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2"/>
  </p:notesMasterIdLst>
  <p:sldIdLst>
    <p:sldId id="259" r:id="rId4"/>
    <p:sldId id="269" r:id="rId5"/>
    <p:sldId id="270" r:id="rId6"/>
    <p:sldId id="271" r:id="rId7"/>
    <p:sldId id="272" r:id="rId8"/>
    <p:sldId id="273" r:id="rId9"/>
    <p:sldId id="27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7" autoAdjust="0"/>
    <p:restoredTop sz="89184" autoAdjust="0"/>
  </p:normalViewPr>
  <p:slideViewPr>
    <p:cSldViewPr snapToGrid="0">
      <p:cViewPr varScale="1">
        <p:scale>
          <a:sx n="154" d="100"/>
          <a:sy n="154" d="100"/>
        </p:scale>
        <p:origin x="3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所有数据表都是全量抽取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一些表每天变动的数据很小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但还是要全量抽取</a:t>
            </a:r>
            <a:r>
              <a:rPr kumimoji="1" lang="en-US" altLang="zh-CN" dirty="0" smtClean="0"/>
              <a:t>,</a:t>
            </a:r>
            <a:r>
              <a:rPr kumimoji="1" lang="zh-CN" altLang="en-US" baseline="0" dirty="0" smtClean="0"/>
              <a:t> 导致性能底下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5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9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www.processon.com</a:t>
            </a:r>
            <a:r>
              <a:rPr kumimoji="1" lang="en-US" altLang="zh-CN" dirty="0" smtClean="0"/>
              <a:t>/view/link/57d8e4ede4b0e72a8d042d45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0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数据部 </a:t>
            </a:r>
            <a:r>
              <a:rPr lang="en-US" altLang="zh-CN" dirty="0" smtClean="0"/>
              <a:t>ETL</a:t>
            </a:r>
            <a:r>
              <a:rPr lang="zh-CN" altLang="en-US" dirty="0" smtClean="0"/>
              <a:t> 窗口时间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2016.09.21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议程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992704"/>
          </a:xfrm>
        </p:spPr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抽取存在的问题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优化解决方法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三、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优化后的系统价值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10452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kumimoji="1" lang="en-US" altLang="zh-CN" dirty="0"/>
              <a:t>ETL</a:t>
            </a:r>
            <a:r>
              <a:rPr kumimoji="1" lang="zh-CN" altLang="en-US" dirty="0"/>
              <a:t> 抽取存在的问题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" y="847023"/>
            <a:ext cx="11933825" cy="53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二、</a:t>
            </a:r>
            <a:r>
              <a:rPr kumimoji="1" lang="en-US" altLang="zh-CN" dirty="0"/>
              <a:t>ETL</a:t>
            </a:r>
            <a:r>
              <a:rPr kumimoji="1" lang="zh-CN" altLang="en-US" dirty="0"/>
              <a:t> 优化解决方法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通过自增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或 </a:t>
            </a:r>
            <a:r>
              <a:rPr kumimoji="1" lang="en-US" altLang="zh-CN" dirty="0" err="1" smtClean="0"/>
              <a:t>updated_at</a:t>
            </a:r>
            <a:r>
              <a:rPr kumimoji="1" lang="zh-CN" altLang="en-US" dirty="0" smtClean="0"/>
              <a:t> 字段做增量抽取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对数据源表中未变动表不做抽取操作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增加并发功能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提高抽取效率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kumimoji="1" lang="en-US" altLang="zh-CN" dirty="0"/>
              <a:t>ETL</a:t>
            </a:r>
            <a:r>
              <a:rPr kumimoji="1" lang="zh-CN" altLang="en-US" dirty="0"/>
              <a:t> 优化后的系统价值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66559" y="1790006"/>
            <a:ext cx="4813977" cy="3264363"/>
          </a:xfrm>
        </p:spPr>
        <p:txBody>
          <a:bodyPr/>
          <a:lstStyle/>
          <a:p>
            <a:r>
              <a:rPr kumimoji="1" lang="zh-CN" altLang="en-US" sz="1800" dirty="0" smtClean="0"/>
              <a:t>优化前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</a:p>
          <a:p>
            <a:r>
              <a:rPr kumimoji="1" lang="en-US" altLang="zh-CN" sz="1800" dirty="0" smtClean="0"/>
              <a:t>1.ETL</a:t>
            </a:r>
            <a:r>
              <a:rPr kumimoji="1" lang="zh-CN" altLang="en-US" sz="1800" dirty="0" smtClean="0"/>
              <a:t> 窗口时间为 </a:t>
            </a:r>
            <a:r>
              <a:rPr kumimoji="1" lang="en-US" altLang="zh-CN" sz="1800" dirty="0" smtClean="0"/>
              <a:t>6H,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00:01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-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06:00</a:t>
            </a:r>
            <a:r>
              <a:rPr kumimoji="1" lang="zh-CN" altLang="en-US" sz="1800" dirty="0" smtClean="0"/>
              <a:t> </a:t>
            </a:r>
          </a:p>
          <a:p>
            <a:r>
              <a:rPr kumimoji="1" lang="en-US" altLang="zh-CN" sz="1800" dirty="0" smtClean="0"/>
              <a:t>2.extract_run</a:t>
            </a:r>
            <a:r>
              <a:rPr kumimoji="1" lang="zh-CN" altLang="en-US" sz="1800" dirty="0" smtClean="0"/>
              <a:t> 抽取脚本 </a:t>
            </a:r>
            <a:r>
              <a:rPr kumimoji="1" lang="en-US" altLang="zh-CN" sz="1800" dirty="0" smtClean="0"/>
              <a:t>5000s</a:t>
            </a:r>
            <a:r>
              <a:rPr kumimoji="1" lang="zh-CN" altLang="en-US" sz="1800" dirty="0" smtClean="0"/>
              <a:t> </a:t>
            </a:r>
          </a:p>
          <a:p>
            <a:endParaRPr kumimoji="1" lang="zh-CN" altLang="en-US" sz="1800" dirty="0" smtClean="0"/>
          </a:p>
          <a:p>
            <a:r>
              <a:rPr kumimoji="1" lang="zh-CN" altLang="en-US" sz="1800" dirty="0" smtClean="0"/>
              <a:t>优化后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:</a:t>
            </a:r>
            <a:endParaRPr kumimoji="1" lang="zh-CN" altLang="en-US" sz="1800" dirty="0" smtClean="0"/>
          </a:p>
          <a:p>
            <a:r>
              <a:rPr kumimoji="1" lang="en-US" altLang="zh-CN" sz="1800" dirty="0" smtClean="0"/>
              <a:t>1.ETL</a:t>
            </a:r>
            <a:r>
              <a:rPr kumimoji="1" lang="zh-CN" altLang="en-US" sz="1800" dirty="0" smtClean="0"/>
              <a:t> 窗口时间为 </a:t>
            </a:r>
            <a:r>
              <a:rPr kumimoji="1" lang="en-US" altLang="zh-CN" sz="1800" dirty="0" smtClean="0"/>
              <a:t>5.5H,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00:30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06:00</a:t>
            </a:r>
            <a:endParaRPr kumimoji="1" lang="zh-CN" altLang="en-US" sz="1800" dirty="0" smtClean="0"/>
          </a:p>
          <a:p>
            <a:r>
              <a:rPr kumimoji="1" lang="en-US" altLang="zh-CN" sz="1800" dirty="0" smtClean="0"/>
              <a:t>2.extract_run</a:t>
            </a:r>
            <a:r>
              <a:rPr kumimoji="1" lang="zh-CN" altLang="en-US" sz="1800" dirty="0" smtClean="0"/>
              <a:t> 最终抽取时间 </a:t>
            </a:r>
            <a:r>
              <a:rPr kumimoji="1" lang="en-US" altLang="zh-CN" sz="1800" dirty="0" smtClean="0"/>
              <a:t>800s,</a:t>
            </a:r>
            <a:r>
              <a:rPr kumimoji="1" lang="zh-CN" altLang="en-US" sz="1800" dirty="0" smtClean="0"/>
              <a:t> 比优化前提高了 </a:t>
            </a:r>
            <a:r>
              <a:rPr kumimoji="1" lang="en-US" altLang="zh-CN" sz="1800" dirty="0"/>
              <a:t>6</a:t>
            </a:r>
            <a:r>
              <a:rPr kumimoji="1" lang="zh-CN" altLang="en-US" sz="1800" dirty="0" smtClean="0"/>
              <a:t> 倍</a:t>
            </a:r>
            <a:endParaRPr kumimoji="1"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5" y="1471122"/>
            <a:ext cx="6299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四、下一步计划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5"/>
            <a:ext cx="11235128" cy="419831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计划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从目前 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窗口时间 </a:t>
            </a:r>
            <a:r>
              <a:rPr kumimoji="1" lang="en-US" altLang="zh-CN" dirty="0" smtClean="0"/>
              <a:t>5.5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的基础上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进一步压缩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达到目标 </a:t>
            </a:r>
            <a:r>
              <a:rPr kumimoji="1" lang="en-US" altLang="zh-CN" dirty="0" smtClean="0"/>
              <a:t>5H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跑完所有 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的目标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计划从 </a:t>
            </a:r>
            <a:r>
              <a:rPr kumimoji="1" lang="en-US" altLang="zh-CN" dirty="0" smtClean="0"/>
              <a:t>00:30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06:00</a:t>
            </a:r>
            <a:r>
              <a:rPr kumimoji="1" lang="zh-CN" altLang="en-US" dirty="0" smtClean="0"/>
              <a:t> 变成 </a:t>
            </a:r>
            <a:r>
              <a:rPr kumimoji="1" lang="en-US" altLang="zh-CN" dirty="0" smtClean="0"/>
              <a:t>01:00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06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00</a:t>
            </a:r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01:00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01:59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ODS</a:t>
            </a:r>
            <a:r>
              <a:rPr kumimoji="1" lang="zh-CN" altLang="en-US" dirty="0" smtClean="0"/>
              <a:t> 层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02:00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03:29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dw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层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03:30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04:59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dm</a:t>
            </a:r>
            <a:r>
              <a:rPr kumimoji="1" lang="zh-CN" altLang="en-US" dirty="0" smtClean="0"/>
              <a:t> 层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05:00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05:59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</a:t>
            </a:r>
            <a:r>
              <a:rPr kumimoji="1" lang="zh-CN" altLang="en-US" dirty="0" smtClean="0"/>
              <a:t> 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7960</TotalTime>
  <Words>223</Words>
  <Application>Microsoft Macintosh PowerPoint</Application>
  <PresentationFormat>宽屏</PresentationFormat>
  <Paragraphs>40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Calibri</vt:lpstr>
      <vt:lpstr>黑体</vt:lpstr>
      <vt:lpstr>宋体</vt:lpstr>
      <vt:lpstr>1_Office 主题</vt:lpstr>
      <vt:lpstr>自定义设计方案</vt:lpstr>
      <vt:lpstr>1_自定义设计方案</vt:lpstr>
      <vt:lpstr>数据部 ETL 窗口时间</vt:lpstr>
      <vt:lpstr>议程</vt:lpstr>
      <vt:lpstr>一、ETL 抽取存在的问题 </vt:lpstr>
      <vt:lpstr>二、ETL 优化解决方法 </vt:lpstr>
      <vt:lpstr>PowerPoint 演示文稿</vt:lpstr>
      <vt:lpstr>三、ETL 优化后的系统价值 </vt:lpstr>
      <vt:lpstr>四、下一步计划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420</cp:revision>
  <dcterms:created xsi:type="dcterms:W3CDTF">2015-08-28T07:51:35Z</dcterms:created>
  <dcterms:modified xsi:type="dcterms:W3CDTF">2016-09-19T09:12:03Z</dcterms:modified>
</cp:coreProperties>
</file>