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handoutMasterIdLst>
    <p:handoutMasterId r:id="rId13"/>
  </p:handoutMasterIdLst>
  <p:sldIdLst>
    <p:sldId id="282" r:id="rId4"/>
    <p:sldId id="300" r:id="rId5"/>
    <p:sldId id="299" r:id="rId6"/>
    <p:sldId id="301" r:id="rId7"/>
    <p:sldId id="298" r:id="rId8"/>
    <p:sldId id="286" r:id="rId9"/>
    <p:sldId id="302" r:id="rId10"/>
    <p:sldId id="28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90B"/>
    <a:srgbClr val="E24A05"/>
    <a:srgbClr val="FF3E00"/>
    <a:srgbClr val="FF4800"/>
    <a:srgbClr val="E92F00"/>
    <a:srgbClr val="E43200"/>
    <a:srgbClr val="E4200C"/>
    <a:srgbClr val="549BD9"/>
    <a:srgbClr val="2F4BA2"/>
    <a:srgbClr val="FF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5"/>
    <p:restoredTop sz="91446" autoAdjust="0"/>
  </p:normalViewPr>
  <p:slideViewPr>
    <p:cSldViewPr>
      <p:cViewPr varScale="1">
        <p:scale>
          <a:sx n="104" d="100"/>
          <a:sy n="104" d="100"/>
        </p:scale>
        <p:origin x="37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49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A8CC9-C98E-42DB-BF73-062E6A599C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63A2B8-1E7E-4E31-832E-DFBCC9E1C171}">
      <dgm:prSet phldrT="[文本]" custT="1"/>
      <dgm:spPr/>
      <dgm:t>
        <a:bodyPr/>
        <a:lstStyle/>
        <a:p>
          <a:r>
            <a:rPr lang="zh-CN" altLang="en-US" sz="2800" dirty="0" smtClean="0"/>
            <a:t>客户信息</a:t>
          </a:r>
          <a:endParaRPr lang="zh-CN" altLang="en-US" sz="2800" dirty="0"/>
        </a:p>
      </dgm:t>
    </dgm:pt>
    <dgm:pt modelId="{1BD1BC48-64C0-41B4-A3D8-428617E52BE8}" type="parTrans" cxnId="{5A4AD5A9-004B-488B-BC2B-DF71C1188C18}">
      <dgm:prSet/>
      <dgm:spPr/>
      <dgm:t>
        <a:bodyPr/>
        <a:lstStyle/>
        <a:p>
          <a:endParaRPr lang="zh-CN" altLang="en-US"/>
        </a:p>
      </dgm:t>
    </dgm:pt>
    <dgm:pt modelId="{84BC9F66-9F60-4465-89BF-6DBCEB61DC5A}" type="sibTrans" cxnId="{5A4AD5A9-004B-488B-BC2B-DF71C1188C18}">
      <dgm:prSet/>
      <dgm:spPr/>
      <dgm:t>
        <a:bodyPr/>
        <a:lstStyle/>
        <a:p>
          <a:endParaRPr lang="zh-CN" altLang="en-US"/>
        </a:p>
      </dgm:t>
    </dgm:pt>
    <dgm:pt modelId="{D042E829-372A-4BCA-A11E-4A3AF631DE01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altLang="en-US" sz="1400" b="0" i="0" dirty="0" smtClean="0"/>
            <a:t>基本信息（</a:t>
          </a:r>
          <a:r>
            <a:rPr lang="zh-CN" altLang="en-US" sz="1400" b="0" dirty="0" smtClean="0"/>
            <a:t>称呼、性别、手机号等）</a:t>
          </a:r>
          <a:endParaRPr lang="zh-CN" altLang="en-US" sz="1400" b="0" i="0" dirty="0"/>
        </a:p>
      </dgm:t>
    </dgm:pt>
    <dgm:pt modelId="{77A67C19-A7D8-42DA-894F-718A419C3C6D}" type="parTrans" cxnId="{6621148C-26D2-4EAD-A2EF-809054B77E73}">
      <dgm:prSet/>
      <dgm:spPr/>
      <dgm:t>
        <a:bodyPr/>
        <a:lstStyle/>
        <a:p>
          <a:endParaRPr lang="zh-CN" altLang="en-US"/>
        </a:p>
      </dgm:t>
    </dgm:pt>
    <dgm:pt modelId="{BD332773-96AB-4071-889D-4D79BE59CEBF}" type="sibTrans" cxnId="{6621148C-26D2-4EAD-A2EF-809054B77E73}">
      <dgm:prSet/>
      <dgm:spPr/>
      <dgm:t>
        <a:bodyPr/>
        <a:lstStyle/>
        <a:p>
          <a:endParaRPr lang="zh-CN" altLang="en-US"/>
        </a:p>
      </dgm:t>
    </dgm:pt>
    <dgm:pt modelId="{6B7E8730-7098-42C7-A633-B2891DA82B9A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sz="1400" b="0" dirty="0" smtClean="0"/>
            <a:t>客户来源</a:t>
          </a:r>
          <a:endParaRPr lang="zh-CN" altLang="en-US" sz="1400" b="0" dirty="0"/>
        </a:p>
      </dgm:t>
    </dgm:pt>
    <dgm:pt modelId="{FD173F6F-EFF3-4049-B6B5-3E6E1E9FB1F2}" type="parTrans" cxnId="{4564F06E-80BB-44EB-927D-204189BA8B48}">
      <dgm:prSet/>
      <dgm:spPr/>
      <dgm:t>
        <a:bodyPr/>
        <a:lstStyle/>
        <a:p>
          <a:endParaRPr lang="zh-CN" altLang="en-US"/>
        </a:p>
      </dgm:t>
    </dgm:pt>
    <dgm:pt modelId="{EC550F70-B221-4820-BB24-806A784E0BC2}" type="sibTrans" cxnId="{4564F06E-80BB-44EB-927D-204189BA8B48}">
      <dgm:prSet/>
      <dgm:spPr/>
      <dgm:t>
        <a:bodyPr/>
        <a:lstStyle/>
        <a:p>
          <a:endParaRPr lang="zh-CN" altLang="en-US"/>
        </a:p>
      </dgm:t>
    </dgm:pt>
    <dgm:pt modelId="{ADB7E240-1999-45A4-B9BB-BEFDFCF9145B}">
      <dgm:prSet phldrT="[文本]" custT="1"/>
      <dgm:spPr/>
      <dgm:t>
        <a:bodyPr/>
        <a:lstStyle/>
        <a:p>
          <a:r>
            <a:rPr lang="zh-CN" altLang="en-US" sz="2800" dirty="0" smtClean="0"/>
            <a:t>联系记录</a:t>
          </a:r>
          <a:endParaRPr lang="zh-CN" altLang="en-US" sz="2800" dirty="0"/>
        </a:p>
      </dgm:t>
    </dgm:pt>
    <dgm:pt modelId="{9D680C6E-8DFE-4FE8-A22A-B5A7EB48DD30}" type="parTrans" cxnId="{94178F73-FC4F-40D8-B7BB-DEC256037C5C}">
      <dgm:prSet/>
      <dgm:spPr/>
      <dgm:t>
        <a:bodyPr/>
        <a:lstStyle/>
        <a:p>
          <a:endParaRPr lang="zh-CN" altLang="en-US"/>
        </a:p>
      </dgm:t>
    </dgm:pt>
    <dgm:pt modelId="{92EDA9C9-C62C-47C8-874C-F4456B030F16}" type="sibTrans" cxnId="{94178F73-FC4F-40D8-B7BB-DEC256037C5C}">
      <dgm:prSet/>
      <dgm:spPr/>
      <dgm:t>
        <a:bodyPr/>
        <a:lstStyle/>
        <a:p>
          <a:endParaRPr lang="zh-CN" altLang="en-US"/>
        </a:p>
      </dgm:t>
    </dgm:pt>
    <dgm:pt modelId="{62F20E33-5532-456E-9D20-96E5EE662D24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sz="1400" dirty="0" smtClean="0"/>
            <a:t>联系渠道</a:t>
          </a:r>
          <a:r>
            <a:rPr lang="zh-CN" altLang="en-US" sz="1400" dirty="0" smtClean="0"/>
            <a:t>，</a:t>
          </a:r>
          <a:r>
            <a:rPr lang="zh-CN" sz="1400" dirty="0" smtClean="0"/>
            <a:t>频次</a:t>
          </a:r>
          <a:endParaRPr lang="zh-CN" altLang="en-US" sz="1400" dirty="0"/>
        </a:p>
      </dgm:t>
    </dgm:pt>
    <dgm:pt modelId="{1E2F96BF-D21C-4B94-A6B9-725ED2F708E2}" type="parTrans" cxnId="{29B54C70-5BD1-4FC0-9D15-953D6888F73E}">
      <dgm:prSet/>
      <dgm:spPr/>
      <dgm:t>
        <a:bodyPr/>
        <a:lstStyle/>
        <a:p>
          <a:endParaRPr lang="zh-CN" altLang="en-US"/>
        </a:p>
      </dgm:t>
    </dgm:pt>
    <dgm:pt modelId="{1FB85E00-0C47-4167-B8FD-E4472BDE554A}" type="sibTrans" cxnId="{29B54C70-5BD1-4FC0-9D15-953D6888F73E}">
      <dgm:prSet/>
      <dgm:spPr/>
      <dgm:t>
        <a:bodyPr/>
        <a:lstStyle/>
        <a:p>
          <a:endParaRPr lang="zh-CN" altLang="en-US"/>
        </a:p>
      </dgm:t>
    </dgm:pt>
    <dgm:pt modelId="{921F2697-8749-4993-A30B-C2738B1B3E0C}">
      <dgm:prSet phldrT="[文本]" custT="1"/>
      <dgm:spPr/>
      <dgm:t>
        <a:bodyPr/>
        <a:lstStyle/>
        <a:p>
          <a:r>
            <a:rPr lang="zh-CN" altLang="en-US" sz="2800" dirty="0" smtClean="0"/>
            <a:t>行为记录</a:t>
          </a:r>
          <a:endParaRPr lang="zh-CN" altLang="en-US" sz="2800" dirty="0"/>
        </a:p>
      </dgm:t>
    </dgm:pt>
    <dgm:pt modelId="{05A25504-3D19-40F5-A4BC-5A431C4D5C8D}" type="parTrans" cxnId="{57550E81-0737-4C89-95E4-15F145CC2D95}">
      <dgm:prSet/>
      <dgm:spPr/>
      <dgm:t>
        <a:bodyPr/>
        <a:lstStyle/>
        <a:p>
          <a:endParaRPr lang="zh-CN" altLang="en-US"/>
        </a:p>
      </dgm:t>
    </dgm:pt>
    <dgm:pt modelId="{A1783BAD-04FD-43A9-8F5D-11F855DDCFBB}" type="sibTrans" cxnId="{57550E81-0737-4C89-95E4-15F145CC2D95}">
      <dgm:prSet/>
      <dgm:spPr/>
      <dgm:t>
        <a:bodyPr/>
        <a:lstStyle/>
        <a:p>
          <a:endParaRPr lang="zh-CN" altLang="en-US"/>
        </a:p>
      </dgm:t>
    </dgm:pt>
    <dgm:pt modelId="{BB982CA1-9A46-4655-B739-3108EA73EEA2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sz="1400" dirty="0" smtClean="0"/>
            <a:t>浏览房源</a:t>
          </a:r>
          <a:r>
            <a:rPr lang="en-US" sz="1400" dirty="0" smtClean="0"/>
            <a:t>/</a:t>
          </a:r>
          <a:r>
            <a:rPr lang="zh-CN" sz="1400" dirty="0" smtClean="0"/>
            <a:t>楼盘</a:t>
          </a:r>
          <a:endParaRPr lang="zh-CN" altLang="en-US" sz="1400" dirty="0"/>
        </a:p>
      </dgm:t>
    </dgm:pt>
    <dgm:pt modelId="{C5D86D04-E7A1-4D9B-8DB4-A2666199CFD2}" type="parTrans" cxnId="{942FAEE4-7489-44AA-9CCD-BD20983DFBFD}">
      <dgm:prSet/>
      <dgm:spPr/>
      <dgm:t>
        <a:bodyPr/>
        <a:lstStyle/>
        <a:p>
          <a:endParaRPr lang="zh-CN" altLang="en-US"/>
        </a:p>
      </dgm:t>
    </dgm:pt>
    <dgm:pt modelId="{DD0E5E41-02B3-49E6-82C8-E15B1703111E}" type="sibTrans" cxnId="{942FAEE4-7489-44AA-9CCD-BD20983DFBFD}">
      <dgm:prSet/>
      <dgm:spPr/>
      <dgm:t>
        <a:bodyPr/>
        <a:lstStyle/>
        <a:p>
          <a:endParaRPr lang="zh-CN" altLang="en-US"/>
        </a:p>
      </dgm:t>
    </dgm:pt>
    <dgm:pt modelId="{3F8767BC-5555-4906-BA03-046F234C4D39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altLang="en-US" sz="1400" b="0" dirty="0" smtClean="0"/>
            <a:t>客户类型（公</a:t>
          </a:r>
          <a:r>
            <a:rPr lang="en-US" altLang="zh-CN" sz="1400" b="0" dirty="0" smtClean="0"/>
            <a:t>/</a:t>
          </a:r>
          <a:r>
            <a:rPr lang="zh-CN" altLang="en-US" sz="1400" b="0" dirty="0" smtClean="0"/>
            <a:t>私）</a:t>
          </a:r>
          <a:endParaRPr lang="zh-CN" altLang="en-US" sz="1400" b="0" dirty="0"/>
        </a:p>
      </dgm:t>
    </dgm:pt>
    <dgm:pt modelId="{78069B87-CD3C-4BCE-BB2C-26B6C23A22BA}" type="parTrans" cxnId="{D9C7D438-8A98-4E63-A6E2-63B7A6B3D282}">
      <dgm:prSet/>
      <dgm:spPr/>
      <dgm:t>
        <a:bodyPr/>
        <a:lstStyle/>
        <a:p>
          <a:endParaRPr lang="zh-CN" altLang="en-US"/>
        </a:p>
      </dgm:t>
    </dgm:pt>
    <dgm:pt modelId="{8177040A-563E-4339-A516-55F0A4668A36}" type="sibTrans" cxnId="{D9C7D438-8A98-4E63-A6E2-63B7A6B3D282}">
      <dgm:prSet/>
      <dgm:spPr/>
      <dgm:t>
        <a:bodyPr/>
        <a:lstStyle/>
        <a:p>
          <a:endParaRPr lang="zh-CN" altLang="en-US"/>
        </a:p>
      </dgm:t>
    </dgm:pt>
    <dgm:pt modelId="{58E004DE-7F24-4374-A6D9-E711EA40C94D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altLang="en-US" sz="1400" b="0" dirty="0" smtClean="0"/>
            <a:t>客户需求</a:t>
          </a:r>
          <a:endParaRPr lang="zh-CN" altLang="en-US" sz="1400" b="0" dirty="0"/>
        </a:p>
      </dgm:t>
    </dgm:pt>
    <dgm:pt modelId="{A744A75E-1125-4DB7-93DC-76186EB53B62}" type="parTrans" cxnId="{9DD2DA66-826B-4685-8208-B415A1AABCD7}">
      <dgm:prSet/>
      <dgm:spPr/>
      <dgm:t>
        <a:bodyPr/>
        <a:lstStyle/>
        <a:p>
          <a:endParaRPr lang="zh-CN" altLang="en-US"/>
        </a:p>
      </dgm:t>
    </dgm:pt>
    <dgm:pt modelId="{BB921F57-65B7-48CA-980C-3E0B7CADB0C2}" type="sibTrans" cxnId="{9DD2DA66-826B-4685-8208-B415A1AABCD7}">
      <dgm:prSet/>
      <dgm:spPr/>
      <dgm:t>
        <a:bodyPr/>
        <a:lstStyle/>
        <a:p>
          <a:endParaRPr lang="zh-CN" altLang="en-US"/>
        </a:p>
      </dgm:t>
    </dgm:pt>
    <dgm:pt modelId="{C740036A-E09D-4FCB-931A-909A63B25FEB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sz="1400" dirty="0" smtClean="0"/>
            <a:t>联系时间，联系人</a:t>
          </a:r>
          <a:endParaRPr lang="zh-CN" altLang="en-US" sz="1400" dirty="0"/>
        </a:p>
      </dgm:t>
    </dgm:pt>
    <dgm:pt modelId="{98A703FD-68B8-4257-8F6F-EDA331940357}" type="parTrans" cxnId="{3FB26394-A85F-413F-9923-7D8BA977728D}">
      <dgm:prSet/>
      <dgm:spPr/>
      <dgm:t>
        <a:bodyPr/>
        <a:lstStyle/>
        <a:p>
          <a:endParaRPr lang="zh-CN" altLang="en-US"/>
        </a:p>
      </dgm:t>
    </dgm:pt>
    <dgm:pt modelId="{A429AF28-FC2C-4AEC-9501-8F1BABED7751}" type="sibTrans" cxnId="{3FB26394-A85F-413F-9923-7D8BA977728D}">
      <dgm:prSet/>
      <dgm:spPr/>
      <dgm:t>
        <a:bodyPr/>
        <a:lstStyle/>
        <a:p>
          <a:endParaRPr lang="zh-CN" altLang="en-US"/>
        </a:p>
      </dgm:t>
    </dgm:pt>
    <dgm:pt modelId="{16940049-23BA-4511-9CF8-E70AB3704674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sz="1400" dirty="0" smtClean="0"/>
            <a:t>联系记录</a:t>
          </a:r>
          <a:endParaRPr lang="zh-CN" altLang="en-US" sz="1400" dirty="0"/>
        </a:p>
      </dgm:t>
    </dgm:pt>
    <dgm:pt modelId="{B37D5A14-9137-4EB9-B2F4-9C2D157442A4}" type="parTrans" cxnId="{E27B1E8A-6BB5-417C-80F0-EEA36ED2E564}">
      <dgm:prSet/>
      <dgm:spPr/>
      <dgm:t>
        <a:bodyPr/>
        <a:lstStyle/>
        <a:p>
          <a:endParaRPr lang="zh-CN" altLang="en-US"/>
        </a:p>
      </dgm:t>
    </dgm:pt>
    <dgm:pt modelId="{45D80F89-C23B-4BAC-92B8-E850FCC932D3}" type="sibTrans" cxnId="{E27B1E8A-6BB5-417C-80F0-EEA36ED2E564}">
      <dgm:prSet/>
      <dgm:spPr/>
      <dgm:t>
        <a:bodyPr/>
        <a:lstStyle/>
        <a:p>
          <a:endParaRPr lang="zh-CN" altLang="en-US"/>
        </a:p>
      </dgm:t>
    </dgm:pt>
    <dgm:pt modelId="{7E331E82-DA70-4A2D-8794-C7CF9DFB50B1}">
      <dgm:prSet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altLang="en-US" sz="1400" dirty="0" smtClean="0"/>
            <a:t>来电时间，来电次数</a:t>
          </a:r>
          <a:endParaRPr lang="zh-CN" altLang="en-US" sz="1400" dirty="0"/>
        </a:p>
      </dgm:t>
    </dgm:pt>
    <dgm:pt modelId="{1AE54144-E9DB-493C-ADF6-9D89077C9E4F}" type="parTrans" cxnId="{6D61ECB3-445D-49F7-B2FE-0F43A498A063}">
      <dgm:prSet/>
      <dgm:spPr/>
      <dgm:t>
        <a:bodyPr/>
        <a:lstStyle/>
        <a:p>
          <a:endParaRPr lang="zh-CN" altLang="en-US"/>
        </a:p>
      </dgm:t>
    </dgm:pt>
    <dgm:pt modelId="{D9714DAD-6243-4458-B871-B6EB742DFB37}" type="sibTrans" cxnId="{6D61ECB3-445D-49F7-B2FE-0F43A498A063}">
      <dgm:prSet/>
      <dgm:spPr/>
      <dgm:t>
        <a:bodyPr/>
        <a:lstStyle/>
        <a:p>
          <a:endParaRPr lang="zh-CN" altLang="en-US"/>
        </a:p>
      </dgm:t>
    </dgm:pt>
    <dgm:pt modelId="{D595BD04-602D-4C39-A0FA-9C934FBBDC54}">
      <dgm:prSet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altLang="en-US" sz="1400" dirty="0" smtClean="0"/>
            <a:t>微聊数，最近微聊时间</a:t>
          </a:r>
          <a:endParaRPr lang="zh-CN" altLang="en-US" sz="1400" dirty="0"/>
        </a:p>
      </dgm:t>
    </dgm:pt>
    <dgm:pt modelId="{C24649B0-3CB4-4090-ADE7-E67C04FB1AE9}" type="parTrans" cxnId="{ED9371F7-0542-41C1-BA68-AB696975DD58}">
      <dgm:prSet/>
      <dgm:spPr/>
      <dgm:t>
        <a:bodyPr/>
        <a:lstStyle/>
        <a:p>
          <a:endParaRPr lang="zh-CN" altLang="en-US"/>
        </a:p>
      </dgm:t>
    </dgm:pt>
    <dgm:pt modelId="{EAAF9CA6-980F-480F-843D-A3AEA6D05193}" type="sibTrans" cxnId="{ED9371F7-0542-41C1-BA68-AB696975DD58}">
      <dgm:prSet/>
      <dgm:spPr/>
      <dgm:t>
        <a:bodyPr/>
        <a:lstStyle/>
        <a:p>
          <a:endParaRPr lang="zh-CN" altLang="en-US"/>
        </a:p>
      </dgm:t>
    </dgm:pt>
    <dgm:pt modelId="{874AAD31-C22E-4EFA-BE67-49166B01C290}">
      <dgm:prSet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altLang="en-US" sz="1400" dirty="0" smtClean="0"/>
            <a:t>看房记录</a:t>
          </a:r>
          <a:endParaRPr lang="zh-CN" altLang="en-US" sz="1400" dirty="0"/>
        </a:p>
      </dgm:t>
    </dgm:pt>
    <dgm:pt modelId="{65136CBE-FA4D-4804-A524-44871B11B5E9}" type="parTrans" cxnId="{EB9110F3-919D-4B12-96C5-829CA7032FA5}">
      <dgm:prSet/>
      <dgm:spPr/>
      <dgm:t>
        <a:bodyPr/>
        <a:lstStyle/>
        <a:p>
          <a:endParaRPr lang="zh-CN" altLang="en-US"/>
        </a:p>
      </dgm:t>
    </dgm:pt>
    <dgm:pt modelId="{366CBA89-D757-4FC8-9A7B-7F50F223560B}" type="sibTrans" cxnId="{EB9110F3-919D-4B12-96C5-829CA7032FA5}">
      <dgm:prSet/>
      <dgm:spPr/>
      <dgm:t>
        <a:bodyPr/>
        <a:lstStyle/>
        <a:p>
          <a:endParaRPr lang="zh-CN" altLang="en-US"/>
        </a:p>
      </dgm:t>
    </dgm:pt>
    <dgm:pt modelId="{193DDB21-EC38-4095-B649-B1094D38573B}">
      <dgm:prSet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altLang="en-US" sz="1400" dirty="0" smtClean="0"/>
            <a:t>交易记录</a:t>
          </a:r>
          <a:endParaRPr lang="zh-CN" altLang="en-US" sz="1400" dirty="0"/>
        </a:p>
      </dgm:t>
    </dgm:pt>
    <dgm:pt modelId="{D3394F9B-8D18-478B-877F-B8AEC0287F46}" type="parTrans" cxnId="{62FE2A38-84AB-44F0-A597-EEE36A453FC0}">
      <dgm:prSet/>
      <dgm:spPr/>
      <dgm:t>
        <a:bodyPr/>
        <a:lstStyle/>
        <a:p>
          <a:endParaRPr lang="zh-CN" altLang="en-US"/>
        </a:p>
      </dgm:t>
    </dgm:pt>
    <dgm:pt modelId="{9AB24B04-0C8B-463E-9A9F-178732EB7A19}" type="sibTrans" cxnId="{62FE2A38-84AB-44F0-A597-EEE36A453FC0}">
      <dgm:prSet/>
      <dgm:spPr/>
      <dgm:t>
        <a:bodyPr/>
        <a:lstStyle/>
        <a:p>
          <a:endParaRPr lang="zh-CN" altLang="en-US"/>
        </a:p>
      </dgm:t>
    </dgm:pt>
    <dgm:pt modelId="{4E2DB438-9B6C-4AD6-9EE0-A227DFD9959C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altLang="en-US" sz="1400" b="0" i="0" dirty="0" smtClean="0"/>
            <a:t>账号信息</a:t>
          </a:r>
          <a:endParaRPr lang="zh-CN" altLang="en-US" sz="1400" b="0" dirty="0"/>
        </a:p>
      </dgm:t>
    </dgm:pt>
    <dgm:pt modelId="{21FCC448-F0D5-45D5-B083-1250F5549235}" type="parTrans" cxnId="{D965A804-056A-4AD2-BB3E-27B79F7D3FD3}">
      <dgm:prSet/>
      <dgm:spPr/>
      <dgm:t>
        <a:bodyPr/>
        <a:lstStyle/>
        <a:p>
          <a:endParaRPr lang="zh-CN" altLang="en-US"/>
        </a:p>
      </dgm:t>
    </dgm:pt>
    <dgm:pt modelId="{A0702A9A-820F-4BFD-A520-CC4F6B45A9AF}" type="sibTrans" cxnId="{D965A804-056A-4AD2-BB3E-27B79F7D3FD3}">
      <dgm:prSet/>
      <dgm:spPr/>
      <dgm:t>
        <a:bodyPr/>
        <a:lstStyle/>
        <a:p>
          <a:endParaRPr lang="zh-CN" altLang="en-US"/>
        </a:p>
      </dgm:t>
    </dgm:pt>
    <dgm:pt modelId="{74DE91D3-58CF-4748-BC6C-1251E784A2E3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altLang="en-US" sz="1400" b="0" dirty="0" smtClean="0"/>
            <a:t>客户标签</a:t>
          </a:r>
          <a:endParaRPr lang="zh-CN" altLang="en-US" sz="1400" b="0" dirty="0"/>
        </a:p>
      </dgm:t>
    </dgm:pt>
    <dgm:pt modelId="{EC43758E-9841-4320-875C-4F0A51CD8950}" type="parTrans" cxnId="{303E12F8-C73E-411E-9AEF-2C99C1A6979A}">
      <dgm:prSet/>
      <dgm:spPr/>
    </dgm:pt>
    <dgm:pt modelId="{A65D6279-F99F-4FEE-A0DB-81202A6D0D95}" type="sibTrans" cxnId="{303E12F8-C73E-411E-9AEF-2C99C1A6979A}">
      <dgm:prSet/>
      <dgm:spPr/>
    </dgm:pt>
    <dgm:pt modelId="{8DFBDB93-ABB7-427F-BD51-89FCB3640FAD}" type="pres">
      <dgm:prSet presAssocID="{E1BA8CC9-C98E-42DB-BF73-062E6A599C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2ED63F-2B74-4065-93B4-ADB275136C71}" type="pres">
      <dgm:prSet presAssocID="{2F63A2B8-1E7E-4E31-832E-DFBCC9E1C171}" presName="composite" presStyleCnt="0"/>
      <dgm:spPr/>
    </dgm:pt>
    <dgm:pt modelId="{7658313F-E2FE-4A70-A070-FF910D814E12}" type="pres">
      <dgm:prSet presAssocID="{2F63A2B8-1E7E-4E31-832E-DFBCC9E1C17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38EC2-BA79-4597-9876-FDDD515E6D34}" type="pres">
      <dgm:prSet presAssocID="{2F63A2B8-1E7E-4E31-832E-DFBCC9E1C17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E709D-6DBF-4E10-9012-35B184DC7EDB}" type="pres">
      <dgm:prSet presAssocID="{84BC9F66-9F60-4465-89BF-6DBCEB61DC5A}" presName="space" presStyleCnt="0"/>
      <dgm:spPr/>
    </dgm:pt>
    <dgm:pt modelId="{6AFADCD8-65A6-4A97-B9E1-ED09672FFF79}" type="pres">
      <dgm:prSet presAssocID="{ADB7E240-1999-45A4-B9BB-BEFDFCF9145B}" presName="composite" presStyleCnt="0"/>
      <dgm:spPr/>
    </dgm:pt>
    <dgm:pt modelId="{518D0AB2-3C61-4158-9AD4-4796B1BCDE9B}" type="pres">
      <dgm:prSet presAssocID="{ADB7E240-1999-45A4-B9BB-BEFDFCF9145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DF4F79-2F1E-44A4-9BD8-8C1DB76B4740}" type="pres">
      <dgm:prSet presAssocID="{ADB7E240-1999-45A4-B9BB-BEFDFCF9145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9E5C51-75B3-4E7D-BE7D-6C5D822EF2C2}" type="pres">
      <dgm:prSet presAssocID="{92EDA9C9-C62C-47C8-874C-F4456B030F16}" presName="space" presStyleCnt="0"/>
      <dgm:spPr/>
    </dgm:pt>
    <dgm:pt modelId="{B95246B4-A6C0-4988-A776-7C83F5C7B09F}" type="pres">
      <dgm:prSet presAssocID="{921F2697-8749-4993-A30B-C2738B1B3E0C}" presName="composite" presStyleCnt="0"/>
      <dgm:spPr/>
    </dgm:pt>
    <dgm:pt modelId="{32FE74C5-8023-4250-AB4C-F59BAB285728}" type="pres">
      <dgm:prSet presAssocID="{921F2697-8749-4993-A30B-C2738B1B3E0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4546E-FD4B-4929-B0AC-760022B67C64}" type="pres">
      <dgm:prSet presAssocID="{921F2697-8749-4993-A30B-C2738B1B3E0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550E81-0737-4C89-95E4-15F145CC2D95}" srcId="{E1BA8CC9-C98E-42DB-BF73-062E6A599CE0}" destId="{921F2697-8749-4993-A30B-C2738B1B3E0C}" srcOrd="2" destOrd="0" parTransId="{05A25504-3D19-40F5-A4BC-5A431C4D5C8D}" sibTransId="{A1783BAD-04FD-43A9-8F5D-11F855DDCFBB}"/>
    <dgm:cxn modelId="{2875610B-08A3-4451-91A8-F88E8FA2D1DE}" type="presOf" srcId="{3F8767BC-5555-4906-BA03-046F234C4D39}" destId="{3A038EC2-BA79-4597-9876-FDDD515E6D34}" srcOrd="0" destOrd="3" presId="urn:microsoft.com/office/officeart/2005/8/layout/hList1"/>
    <dgm:cxn modelId="{ED9371F7-0542-41C1-BA68-AB696975DD58}" srcId="{921F2697-8749-4993-A30B-C2738B1B3E0C}" destId="{D595BD04-602D-4C39-A0FA-9C934FBBDC54}" srcOrd="2" destOrd="0" parTransId="{C24649B0-3CB4-4090-ADE7-E67C04FB1AE9}" sibTransId="{EAAF9CA6-980F-480F-843D-A3AEA6D05193}"/>
    <dgm:cxn modelId="{7AE768F6-3625-45C0-9EDD-FA313A28188F}" type="presOf" srcId="{921F2697-8749-4993-A30B-C2738B1B3E0C}" destId="{32FE74C5-8023-4250-AB4C-F59BAB285728}" srcOrd="0" destOrd="0" presId="urn:microsoft.com/office/officeart/2005/8/layout/hList1"/>
    <dgm:cxn modelId="{62FE2A38-84AB-44F0-A597-EEE36A453FC0}" srcId="{921F2697-8749-4993-A30B-C2738B1B3E0C}" destId="{193DDB21-EC38-4095-B649-B1094D38573B}" srcOrd="4" destOrd="0" parTransId="{D3394F9B-8D18-478B-877F-B8AEC0287F46}" sibTransId="{9AB24B04-0C8B-463E-9A9F-178732EB7A19}"/>
    <dgm:cxn modelId="{DC1614DB-F0BE-41E8-9CE2-7C4A29A946E9}" type="presOf" srcId="{E1BA8CC9-C98E-42DB-BF73-062E6A599CE0}" destId="{8DFBDB93-ABB7-427F-BD51-89FCB3640FAD}" srcOrd="0" destOrd="0" presId="urn:microsoft.com/office/officeart/2005/8/layout/hList1"/>
    <dgm:cxn modelId="{A133FACA-C282-46BE-BD87-0E9F95DE605D}" type="presOf" srcId="{7E331E82-DA70-4A2D-8794-C7CF9DFB50B1}" destId="{2224546E-FD4B-4929-B0AC-760022B67C64}" srcOrd="0" destOrd="1" presId="urn:microsoft.com/office/officeart/2005/8/layout/hList1"/>
    <dgm:cxn modelId="{6404E17B-2E84-47F3-BE07-51FDF9025033}" type="presOf" srcId="{ADB7E240-1999-45A4-B9BB-BEFDFCF9145B}" destId="{518D0AB2-3C61-4158-9AD4-4796B1BCDE9B}" srcOrd="0" destOrd="0" presId="urn:microsoft.com/office/officeart/2005/8/layout/hList1"/>
    <dgm:cxn modelId="{303E12F8-C73E-411E-9AEF-2C99C1A6979A}" srcId="{2F63A2B8-1E7E-4E31-832E-DFBCC9E1C171}" destId="{74DE91D3-58CF-4748-BC6C-1251E784A2E3}" srcOrd="5" destOrd="0" parTransId="{EC43758E-9841-4320-875C-4F0A51CD8950}" sibTransId="{A65D6279-F99F-4FEE-A0DB-81202A6D0D95}"/>
    <dgm:cxn modelId="{942FAEE4-7489-44AA-9CCD-BD20983DFBFD}" srcId="{921F2697-8749-4993-A30B-C2738B1B3E0C}" destId="{BB982CA1-9A46-4655-B739-3108EA73EEA2}" srcOrd="0" destOrd="0" parTransId="{C5D86D04-E7A1-4D9B-8DB4-A2666199CFD2}" sibTransId="{DD0E5E41-02B3-49E6-82C8-E15B1703111E}"/>
    <dgm:cxn modelId="{E89B177C-3AC7-41D5-BDFC-808B5BA3E720}" type="presOf" srcId="{874AAD31-C22E-4EFA-BE67-49166B01C290}" destId="{2224546E-FD4B-4929-B0AC-760022B67C64}" srcOrd="0" destOrd="3" presId="urn:microsoft.com/office/officeart/2005/8/layout/hList1"/>
    <dgm:cxn modelId="{6621148C-26D2-4EAD-A2EF-809054B77E73}" srcId="{2F63A2B8-1E7E-4E31-832E-DFBCC9E1C171}" destId="{D042E829-372A-4BCA-A11E-4A3AF631DE01}" srcOrd="0" destOrd="0" parTransId="{77A67C19-A7D8-42DA-894F-718A419C3C6D}" sibTransId="{BD332773-96AB-4071-889D-4D79BE59CEBF}"/>
    <dgm:cxn modelId="{59FB6D4D-7877-4AB3-A6C0-73A19B5E0BF4}" type="presOf" srcId="{16940049-23BA-4511-9CF8-E70AB3704674}" destId="{B9DF4F79-2F1E-44A4-9BD8-8C1DB76B4740}" srcOrd="0" destOrd="2" presId="urn:microsoft.com/office/officeart/2005/8/layout/hList1"/>
    <dgm:cxn modelId="{9DD2DA66-826B-4685-8208-B415A1AABCD7}" srcId="{2F63A2B8-1E7E-4E31-832E-DFBCC9E1C171}" destId="{58E004DE-7F24-4374-A6D9-E711EA40C94D}" srcOrd="4" destOrd="0" parTransId="{A744A75E-1125-4DB7-93DC-76186EB53B62}" sibTransId="{BB921F57-65B7-48CA-980C-3E0B7CADB0C2}"/>
    <dgm:cxn modelId="{D965A804-056A-4AD2-BB3E-27B79F7D3FD3}" srcId="{2F63A2B8-1E7E-4E31-832E-DFBCC9E1C171}" destId="{4E2DB438-9B6C-4AD6-9EE0-A227DFD9959C}" srcOrd="1" destOrd="0" parTransId="{21FCC448-F0D5-45D5-B083-1250F5549235}" sibTransId="{A0702A9A-820F-4BFD-A520-CC4F6B45A9AF}"/>
    <dgm:cxn modelId="{29B54C70-5BD1-4FC0-9D15-953D6888F73E}" srcId="{ADB7E240-1999-45A4-B9BB-BEFDFCF9145B}" destId="{62F20E33-5532-456E-9D20-96E5EE662D24}" srcOrd="0" destOrd="0" parTransId="{1E2F96BF-D21C-4B94-A6B9-725ED2F708E2}" sibTransId="{1FB85E00-0C47-4167-B8FD-E4472BDE554A}"/>
    <dgm:cxn modelId="{5A4AD5A9-004B-488B-BC2B-DF71C1188C18}" srcId="{E1BA8CC9-C98E-42DB-BF73-062E6A599CE0}" destId="{2F63A2B8-1E7E-4E31-832E-DFBCC9E1C171}" srcOrd="0" destOrd="0" parTransId="{1BD1BC48-64C0-41B4-A3D8-428617E52BE8}" sibTransId="{84BC9F66-9F60-4465-89BF-6DBCEB61DC5A}"/>
    <dgm:cxn modelId="{D9C7D438-8A98-4E63-A6E2-63B7A6B3D282}" srcId="{2F63A2B8-1E7E-4E31-832E-DFBCC9E1C171}" destId="{3F8767BC-5555-4906-BA03-046F234C4D39}" srcOrd="3" destOrd="0" parTransId="{78069B87-CD3C-4BCE-BB2C-26B6C23A22BA}" sibTransId="{8177040A-563E-4339-A516-55F0A4668A36}"/>
    <dgm:cxn modelId="{69E455E6-8D89-423D-8C0E-AB5BA0BA4875}" type="presOf" srcId="{D042E829-372A-4BCA-A11E-4A3AF631DE01}" destId="{3A038EC2-BA79-4597-9876-FDDD515E6D34}" srcOrd="0" destOrd="0" presId="urn:microsoft.com/office/officeart/2005/8/layout/hList1"/>
    <dgm:cxn modelId="{2995F4BA-09FE-4675-B2A6-A8DC9F8A98F6}" type="presOf" srcId="{C740036A-E09D-4FCB-931A-909A63B25FEB}" destId="{B9DF4F79-2F1E-44A4-9BD8-8C1DB76B4740}" srcOrd="0" destOrd="1" presId="urn:microsoft.com/office/officeart/2005/8/layout/hList1"/>
    <dgm:cxn modelId="{0FC3829D-9EE5-4685-B9F1-DB475F63ACF5}" type="presOf" srcId="{193DDB21-EC38-4095-B649-B1094D38573B}" destId="{2224546E-FD4B-4929-B0AC-760022B67C64}" srcOrd="0" destOrd="4" presId="urn:microsoft.com/office/officeart/2005/8/layout/hList1"/>
    <dgm:cxn modelId="{DD4058FF-4A76-4058-A1C4-ED84C057B134}" type="presOf" srcId="{6B7E8730-7098-42C7-A633-B2891DA82B9A}" destId="{3A038EC2-BA79-4597-9876-FDDD515E6D34}" srcOrd="0" destOrd="2" presId="urn:microsoft.com/office/officeart/2005/8/layout/hList1"/>
    <dgm:cxn modelId="{94178F73-FC4F-40D8-B7BB-DEC256037C5C}" srcId="{E1BA8CC9-C98E-42DB-BF73-062E6A599CE0}" destId="{ADB7E240-1999-45A4-B9BB-BEFDFCF9145B}" srcOrd="1" destOrd="0" parTransId="{9D680C6E-8DFE-4FE8-A22A-B5A7EB48DD30}" sibTransId="{92EDA9C9-C62C-47C8-874C-F4456B030F16}"/>
    <dgm:cxn modelId="{97D84C5C-A706-463E-966F-E94BEFC2C881}" type="presOf" srcId="{58E004DE-7F24-4374-A6D9-E711EA40C94D}" destId="{3A038EC2-BA79-4597-9876-FDDD515E6D34}" srcOrd="0" destOrd="4" presId="urn:microsoft.com/office/officeart/2005/8/layout/hList1"/>
    <dgm:cxn modelId="{F9F9CC4B-6EDF-4D7C-8548-1BFB35CCA4FB}" type="presOf" srcId="{D595BD04-602D-4C39-A0FA-9C934FBBDC54}" destId="{2224546E-FD4B-4929-B0AC-760022B67C64}" srcOrd="0" destOrd="2" presId="urn:microsoft.com/office/officeart/2005/8/layout/hList1"/>
    <dgm:cxn modelId="{4564F06E-80BB-44EB-927D-204189BA8B48}" srcId="{2F63A2B8-1E7E-4E31-832E-DFBCC9E1C171}" destId="{6B7E8730-7098-42C7-A633-B2891DA82B9A}" srcOrd="2" destOrd="0" parTransId="{FD173F6F-EFF3-4049-B6B5-3E6E1E9FB1F2}" sibTransId="{EC550F70-B221-4820-BB24-806A784E0BC2}"/>
    <dgm:cxn modelId="{EB9110F3-919D-4B12-96C5-829CA7032FA5}" srcId="{921F2697-8749-4993-A30B-C2738B1B3E0C}" destId="{874AAD31-C22E-4EFA-BE67-49166B01C290}" srcOrd="3" destOrd="0" parTransId="{65136CBE-FA4D-4804-A524-44871B11B5E9}" sibTransId="{366CBA89-D757-4FC8-9A7B-7F50F223560B}"/>
    <dgm:cxn modelId="{9AEC2E85-5699-4035-B732-69D98D43B83A}" type="presOf" srcId="{4E2DB438-9B6C-4AD6-9EE0-A227DFD9959C}" destId="{3A038EC2-BA79-4597-9876-FDDD515E6D34}" srcOrd="0" destOrd="1" presId="urn:microsoft.com/office/officeart/2005/8/layout/hList1"/>
    <dgm:cxn modelId="{3FB26394-A85F-413F-9923-7D8BA977728D}" srcId="{ADB7E240-1999-45A4-B9BB-BEFDFCF9145B}" destId="{C740036A-E09D-4FCB-931A-909A63B25FEB}" srcOrd="1" destOrd="0" parTransId="{98A703FD-68B8-4257-8F6F-EDA331940357}" sibTransId="{A429AF28-FC2C-4AEC-9501-8F1BABED7751}"/>
    <dgm:cxn modelId="{F5FD64AD-C6CD-434A-982C-AD830D172613}" type="presOf" srcId="{62F20E33-5532-456E-9D20-96E5EE662D24}" destId="{B9DF4F79-2F1E-44A4-9BD8-8C1DB76B4740}" srcOrd="0" destOrd="0" presId="urn:microsoft.com/office/officeart/2005/8/layout/hList1"/>
    <dgm:cxn modelId="{8D47DA05-0208-4A39-A62E-0C597EFA9BCF}" type="presOf" srcId="{BB982CA1-9A46-4655-B739-3108EA73EEA2}" destId="{2224546E-FD4B-4929-B0AC-760022B67C64}" srcOrd="0" destOrd="0" presId="urn:microsoft.com/office/officeart/2005/8/layout/hList1"/>
    <dgm:cxn modelId="{6D61ECB3-445D-49F7-B2FE-0F43A498A063}" srcId="{921F2697-8749-4993-A30B-C2738B1B3E0C}" destId="{7E331E82-DA70-4A2D-8794-C7CF9DFB50B1}" srcOrd="1" destOrd="0" parTransId="{1AE54144-E9DB-493C-ADF6-9D89077C9E4F}" sibTransId="{D9714DAD-6243-4458-B871-B6EB742DFB37}"/>
    <dgm:cxn modelId="{B073F049-2C12-4167-B061-CBAC87D3E820}" type="presOf" srcId="{2F63A2B8-1E7E-4E31-832E-DFBCC9E1C171}" destId="{7658313F-E2FE-4A70-A070-FF910D814E12}" srcOrd="0" destOrd="0" presId="urn:microsoft.com/office/officeart/2005/8/layout/hList1"/>
    <dgm:cxn modelId="{8F5B398C-D80C-4022-9C89-589D97B6AC02}" type="presOf" srcId="{74DE91D3-58CF-4748-BC6C-1251E784A2E3}" destId="{3A038EC2-BA79-4597-9876-FDDD515E6D34}" srcOrd="0" destOrd="5" presId="urn:microsoft.com/office/officeart/2005/8/layout/hList1"/>
    <dgm:cxn modelId="{E27B1E8A-6BB5-417C-80F0-EEA36ED2E564}" srcId="{ADB7E240-1999-45A4-B9BB-BEFDFCF9145B}" destId="{16940049-23BA-4511-9CF8-E70AB3704674}" srcOrd="2" destOrd="0" parTransId="{B37D5A14-9137-4EB9-B2F4-9C2D157442A4}" sibTransId="{45D80F89-C23B-4BAC-92B8-E850FCC932D3}"/>
    <dgm:cxn modelId="{7355838A-FBC8-4245-80A7-D97A0515E237}" type="presParOf" srcId="{8DFBDB93-ABB7-427F-BD51-89FCB3640FAD}" destId="{832ED63F-2B74-4065-93B4-ADB275136C71}" srcOrd="0" destOrd="0" presId="urn:microsoft.com/office/officeart/2005/8/layout/hList1"/>
    <dgm:cxn modelId="{77DED94C-E222-4945-AB94-8EE56FD7669D}" type="presParOf" srcId="{832ED63F-2B74-4065-93B4-ADB275136C71}" destId="{7658313F-E2FE-4A70-A070-FF910D814E12}" srcOrd="0" destOrd="0" presId="urn:microsoft.com/office/officeart/2005/8/layout/hList1"/>
    <dgm:cxn modelId="{768FE7D5-642F-4A1C-91DF-0F608210F156}" type="presParOf" srcId="{832ED63F-2B74-4065-93B4-ADB275136C71}" destId="{3A038EC2-BA79-4597-9876-FDDD515E6D34}" srcOrd="1" destOrd="0" presId="urn:microsoft.com/office/officeart/2005/8/layout/hList1"/>
    <dgm:cxn modelId="{E8EF8FFC-6D8F-4DCA-A95E-D8F00D2F3FAE}" type="presParOf" srcId="{8DFBDB93-ABB7-427F-BD51-89FCB3640FAD}" destId="{85FE709D-6DBF-4E10-9012-35B184DC7EDB}" srcOrd="1" destOrd="0" presId="urn:microsoft.com/office/officeart/2005/8/layout/hList1"/>
    <dgm:cxn modelId="{6F172223-C1DE-4321-A009-99307557A191}" type="presParOf" srcId="{8DFBDB93-ABB7-427F-BD51-89FCB3640FAD}" destId="{6AFADCD8-65A6-4A97-B9E1-ED09672FFF79}" srcOrd="2" destOrd="0" presId="urn:microsoft.com/office/officeart/2005/8/layout/hList1"/>
    <dgm:cxn modelId="{4B733B46-45B3-4663-A1E4-D3A60EF6B3E1}" type="presParOf" srcId="{6AFADCD8-65A6-4A97-B9E1-ED09672FFF79}" destId="{518D0AB2-3C61-4158-9AD4-4796B1BCDE9B}" srcOrd="0" destOrd="0" presId="urn:microsoft.com/office/officeart/2005/8/layout/hList1"/>
    <dgm:cxn modelId="{14CA6B22-BB3A-466F-852D-06482A9AFB80}" type="presParOf" srcId="{6AFADCD8-65A6-4A97-B9E1-ED09672FFF79}" destId="{B9DF4F79-2F1E-44A4-9BD8-8C1DB76B4740}" srcOrd="1" destOrd="0" presId="urn:microsoft.com/office/officeart/2005/8/layout/hList1"/>
    <dgm:cxn modelId="{97165EDE-EBAC-4735-BAEF-E5E5C5241E63}" type="presParOf" srcId="{8DFBDB93-ABB7-427F-BD51-89FCB3640FAD}" destId="{DF9E5C51-75B3-4E7D-BE7D-6C5D822EF2C2}" srcOrd="3" destOrd="0" presId="urn:microsoft.com/office/officeart/2005/8/layout/hList1"/>
    <dgm:cxn modelId="{D5A83AA6-929B-45F5-BE13-154345857A82}" type="presParOf" srcId="{8DFBDB93-ABB7-427F-BD51-89FCB3640FAD}" destId="{B95246B4-A6C0-4988-A776-7C83F5C7B09F}" srcOrd="4" destOrd="0" presId="urn:microsoft.com/office/officeart/2005/8/layout/hList1"/>
    <dgm:cxn modelId="{0E129B6F-0022-4BC7-AEF6-2227D6F77F34}" type="presParOf" srcId="{B95246B4-A6C0-4988-A776-7C83F5C7B09F}" destId="{32FE74C5-8023-4250-AB4C-F59BAB285728}" srcOrd="0" destOrd="0" presId="urn:microsoft.com/office/officeart/2005/8/layout/hList1"/>
    <dgm:cxn modelId="{70F7AC03-C4CC-4E8B-ABCD-D02DED579F02}" type="presParOf" srcId="{B95246B4-A6C0-4988-A776-7C83F5C7B09F}" destId="{2224546E-FD4B-4929-B0AC-760022B67C6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8313F-E2FE-4A70-A070-FF910D814E12}">
      <dsp:nvSpPr>
        <dsp:cNvPr id="0" name=""/>
        <dsp:cNvSpPr/>
      </dsp:nvSpPr>
      <dsp:spPr>
        <a:xfrm>
          <a:off x="2272" y="333545"/>
          <a:ext cx="2215933" cy="886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客户信息</a:t>
          </a:r>
          <a:endParaRPr lang="zh-CN" altLang="en-US" sz="2800" kern="1200" dirty="0"/>
        </a:p>
      </dsp:txBody>
      <dsp:txXfrm>
        <a:off x="2272" y="333545"/>
        <a:ext cx="2215933" cy="886373"/>
      </dsp:txXfrm>
    </dsp:sp>
    <dsp:sp modelId="{3A038EC2-BA79-4597-9876-FDDD515E6D34}">
      <dsp:nvSpPr>
        <dsp:cNvPr id="0" name=""/>
        <dsp:cNvSpPr/>
      </dsp:nvSpPr>
      <dsp:spPr>
        <a:xfrm>
          <a:off x="2272" y="1219918"/>
          <a:ext cx="221593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0" i="0" kern="1200" dirty="0" smtClean="0"/>
            <a:t>基本信息（</a:t>
          </a:r>
          <a:r>
            <a:rPr lang="zh-CN" altLang="en-US" sz="1400" b="0" kern="1200" dirty="0" smtClean="0"/>
            <a:t>称呼、性别、手机号等）</a:t>
          </a:r>
          <a:endParaRPr lang="zh-CN" altLang="en-US" sz="1400" b="0" i="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0" i="0" kern="1200" dirty="0" smtClean="0"/>
            <a:t>账号信息</a:t>
          </a:r>
          <a:endParaRPr lang="zh-CN" altLang="en-US" sz="1400" b="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sz="1400" b="0" kern="1200" dirty="0" smtClean="0"/>
            <a:t>客户来源</a:t>
          </a:r>
          <a:endParaRPr lang="zh-CN" altLang="en-US" sz="1400" b="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0" kern="1200" dirty="0" smtClean="0"/>
            <a:t>客户类型（公</a:t>
          </a:r>
          <a:r>
            <a:rPr lang="en-US" altLang="zh-CN" sz="1400" b="0" kern="1200" dirty="0" smtClean="0"/>
            <a:t>/</a:t>
          </a:r>
          <a:r>
            <a:rPr lang="zh-CN" altLang="en-US" sz="1400" b="0" kern="1200" dirty="0" smtClean="0"/>
            <a:t>私）</a:t>
          </a:r>
          <a:endParaRPr lang="zh-CN" altLang="en-US" sz="1400" b="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0" kern="1200" dirty="0" smtClean="0"/>
            <a:t>客户需求</a:t>
          </a:r>
          <a:endParaRPr lang="zh-CN" altLang="en-US" sz="1400" b="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b="0" kern="1200" dirty="0" smtClean="0"/>
            <a:t>客户标签</a:t>
          </a:r>
          <a:endParaRPr lang="zh-CN" altLang="en-US" sz="1400" b="0" kern="1200" dirty="0"/>
        </a:p>
      </dsp:txBody>
      <dsp:txXfrm>
        <a:off x="2272" y="1219918"/>
        <a:ext cx="2215933" cy="2854800"/>
      </dsp:txXfrm>
    </dsp:sp>
    <dsp:sp modelId="{518D0AB2-3C61-4158-9AD4-4796B1BCDE9B}">
      <dsp:nvSpPr>
        <dsp:cNvPr id="0" name=""/>
        <dsp:cNvSpPr/>
      </dsp:nvSpPr>
      <dsp:spPr>
        <a:xfrm>
          <a:off x="2528437" y="333545"/>
          <a:ext cx="2215933" cy="886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联系记录</a:t>
          </a:r>
          <a:endParaRPr lang="zh-CN" altLang="en-US" sz="2800" kern="1200" dirty="0"/>
        </a:p>
      </dsp:txBody>
      <dsp:txXfrm>
        <a:off x="2528437" y="333545"/>
        <a:ext cx="2215933" cy="886373"/>
      </dsp:txXfrm>
    </dsp:sp>
    <dsp:sp modelId="{B9DF4F79-2F1E-44A4-9BD8-8C1DB76B4740}">
      <dsp:nvSpPr>
        <dsp:cNvPr id="0" name=""/>
        <dsp:cNvSpPr/>
      </dsp:nvSpPr>
      <dsp:spPr>
        <a:xfrm>
          <a:off x="2528437" y="1219918"/>
          <a:ext cx="221593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sz="1400" kern="1200" dirty="0" smtClean="0"/>
            <a:t>联系渠道</a:t>
          </a:r>
          <a:r>
            <a:rPr lang="zh-CN" altLang="en-US" sz="1400" kern="1200" dirty="0" smtClean="0"/>
            <a:t>，</a:t>
          </a:r>
          <a:r>
            <a:rPr lang="zh-CN" sz="1400" kern="1200" dirty="0" smtClean="0"/>
            <a:t>频次</a:t>
          </a:r>
          <a:endParaRPr lang="zh-CN" alt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sz="1400" kern="1200" dirty="0" smtClean="0"/>
            <a:t>联系时间，联系人</a:t>
          </a:r>
          <a:endParaRPr lang="zh-CN" alt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sz="1400" kern="1200" dirty="0" smtClean="0"/>
            <a:t>联系记录</a:t>
          </a:r>
          <a:endParaRPr lang="zh-CN" altLang="en-US" sz="1400" kern="1200" dirty="0"/>
        </a:p>
      </dsp:txBody>
      <dsp:txXfrm>
        <a:off x="2528437" y="1219918"/>
        <a:ext cx="2215933" cy="2854800"/>
      </dsp:txXfrm>
    </dsp:sp>
    <dsp:sp modelId="{32FE74C5-8023-4250-AB4C-F59BAB285728}">
      <dsp:nvSpPr>
        <dsp:cNvPr id="0" name=""/>
        <dsp:cNvSpPr/>
      </dsp:nvSpPr>
      <dsp:spPr>
        <a:xfrm>
          <a:off x="5054601" y="333545"/>
          <a:ext cx="2215933" cy="886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行为记录</a:t>
          </a:r>
          <a:endParaRPr lang="zh-CN" altLang="en-US" sz="2800" kern="1200" dirty="0"/>
        </a:p>
      </dsp:txBody>
      <dsp:txXfrm>
        <a:off x="5054601" y="333545"/>
        <a:ext cx="2215933" cy="886373"/>
      </dsp:txXfrm>
    </dsp:sp>
    <dsp:sp modelId="{2224546E-FD4B-4929-B0AC-760022B67C64}">
      <dsp:nvSpPr>
        <dsp:cNvPr id="0" name=""/>
        <dsp:cNvSpPr/>
      </dsp:nvSpPr>
      <dsp:spPr>
        <a:xfrm>
          <a:off x="5054601" y="1219918"/>
          <a:ext cx="221593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sz="1400" kern="1200" dirty="0" smtClean="0"/>
            <a:t>浏览房源</a:t>
          </a:r>
          <a:r>
            <a:rPr lang="en-US" sz="1400" kern="1200" dirty="0" smtClean="0"/>
            <a:t>/</a:t>
          </a:r>
          <a:r>
            <a:rPr lang="zh-CN" sz="1400" kern="1200" dirty="0" smtClean="0"/>
            <a:t>楼盘</a:t>
          </a:r>
          <a:endParaRPr lang="zh-CN" alt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kern="1200" dirty="0" smtClean="0"/>
            <a:t>来电时间，来电次数</a:t>
          </a:r>
          <a:endParaRPr lang="zh-CN" alt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kern="1200" dirty="0" smtClean="0"/>
            <a:t>微聊数，最近微聊时间</a:t>
          </a:r>
          <a:endParaRPr lang="zh-CN" alt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kern="1200" dirty="0" smtClean="0"/>
            <a:t>看房记录</a:t>
          </a:r>
          <a:endParaRPr lang="zh-CN" alt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400" kern="1200" dirty="0" smtClean="0"/>
            <a:t>交易记录</a:t>
          </a:r>
          <a:endParaRPr lang="zh-CN" altLang="en-US" sz="1400" kern="1200" dirty="0"/>
        </a:p>
      </dsp:txBody>
      <dsp:txXfrm>
        <a:off x="5054601" y="1219918"/>
        <a:ext cx="2215933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4A8A4-524E-BF41-93A0-D6413679109C}" type="datetimeFigureOut">
              <a:rPr kumimoji="1" lang="zh-CN" altLang="en-US" smtClean="0"/>
              <a:t>2016/7/28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08F03-22F8-D24B-A489-A35FDDD72E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701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9534E-CB86-7543-B28D-A012CDA3947E}" type="datetimeFigureOut">
              <a:rPr kumimoji="1" lang="zh-CN" altLang="en-US" smtClean="0"/>
              <a:t>2016/7/28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2E6A8-DAA4-2A4C-B320-3A69DD40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04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57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70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446856" y="1275606"/>
            <a:ext cx="8229600" cy="6440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67544" y="2139702"/>
            <a:ext cx="8229600" cy="357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黑体"/>
                <a:ea typeface="黑体"/>
                <a:cs typeface="黑体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23478"/>
            <a:ext cx="7772400" cy="64807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E24A05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059582"/>
            <a:ext cx="6400800" cy="24482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A74E668-1C75-4535-89DA-9B7C16EE4BFA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61A90E-FD0F-45A4-BCFC-E1B282936A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54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6498"/>
            <a:ext cx="9144000" cy="3570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185687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rgbClr val="E24A05"/>
                </a:solidFill>
              </a:rPr>
              <a:t>Thanks</a:t>
            </a:r>
            <a:endParaRPr kumimoji="1" lang="zh-CN" altLang="en-US" sz="4800" dirty="0">
              <a:solidFill>
                <a:srgbClr val="E24A0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50"/>
            <a:ext cx="9144000" cy="3570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新房拓客系统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85392" y="2283718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蒋桂艳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059582"/>
            <a:ext cx="8352928" cy="2448272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n-US" altLang="zh-CN" sz="3200" dirty="0" smtClean="0"/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 smtClean="0"/>
              <a:t>新房客户数据库管理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营销系统（电话）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702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功能列表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756881"/>
              </p:ext>
            </p:extLst>
          </p:nvPr>
        </p:nvGraphicFramePr>
        <p:xfrm>
          <a:off x="827584" y="772716"/>
          <a:ext cx="7560840" cy="363322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05135"/>
                <a:gridCol w="5555705"/>
              </a:tblGrid>
              <a:tr h="498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 dirty="0">
                          <a:effectLst/>
                        </a:rPr>
                        <a:t>功能名称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>
                          <a:effectLst/>
                        </a:rPr>
                        <a:t>功能描述</a:t>
                      </a:r>
                      <a:endParaRPr lang="zh-CN" sz="14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 dirty="0">
                          <a:effectLst/>
                        </a:rPr>
                        <a:t>客户新建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 dirty="0">
                          <a:effectLst/>
                        </a:rPr>
                        <a:t>创建客户以及相关</a:t>
                      </a:r>
                      <a:r>
                        <a:rPr lang="zh-CN" sz="1400" b="0" kern="0" dirty="0" smtClean="0">
                          <a:effectLst/>
                        </a:rPr>
                        <a:t>信息</a:t>
                      </a:r>
                      <a:endParaRPr lang="en-US" altLang="zh-CN" sz="1400" b="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400" b="0" kern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、批量导入（接口，手动）</a:t>
                      </a:r>
                      <a:endParaRPr lang="en-US" altLang="zh-CN" sz="1400" b="0" kern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b="0" kern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、手动添加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 dirty="0">
                          <a:effectLst/>
                        </a:rPr>
                        <a:t>客户清洗、更新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 dirty="0" smtClean="0">
                          <a:effectLst/>
                        </a:rPr>
                        <a:t>通过</a:t>
                      </a:r>
                      <a:r>
                        <a:rPr lang="zh-CN" sz="1400" b="0" kern="0" dirty="0">
                          <a:effectLst/>
                        </a:rPr>
                        <a:t>人工或系统对客户数据不断进行更新、清洗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 dirty="0">
                          <a:effectLst/>
                        </a:rPr>
                        <a:t>客户查询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 dirty="0">
                          <a:effectLst/>
                        </a:rPr>
                        <a:t>按权限控制及单个调取的方式查询客户信息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 dirty="0">
                          <a:effectLst/>
                        </a:rPr>
                        <a:t>客户分配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 dirty="0">
                          <a:effectLst/>
                        </a:rPr>
                        <a:t>按一定的业务逻辑分配客户给顾问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 dirty="0">
                          <a:effectLst/>
                        </a:rPr>
                        <a:t>客户排序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 dirty="0">
                          <a:effectLst/>
                        </a:rPr>
                        <a:t>按一定的业务逻辑对客户进行优先级排序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 dirty="0">
                          <a:effectLst/>
                        </a:rPr>
                        <a:t>客户评分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0" dirty="0">
                          <a:effectLst/>
                        </a:rPr>
                        <a:t>通过建模对</a:t>
                      </a:r>
                      <a:r>
                        <a:rPr lang="zh-CN" sz="1400" b="0" kern="0" dirty="0" smtClean="0">
                          <a:effectLst/>
                        </a:rPr>
                        <a:t>客户</a:t>
                      </a:r>
                      <a:r>
                        <a:rPr lang="zh-CN" altLang="en-US" sz="1400" b="0" kern="0" dirty="0" smtClean="0">
                          <a:effectLst/>
                        </a:rPr>
                        <a:t>质量</a:t>
                      </a:r>
                      <a:r>
                        <a:rPr lang="zh-CN" sz="1400" b="0" kern="0" dirty="0" smtClean="0">
                          <a:effectLst/>
                        </a:rPr>
                        <a:t>进行</a:t>
                      </a:r>
                      <a:r>
                        <a:rPr lang="zh-CN" sz="1400" b="0" kern="0" dirty="0">
                          <a:effectLst/>
                        </a:rPr>
                        <a:t>评估</a:t>
                      </a:r>
                      <a:endParaRPr lang="zh-CN" sz="14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45" marR="627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业务逻辑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86536"/>
              </p:ext>
            </p:extLst>
          </p:nvPr>
        </p:nvGraphicFramePr>
        <p:xfrm>
          <a:off x="1331640" y="447514"/>
          <a:ext cx="6912768" cy="422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31"/>
                <a:gridCol w="5116337"/>
              </a:tblGrid>
              <a:tr h="3025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业务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逻辑</a:t>
                      </a:r>
                      <a:endParaRPr lang="zh-CN" altLang="en-US" sz="1400" dirty="0"/>
                    </a:p>
                  </a:txBody>
                  <a:tcPr/>
                </a:tc>
              </a:tr>
              <a:tr h="51425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客户新建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通过接口采集并存储各个客户来源数据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（有手机号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非二手房私客）</a:t>
                      </a:r>
                      <a:r>
                        <a:rPr lang="zh-CN" altLang="en-US" sz="1400" dirty="0" smtClean="0"/>
                        <a:t>（存客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每日增量）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025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2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手机号为唯一用户标识，对客户去重、合并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84750">
                <a:tc>
                  <a:txBody>
                    <a:bodyPr/>
                    <a:lstStyle/>
                    <a:p>
                      <a:pPr algn="ctr"/>
                      <a:endParaRPr lang="en-US" altLang="zh-CN" sz="1400" baseline="0" dirty="0" smtClean="0"/>
                    </a:p>
                    <a:p>
                      <a:pPr algn="ctr"/>
                      <a:endParaRPr lang="en-US" altLang="zh-CN" sz="1400" baseline="0" dirty="0" smtClean="0"/>
                    </a:p>
                    <a:p>
                      <a:pPr algn="ctr"/>
                      <a:r>
                        <a:rPr lang="zh-CN" altLang="en-US" sz="1400" baseline="0" dirty="0" smtClean="0"/>
                        <a:t>客户分配及清洗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、按系统排序名单逐个拨打，通过业务管理拨打量。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2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必须更新“外呼结果”，否则不允许进入下一个     （不允许跳过）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85750" marR="0" lvl="2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</a:rPr>
                        <a:t>外呼结果为“</a:t>
                      </a:r>
                      <a:r>
                        <a:rPr lang="zh-CN" altLang="zh-CN" sz="1400" dirty="0" smtClean="0">
                          <a:latin typeface="+mn-ea"/>
                        </a:rPr>
                        <a:t>空号、错号</a:t>
                      </a:r>
                      <a:r>
                        <a:rPr lang="zh-CN" altLang="en-US" sz="1400" dirty="0" smtClean="0">
                          <a:latin typeface="+mn-ea"/>
                        </a:rPr>
                        <a:t>”，置为无效客户，不再分配</a:t>
                      </a:r>
                      <a:endParaRPr lang="en-US" altLang="zh-CN" sz="1400" dirty="0" smtClean="0">
                        <a:latin typeface="+mn-ea"/>
                      </a:endParaRPr>
                    </a:p>
                    <a:p>
                      <a:pPr marL="285750" marR="0" lvl="2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外呼结果为“</a:t>
                      </a:r>
                      <a:r>
                        <a:rPr lang="zh-CN" altLang="zh-CN" sz="1400" dirty="0" smtClean="0">
                          <a:latin typeface="+mn-ea"/>
                        </a:rPr>
                        <a:t>停机、拒接</a:t>
                      </a:r>
                      <a:r>
                        <a:rPr lang="zh-CN" altLang="en-US" sz="1400" dirty="0" smtClean="0">
                          <a:latin typeface="+mn-ea"/>
                        </a:rPr>
                        <a:t>”，次日可再分配</a:t>
                      </a:r>
                      <a:endParaRPr lang="en-US" altLang="zh-CN" sz="1400" dirty="0" smtClean="0">
                        <a:latin typeface="+mn-ea"/>
                      </a:endParaRPr>
                    </a:p>
                    <a:p>
                      <a:pPr marL="285750" marR="0" lvl="2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</a:rPr>
                        <a:t>“暂无买房意愿”，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天后</a:t>
                      </a:r>
                      <a:r>
                        <a:rPr lang="zh-CN" altLang="en-US" sz="1400" dirty="0" smtClean="0">
                          <a:latin typeface="+mn-ea"/>
                        </a:rPr>
                        <a:t>再分配</a:t>
                      </a:r>
                      <a:endParaRPr lang="en-US" altLang="zh-CN" sz="1400" dirty="0" smtClean="0">
                        <a:latin typeface="+mn-ea"/>
                      </a:endParaRPr>
                    </a:p>
                    <a:p>
                      <a:pPr marL="285750" marR="0" lvl="2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录为私客后，进入个人客户库，不再分配，其他人不可见；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踢公后重新分配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98356">
                <a:tc rowSpan="2">
                  <a:txBody>
                    <a:bodyPr/>
                    <a:lstStyle/>
                    <a:p>
                      <a:pPr algn="ctr"/>
                      <a:endParaRPr lang="en-US" altLang="zh-CN" sz="1400" dirty="0" smtClean="0"/>
                    </a:p>
                    <a:p>
                      <a:pPr algn="ctr"/>
                      <a:endParaRPr lang="en-US" altLang="zh-C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客户排序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***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通过建模对客户进行评分，几个维度加权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值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2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期按来源排序：</a:t>
                      </a:r>
                      <a:r>
                        <a:rPr lang="en-US" altLang="zh-CN" sz="1400" dirty="0" smtClean="0"/>
                        <a:t>APP</a:t>
                      </a:r>
                      <a:r>
                        <a:rPr lang="zh-CN" altLang="en-US" sz="1400" dirty="0" smtClean="0"/>
                        <a:t>来电</a:t>
                      </a:r>
                      <a:r>
                        <a:rPr lang="en-US" altLang="zh-CN" sz="1400" dirty="0" smtClean="0"/>
                        <a:t>&gt;&gt;app</a:t>
                      </a:r>
                      <a:r>
                        <a:rPr lang="zh-CN" altLang="en-US" sz="1400" dirty="0" smtClean="0"/>
                        <a:t>来访</a:t>
                      </a:r>
                      <a:r>
                        <a:rPr lang="en-US" altLang="zh-CN" sz="1400" dirty="0" smtClean="0"/>
                        <a:t>&gt;&gt;</a:t>
                      </a:r>
                      <a:r>
                        <a:rPr lang="zh-CN" altLang="en-US" sz="1400" dirty="0" smtClean="0"/>
                        <a:t>业主名单（近三月成交）</a:t>
                      </a:r>
                      <a:r>
                        <a:rPr lang="en-US" altLang="zh-CN" sz="1400" dirty="0" smtClean="0"/>
                        <a:t>&gt;&gt;</a:t>
                      </a:r>
                      <a:r>
                        <a:rPr lang="zh-CN" altLang="en-US" sz="1400" dirty="0" smtClean="0"/>
                        <a:t>二手房公客；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平均分配原则</a:t>
                      </a:r>
                    </a:p>
                    <a:p>
                      <a:pPr marL="0" marR="0" lvl="2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期建模（客户来源、活跃、需求等）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250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按客户评分排序，分值越高优先分配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0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客户来源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87523"/>
              </p:ext>
            </p:extLst>
          </p:nvPr>
        </p:nvGraphicFramePr>
        <p:xfrm>
          <a:off x="755576" y="915566"/>
          <a:ext cx="7886700" cy="345079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160956"/>
                <a:gridCol w="1276068"/>
                <a:gridCol w="1276068"/>
                <a:gridCol w="3173608"/>
              </a:tblGrid>
              <a:tr h="28803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来源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数据情况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说明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zh-CN" sz="1400" b="1" kern="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库存</a:t>
                      </a: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增量</a:t>
                      </a: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App-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楼盘来电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250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天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用户</a:t>
                      </a:r>
                      <a:r>
                        <a:rPr lang="zh-CN" sz="1400" kern="0" dirty="0" smtClean="0">
                          <a:effectLst/>
                          <a:latin typeface="+mn-ea"/>
                          <a:ea typeface="+mn-ea"/>
                        </a:rPr>
                        <a:t>通过</a:t>
                      </a:r>
                      <a:r>
                        <a:rPr lang="en-US" altLang="zh-CN" sz="1400" kern="0" dirty="0" smtClean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zh-CN" sz="1400" kern="0" dirty="0" smtClean="0">
                          <a:effectLst/>
                          <a:latin typeface="+mn-ea"/>
                          <a:ea typeface="+mn-ea"/>
                        </a:rPr>
                        <a:t>楼盘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单页</a:t>
                      </a:r>
                      <a:r>
                        <a:rPr lang="zh-CN" sz="1400" kern="0" dirty="0" smtClean="0">
                          <a:effectLst/>
                          <a:latin typeface="+mn-ea"/>
                          <a:ea typeface="+mn-ea"/>
                        </a:rPr>
                        <a:t>来电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APP-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来访（有手机号）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8500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200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天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用户</a:t>
                      </a:r>
                      <a:r>
                        <a:rPr lang="zh-CN" sz="1400" kern="0" dirty="0" smtClean="0">
                          <a:effectLst/>
                          <a:latin typeface="+mn-ea"/>
                          <a:ea typeface="+mn-ea"/>
                        </a:rPr>
                        <a:t>访问</a:t>
                      </a:r>
                      <a:r>
                        <a:rPr lang="en-US" altLang="zh-CN" sz="1400" kern="0" dirty="0" smtClean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zh-CN" sz="1400" kern="0" dirty="0" smtClean="0">
                          <a:effectLst/>
                          <a:latin typeface="+mn-ea"/>
                          <a:ea typeface="+mn-ea"/>
                        </a:rPr>
                        <a:t>楼盘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单页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APP-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注册（手机号）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---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天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zh-CN" sz="1400" kern="0" dirty="0" smtClean="0">
                          <a:effectLst/>
                          <a:latin typeface="+mn-ea"/>
                          <a:ea typeface="+mn-ea"/>
                        </a:rPr>
                        <a:t>注册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用户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二手房</a:t>
                      </a: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公客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ea"/>
                          <a:ea typeface="+mn-ea"/>
                        </a:rPr>
                        <a:t>23392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ea"/>
                          <a:ea typeface="+mn-ea"/>
                        </a:rPr>
                        <a:t>50</a:t>
                      </a:r>
                      <a:r>
                        <a:rPr lang="zh-CN" sz="1400" kern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lang="en-US" sz="1400" ker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0">
                          <a:effectLst/>
                          <a:latin typeface="+mn-ea"/>
                          <a:ea typeface="+mn-ea"/>
                        </a:rPr>
                        <a:t>天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0" dirty="0" smtClean="0">
                          <a:effectLst/>
                          <a:latin typeface="+mn-ea"/>
                          <a:ea typeface="+mn-ea"/>
                        </a:rPr>
                        <a:t>二手房公客名单</a:t>
                      </a:r>
                      <a:r>
                        <a:rPr lang="en-US" altLang="zh-CN" sz="1400" kern="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业主名单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551657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500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天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0" dirty="0" smtClean="0">
                          <a:effectLst/>
                          <a:latin typeface="+mn-ea"/>
                          <a:ea typeface="+mn-ea"/>
                        </a:rPr>
                        <a:t>二手房房东名单</a:t>
                      </a: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en-US" sz="1400" kern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（近</a:t>
                      </a:r>
                      <a:r>
                        <a:rPr lang="en-US" altLang="zh-CN" sz="1400" kern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400" kern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月成交房东）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案场名单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--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--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批量导入名单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+mn-ea"/>
                          <a:ea typeface="+mn-ea"/>
                        </a:rPr>
                        <a:t>顾问</a:t>
                      </a:r>
                      <a:r>
                        <a:rPr lang="zh-CN" sz="1400" kern="0" dirty="0" smtClean="0">
                          <a:effectLst/>
                          <a:latin typeface="+mn-ea"/>
                          <a:ea typeface="+mn-ea"/>
                        </a:rPr>
                        <a:t>录入</a:t>
                      </a:r>
                      <a:r>
                        <a:rPr lang="zh-CN" altLang="en-US" sz="1400" kern="0" dirty="0" smtClean="0">
                          <a:effectLst/>
                          <a:latin typeface="+mn-ea"/>
                          <a:ea typeface="+mn-ea"/>
                        </a:rPr>
                        <a:t>（新房）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ea"/>
                          <a:ea typeface="+mn-ea"/>
                        </a:rPr>
                        <a:t>--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ea"/>
                          <a:ea typeface="+mn-ea"/>
                        </a:rPr>
                        <a:t>--</a:t>
                      </a:r>
                      <a:endParaRPr lang="zh-CN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踢公后被分配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1" marR="647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6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客户档案</a:t>
            </a:r>
            <a:endParaRPr kumimoji="1"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5483832"/>
              </p:ext>
            </p:extLst>
          </p:nvPr>
        </p:nvGraphicFramePr>
        <p:xfrm>
          <a:off x="1043608" y="539750"/>
          <a:ext cx="7272808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09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产品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77470"/>
              </p:ext>
            </p:extLst>
          </p:nvPr>
        </p:nvGraphicFramePr>
        <p:xfrm>
          <a:off x="1331640" y="781952"/>
          <a:ext cx="6912768" cy="377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096344"/>
                <a:gridCol w="2520280"/>
              </a:tblGrid>
              <a:tr h="42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上线时间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上线内容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说明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99663">
                <a:tc rowSpan="3">
                  <a:txBody>
                    <a:bodyPr/>
                    <a:lstStyle/>
                    <a:p>
                      <a:pPr algn="ctr"/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月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日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客户名单批量导入</a:t>
                      </a:r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APP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来电、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app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来访、业主名单、二手房公客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9966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电话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营销（排序、分配、清洗）</a:t>
                      </a:r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按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来源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排序、平均分配</a:t>
                      </a:r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拓客页面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916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私客创建及维护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私客列表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916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 8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月中旬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其它渠道客户导入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APP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注册、案场名单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9169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按客户评分模型排序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9169">
                <a:tc rowSpan="2">
                  <a:txBody>
                    <a:bodyPr/>
                    <a:lstStyle/>
                    <a:p>
                      <a:pPr algn="ctr"/>
                      <a:endParaRPr lang="en-US" altLang="zh-CN" sz="140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140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月底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客户评分模型优化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9169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客户分配逻辑优化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3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575</Words>
  <Application>Microsoft Office PowerPoint</Application>
  <PresentationFormat>全屏显示(16:9)</PresentationFormat>
  <Paragraphs>122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宋体</vt:lpstr>
      <vt:lpstr>Arial</vt:lpstr>
      <vt:lpstr>Calibri</vt:lpstr>
      <vt:lpstr>Times New Roman</vt:lpstr>
      <vt:lpstr>Office 主题</vt:lpstr>
      <vt:lpstr>自定义设计方案</vt:lpstr>
      <vt:lpstr>1_自定义设计方案</vt:lpstr>
      <vt:lpstr>新房拓客系统</vt:lpstr>
      <vt:lpstr>系统简介</vt:lpstr>
      <vt:lpstr>功能列表</vt:lpstr>
      <vt:lpstr>业务逻辑</vt:lpstr>
      <vt:lpstr>客户来源</vt:lpstr>
      <vt:lpstr>客户档案</vt:lpstr>
      <vt:lpstr>产品计划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xuhuan</dc:creator>
  <cp:lastModifiedBy>AGJ</cp:lastModifiedBy>
  <cp:revision>266</cp:revision>
  <dcterms:created xsi:type="dcterms:W3CDTF">2013-10-28T06:16:32Z</dcterms:created>
  <dcterms:modified xsi:type="dcterms:W3CDTF">2016-07-28T04:53:49Z</dcterms:modified>
</cp:coreProperties>
</file>