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7"/>
  </p:notesMasterIdLst>
  <p:sldIdLst>
    <p:sldId id="259" r:id="rId4"/>
    <p:sldId id="26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0679" autoAdjust="0"/>
  </p:normalViewPr>
  <p:slideViewPr>
    <p:cSldViewPr snapToGrid="0">
      <p:cViewPr varScale="1">
        <p:scale>
          <a:sx n="118" d="100"/>
          <a:sy n="118" d="100"/>
        </p:scale>
        <p:origin x="7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YourN</a:t>
            </a:r>
            <a:r>
              <a:rPr lang="en-US" altLang="zh-CN" dirty="0" err="1" smtClean="0"/>
              <a:t>ame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yyyy.mm.dd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3</Words>
  <Application>Microsoft Macintosh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黑体</vt:lpstr>
      <vt:lpstr>宋体</vt:lpstr>
      <vt:lpstr>1_Office 主题</vt:lpstr>
      <vt:lpstr>自定义设计方案</vt:lpstr>
      <vt:lpstr>1_自定义设计方案</vt:lpstr>
      <vt:lpstr>标题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396</cp:revision>
  <dcterms:created xsi:type="dcterms:W3CDTF">2015-08-28T07:51:35Z</dcterms:created>
  <dcterms:modified xsi:type="dcterms:W3CDTF">2015-12-17T09:35:05Z</dcterms:modified>
</cp:coreProperties>
</file>