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3"/>
  </p:notesMasterIdLst>
  <p:sldIdLst>
    <p:sldId id="25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4BBBB4"/>
    <a:srgbClr val="CCFF66"/>
    <a:srgbClr val="FFCC66"/>
    <a:srgbClr val="66FF33"/>
    <a:srgbClr val="F6AC2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8" autoAdjust="0"/>
    <p:restoredTop sz="87653" autoAdjust="0"/>
  </p:normalViewPr>
  <p:slideViewPr>
    <p:cSldViewPr snapToGrid="0">
      <p:cViewPr>
        <p:scale>
          <a:sx n="142" d="100"/>
          <a:sy n="142" d="100"/>
        </p:scale>
        <p:origin x="1304" y="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BF5C-EE6A-4A7D-9CDD-091D16427105}" type="datetimeFigureOut">
              <a:rPr lang="zh-CN" altLang="en-US" smtClean="0"/>
              <a:t>16/9/20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FA34-178E-4917-85EF-97EDFECEC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5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baseline="0" dirty="0" smtClean="0"/>
              <a:t> 因为顾问能服务的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  城市、区域、版块、小区 与 客户需求的城市、区域、版块、小区 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能完全匹配到的太少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5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客户请求我们的 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入参是 </a:t>
            </a:r>
            <a:r>
              <a:rPr kumimoji="1" lang="en-US" altLang="zh-CN" dirty="0" err="1" smtClean="0"/>
              <a:t>userId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brokerId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cityId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7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0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95808" y="2468894"/>
            <a:ext cx="10972800" cy="8587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3525011"/>
            <a:ext cx="10972800" cy="476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7"/>
            <a:ext cx="10363200" cy="86409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07"/>
            <a:ext cx="12192000" cy="5172892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35"/>
            <a:ext cx="12192000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24758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400" dirty="0" smtClean="0">
                <a:solidFill>
                  <a:srgbClr val="E24A05"/>
                </a:solidFill>
              </a:rPr>
              <a:t>Thanks</a:t>
            </a:r>
            <a:endParaRPr kumimoji="1" lang="zh-CN" altLang="en-US" sz="64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3" y="3760203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4" y="3811003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顾问智能配盘 </a:t>
            </a:r>
            <a:r>
              <a:rPr lang="en-US" altLang="zh-CN" dirty="0" smtClean="0"/>
              <a:t>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Jason</a:t>
            </a:r>
          </a:p>
        </p:txBody>
      </p:sp>
    </p:spTree>
    <p:extLst>
      <p:ext uri="{BB962C8B-B14F-4D97-AF65-F5344CB8AC3E}">
        <p14:creationId xmlns:p14="http://schemas.microsoft.com/office/powerpoint/2010/main" val="3962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议程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 存在的问题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二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的改进点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三、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上线后的价值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四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下一步计划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16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一、顾问</a:t>
            </a:r>
            <a:r>
              <a:rPr kumimoji="1" lang="zh-CN" altLang="en-US" dirty="0"/>
              <a:t>智能配盘 </a:t>
            </a:r>
            <a:r>
              <a:rPr kumimoji="1" lang="en-US" altLang="zh-CN" dirty="0"/>
              <a:t>2.0</a:t>
            </a:r>
            <a:r>
              <a:rPr kumimoji="1" lang="zh-CN" altLang="en-US" dirty="0"/>
              <a:t> 存在的问题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7"/>
            <a:ext cx="8527719" cy="28417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推荐房源太少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顾问选择的余地不多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配盘房源有一天间隔延迟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提供的画像数据和配盘数据不是当前新的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房源排序规则单一</a:t>
            </a:r>
          </a:p>
          <a:p>
            <a:endParaRPr kumimoji="1" lang="zh-CN" altLang="en-US" dirty="0"/>
          </a:p>
          <a:p>
            <a:pPr marL="514350" indent="-514350">
              <a:buAutoNum type="arabicPeriod"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33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的改进点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增加推荐房源数量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配盘房源从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天的延迟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变成实时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由房源索引表配合完成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毫秒级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配盘房源结果排序优化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以</a:t>
            </a:r>
            <a:r>
              <a:rPr kumimoji="1" lang="zh-CN" altLang="en-US" dirty="0" smtClean="0"/>
              <a:t>房源</a:t>
            </a:r>
            <a:r>
              <a:rPr kumimoji="1" lang="zh-CN" altLang="en-US" dirty="0" smtClean="0"/>
              <a:t>价格 </a:t>
            </a:r>
            <a:r>
              <a:rPr kumimoji="1" lang="en-US" altLang="zh-CN" dirty="0"/>
              <a:t>10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浮动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84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0" y="164637"/>
            <a:ext cx="10496605" cy="720659"/>
          </a:xfrm>
        </p:spPr>
        <p:txBody>
          <a:bodyPr/>
          <a:lstStyle/>
          <a:p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的概要设计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86" y="885296"/>
            <a:ext cx="9210171" cy="55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5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三、</a:t>
            </a:r>
            <a:r>
              <a:rPr kumimoji="1" lang="en-US" altLang="zh-CN" dirty="0"/>
              <a:t>3.0</a:t>
            </a:r>
            <a:r>
              <a:rPr kumimoji="1" lang="zh-CN" altLang="en-US" dirty="0"/>
              <a:t> 上线后的价值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性能价值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配盘窗口时间从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天一次，变成 </a:t>
            </a:r>
            <a:r>
              <a:rPr kumimoji="1" lang="en-US" altLang="zh-CN" dirty="0" smtClean="0"/>
              <a:t>250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业务价值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目前还需要运行后几日后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再看下结果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6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下一步计划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使用算法得出客户需求和客户画像与房源之间的距离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用以排序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在顾问端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展示配盘时给</a:t>
            </a:r>
            <a:r>
              <a:rPr kumimoji="1" lang="zh-CN" altLang="en-US" dirty="0" smtClean="0"/>
              <a:t>出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配盘</a:t>
            </a:r>
            <a:r>
              <a:rPr kumimoji="1" lang="zh-CN" altLang="en-US" dirty="0" smtClean="0"/>
              <a:t>理由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根据线</a:t>
            </a:r>
            <a:r>
              <a:rPr kumimoji="1" lang="zh-CN" altLang="en-US" dirty="0" smtClean="0"/>
              <a:t>上</a:t>
            </a:r>
            <a:r>
              <a:rPr kumimoji="1" lang="zh-CN" altLang="en-US" dirty="0" smtClean="0"/>
              <a:t>反馈</a:t>
            </a:r>
            <a:r>
              <a:rPr kumimoji="1" lang="zh-CN" altLang="en-US" dirty="0" smtClean="0"/>
              <a:t>跟进</a:t>
            </a:r>
            <a:r>
              <a:rPr kumimoji="1" lang="zh-CN" altLang="en-US" dirty="0" smtClean="0"/>
              <a:t>迭代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51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12367</TotalTime>
  <Words>259</Words>
  <Application>Microsoft Macintosh PowerPoint</Application>
  <PresentationFormat>宽屏</PresentationFormat>
  <Paragraphs>43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黑体</vt:lpstr>
      <vt:lpstr>宋体</vt:lpstr>
      <vt:lpstr>Arial</vt:lpstr>
      <vt:lpstr>1_Office 主题</vt:lpstr>
      <vt:lpstr>自定义设计方案</vt:lpstr>
      <vt:lpstr>1_自定义设计方案</vt:lpstr>
      <vt:lpstr>顾问智能配盘 3.0</vt:lpstr>
      <vt:lpstr>议程</vt:lpstr>
      <vt:lpstr>一、顾问智能配盘 2.0 存在的问题 </vt:lpstr>
      <vt:lpstr>二、3.0 的改进点 </vt:lpstr>
      <vt:lpstr>3.0 的概要设计</vt:lpstr>
      <vt:lpstr>PowerPoint 演示文稿</vt:lpstr>
      <vt:lpstr>三、3.0 上线后的价值 </vt:lpstr>
      <vt:lpstr>四、3.0 下一步计划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Jiang</dc:creator>
  <cp:lastModifiedBy>Microsoft Office 用户</cp:lastModifiedBy>
  <cp:revision>669</cp:revision>
  <dcterms:created xsi:type="dcterms:W3CDTF">2015-08-28T07:51:35Z</dcterms:created>
  <dcterms:modified xsi:type="dcterms:W3CDTF">2016-09-20T05:17:48Z</dcterms:modified>
</cp:coreProperties>
</file>