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"/>
  </p:notesMasterIdLst>
  <p:handoutMasterIdLst>
    <p:handoutMasterId r:id="rId7"/>
  </p:handoutMasterIdLst>
  <p:sldIdLst>
    <p:sldId id="276" r:id="rId4"/>
    <p:sldId id="286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90B"/>
    <a:srgbClr val="E24A05"/>
    <a:srgbClr val="FF3E00"/>
    <a:srgbClr val="FF4800"/>
    <a:srgbClr val="E92F00"/>
    <a:srgbClr val="E43200"/>
    <a:srgbClr val="E4200C"/>
    <a:srgbClr val="549BD9"/>
    <a:srgbClr val="2F4BA2"/>
    <a:srgbClr val="FF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58" autoAdjust="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A8A4-524E-BF41-93A0-D6413679109C}" type="datetimeFigureOut">
              <a:rPr kumimoji="1" lang="zh-CN" altLang="en-US" smtClean="0"/>
              <a:t>2015/12/23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8F03-22F8-D24B-A489-A35FDDD72E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70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534E-CB86-7543-B28D-A012CDA3947E}" type="datetimeFigureOut">
              <a:rPr kumimoji="1" lang="zh-CN" altLang="en-US" smtClean="0"/>
              <a:t>2015/12/23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E6A8-DAA4-2A4C-B320-3A69DD40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2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10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360040" cy="360040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5" y="233586"/>
            <a:ext cx="1106043" cy="288032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46856" y="1851670"/>
            <a:ext cx="8229600" cy="6440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67544" y="2643758"/>
            <a:ext cx="8229600" cy="357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23478"/>
            <a:ext cx="7772400" cy="64807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2"/>
            <a:ext cx="6400800" cy="24482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305"/>
            <a:ext cx="9144000" cy="3879669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360040" cy="360040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5" y="233586"/>
            <a:ext cx="1106043" cy="288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451"/>
            <a:ext cx="9144000" cy="3265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185686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E24A05"/>
                </a:solidFill>
              </a:rPr>
              <a:t>Thanks</a:t>
            </a:r>
            <a:endParaRPr kumimoji="1" lang="zh-CN" altLang="en-US" sz="48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77" y="2820152"/>
            <a:ext cx="360040" cy="360040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90" y="2858252"/>
            <a:ext cx="1106043" cy="288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99592" y="1779662"/>
            <a:ext cx="7128792" cy="858753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99592" y="2638415"/>
            <a:ext cx="7128792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en-US" altLang="zh-CN" sz="2400" dirty="0" smtClean="0"/>
              <a:t>2015-12-16 </a:t>
            </a:r>
            <a:r>
              <a:rPr lang="zh-CN" altLang="en-US" sz="2400" dirty="0" smtClean="0"/>
              <a:t>数据部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6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推导逻辑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3"/>
            <a:ext cx="7704856" cy="2448272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7</Words>
  <Application>Microsoft Office PowerPoint</Application>
  <PresentationFormat>全屏显示(16:9)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Calibri</vt:lpstr>
      <vt:lpstr>Office 主题</vt:lpstr>
      <vt:lpstr>自定义设计方案</vt:lpstr>
      <vt:lpstr>1_自定义设计方案</vt:lpstr>
      <vt:lpstr>PowerPoint 演示文稿</vt:lpstr>
      <vt:lpstr>推导逻辑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xuhuan</dc:creator>
  <cp:lastModifiedBy>Stanley Zhang</cp:lastModifiedBy>
  <cp:revision>158</cp:revision>
  <cp:lastPrinted>2015-12-15T07:06:47Z</cp:lastPrinted>
  <dcterms:created xsi:type="dcterms:W3CDTF">2013-10-28T06:16:32Z</dcterms:created>
  <dcterms:modified xsi:type="dcterms:W3CDTF">2015-12-23T04:11:21Z</dcterms:modified>
</cp:coreProperties>
</file>