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107EC-4F22-4EF3-BD00-0B3874094F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G"/>
          </a:p>
        </p:txBody>
      </p:sp>
      <p:sp>
        <p:nvSpPr>
          <p:cNvPr id="3" name="Subtitle 2">
            <a:extLst>
              <a:ext uri="{FF2B5EF4-FFF2-40B4-BE49-F238E27FC236}">
                <a16:creationId xmlns:a16="http://schemas.microsoft.com/office/drawing/2014/main" id="{E44EA5E5-3F29-438F-A591-8E00E4E0C6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G"/>
          </a:p>
        </p:txBody>
      </p:sp>
      <p:sp>
        <p:nvSpPr>
          <p:cNvPr id="4" name="Date Placeholder 3">
            <a:extLst>
              <a:ext uri="{FF2B5EF4-FFF2-40B4-BE49-F238E27FC236}">
                <a16:creationId xmlns:a16="http://schemas.microsoft.com/office/drawing/2014/main" id="{73361566-D5F8-424B-A154-131CA3FD32AB}"/>
              </a:ext>
            </a:extLst>
          </p:cNvPr>
          <p:cNvSpPr>
            <a:spLocks noGrp="1"/>
          </p:cNvSpPr>
          <p:nvPr>
            <p:ph type="dt" sz="half" idx="10"/>
          </p:nvPr>
        </p:nvSpPr>
        <p:spPr/>
        <p:txBody>
          <a:bodyPr/>
          <a:lstStyle/>
          <a:p>
            <a:fld id="{4EF592CF-0AE1-4234-818B-29186EE13D8C}" type="datetimeFigureOut">
              <a:rPr lang="en-UG" smtClean="0"/>
              <a:t>04/08/2020</a:t>
            </a:fld>
            <a:endParaRPr lang="en-UG"/>
          </a:p>
        </p:txBody>
      </p:sp>
      <p:sp>
        <p:nvSpPr>
          <p:cNvPr id="5" name="Footer Placeholder 4">
            <a:extLst>
              <a:ext uri="{FF2B5EF4-FFF2-40B4-BE49-F238E27FC236}">
                <a16:creationId xmlns:a16="http://schemas.microsoft.com/office/drawing/2014/main" id="{79A028E0-0225-4513-8302-920C83D28A76}"/>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F1DFDD8A-E5E6-4159-86AD-05F11B75424E}"/>
              </a:ext>
            </a:extLst>
          </p:cNvPr>
          <p:cNvSpPr>
            <a:spLocks noGrp="1"/>
          </p:cNvSpPr>
          <p:nvPr>
            <p:ph type="sldNum" sz="quarter" idx="12"/>
          </p:nvPr>
        </p:nvSpPr>
        <p:spPr/>
        <p:txBody>
          <a:bodyPr/>
          <a:lstStyle/>
          <a:p>
            <a:fld id="{7C4EB486-DCDD-4EC5-B74C-AF65FA356A3E}" type="slidenum">
              <a:rPr lang="en-UG" smtClean="0"/>
              <a:t>‹#›</a:t>
            </a:fld>
            <a:endParaRPr lang="en-UG"/>
          </a:p>
        </p:txBody>
      </p:sp>
    </p:spTree>
    <p:extLst>
      <p:ext uri="{BB962C8B-B14F-4D97-AF65-F5344CB8AC3E}">
        <p14:creationId xmlns:p14="http://schemas.microsoft.com/office/powerpoint/2010/main" val="3057939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B5307-995E-4714-B80C-3F76A304340C}"/>
              </a:ext>
            </a:extLst>
          </p:cNvPr>
          <p:cNvSpPr>
            <a:spLocks noGrp="1"/>
          </p:cNvSpPr>
          <p:nvPr>
            <p:ph type="title"/>
          </p:nvPr>
        </p:nvSpPr>
        <p:spPr/>
        <p:txBody>
          <a:bodyPr/>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A966F88F-F6C9-46BB-8B3E-38CF60E5B7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300B2086-D398-4675-8454-E0C3E5CB3959}"/>
              </a:ext>
            </a:extLst>
          </p:cNvPr>
          <p:cNvSpPr>
            <a:spLocks noGrp="1"/>
          </p:cNvSpPr>
          <p:nvPr>
            <p:ph type="dt" sz="half" idx="10"/>
          </p:nvPr>
        </p:nvSpPr>
        <p:spPr/>
        <p:txBody>
          <a:bodyPr/>
          <a:lstStyle/>
          <a:p>
            <a:fld id="{4EF592CF-0AE1-4234-818B-29186EE13D8C}" type="datetimeFigureOut">
              <a:rPr lang="en-UG" smtClean="0"/>
              <a:t>04/08/2020</a:t>
            </a:fld>
            <a:endParaRPr lang="en-UG"/>
          </a:p>
        </p:txBody>
      </p:sp>
      <p:sp>
        <p:nvSpPr>
          <p:cNvPr id="5" name="Footer Placeholder 4">
            <a:extLst>
              <a:ext uri="{FF2B5EF4-FFF2-40B4-BE49-F238E27FC236}">
                <a16:creationId xmlns:a16="http://schemas.microsoft.com/office/drawing/2014/main" id="{F06EDB7D-642F-4B0D-9240-30BF6DB627AC}"/>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C87B1E4F-7E9C-4BE4-8708-4312DB42B635}"/>
              </a:ext>
            </a:extLst>
          </p:cNvPr>
          <p:cNvSpPr>
            <a:spLocks noGrp="1"/>
          </p:cNvSpPr>
          <p:nvPr>
            <p:ph type="sldNum" sz="quarter" idx="12"/>
          </p:nvPr>
        </p:nvSpPr>
        <p:spPr/>
        <p:txBody>
          <a:bodyPr/>
          <a:lstStyle/>
          <a:p>
            <a:fld id="{7C4EB486-DCDD-4EC5-B74C-AF65FA356A3E}" type="slidenum">
              <a:rPr lang="en-UG" smtClean="0"/>
              <a:t>‹#›</a:t>
            </a:fld>
            <a:endParaRPr lang="en-UG"/>
          </a:p>
        </p:txBody>
      </p:sp>
    </p:spTree>
    <p:extLst>
      <p:ext uri="{BB962C8B-B14F-4D97-AF65-F5344CB8AC3E}">
        <p14:creationId xmlns:p14="http://schemas.microsoft.com/office/powerpoint/2010/main" val="17734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19FE89-144D-4FDE-90C3-EBAECB8A3E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CD38FD83-EB94-4A1F-9E42-49FAF9B95D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9FFC0A07-F127-4F66-AF96-10859FFCD481}"/>
              </a:ext>
            </a:extLst>
          </p:cNvPr>
          <p:cNvSpPr>
            <a:spLocks noGrp="1"/>
          </p:cNvSpPr>
          <p:nvPr>
            <p:ph type="dt" sz="half" idx="10"/>
          </p:nvPr>
        </p:nvSpPr>
        <p:spPr/>
        <p:txBody>
          <a:bodyPr/>
          <a:lstStyle/>
          <a:p>
            <a:fld id="{4EF592CF-0AE1-4234-818B-29186EE13D8C}" type="datetimeFigureOut">
              <a:rPr lang="en-UG" smtClean="0"/>
              <a:t>04/08/2020</a:t>
            </a:fld>
            <a:endParaRPr lang="en-UG"/>
          </a:p>
        </p:txBody>
      </p:sp>
      <p:sp>
        <p:nvSpPr>
          <p:cNvPr id="5" name="Footer Placeholder 4">
            <a:extLst>
              <a:ext uri="{FF2B5EF4-FFF2-40B4-BE49-F238E27FC236}">
                <a16:creationId xmlns:a16="http://schemas.microsoft.com/office/drawing/2014/main" id="{3EDD0FDE-1FCB-44F1-82F5-DBBE8C44D926}"/>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D02E7359-D14D-4FF7-919F-F18A3797E6F2}"/>
              </a:ext>
            </a:extLst>
          </p:cNvPr>
          <p:cNvSpPr>
            <a:spLocks noGrp="1"/>
          </p:cNvSpPr>
          <p:nvPr>
            <p:ph type="sldNum" sz="quarter" idx="12"/>
          </p:nvPr>
        </p:nvSpPr>
        <p:spPr/>
        <p:txBody>
          <a:bodyPr/>
          <a:lstStyle/>
          <a:p>
            <a:fld id="{7C4EB486-DCDD-4EC5-B74C-AF65FA356A3E}" type="slidenum">
              <a:rPr lang="en-UG" smtClean="0"/>
              <a:t>‹#›</a:t>
            </a:fld>
            <a:endParaRPr lang="en-UG"/>
          </a:p>
        </p:txBody>
      </p:sp>
    </p:spTree>
    <p:extLst>
      <p:ext uri="{BB962C8B-B14F-4D97-AF65-F5344CB8AC3E}">
        <p14:creationId xmlns:p14="http://schemas.microsoft.com/office/powerpoint/2010/main" val="1342434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64F6D-14F3-4F35-AC01-D02BEE3D5B9B}"/>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6F823276-FE8E-4C05-821A-C60A668163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223A443E-89D7-49E9-8295-E201D39EF270}"/>
              </a:ext>
            </a:extLst>
          </p:cNvPr>
          <p:cNvSpPr>
            <a:spLocks noGrp="1"/>
          </p:cNvSpPr>
          <p:nvPr>
            <p:ph type="dt" sz="half" idx="10"/>
          </p:nvPr>
        </p:nvSpPr>
        <p:spPr/>
        <p:txBody>
          <a:bodyPr/>
          <a:lstStyle/>
          <a:p>
            <a:fld id="{4EF592CF-0AE1-4234-818B-29186EE13D8C}" type="datetimeFigureOut">
              <a:rPr lang="en-UG" smtClean="0"/>
              <a:t>04/08/2020</a:t>
            </a:fld>
            <a:endParaRPr lang="en-UG"/>
          </a:p>
        </p:txBody>
      </p:sp>
      <p:sp>
        <p:nvSpPr>
          <p:cNvPr id="5" name="Footer Placeholder 4">
            <a:extLst>
              <a:ext uri="{FF2B5EF4-FFF2-40B4-BE49-F238E27FC236}">
                <a16:creationId xmlns:a16="http://schemas.microsoft.com/office/drawing/2014/main" id="{3CA9207D-FEC4-4221-9B1D-09F9324AFE8D}"/>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962593A4-077C-4230-AC4B-FEE35E147CCB}"/>
              </a:ext>
            </a:extLst>
          </p:cNvPr>
          <p:cNvSpPr>
            <a:spLocks noGrp="1"/>
          </p:cNvSpPr>
          <p:nvPr>
            <p:ph type="sldNum" sz="quarter" idx="12"/>
          </p:nvPr>
        </p:nvSpPr>
        <p:spPr/>
        <p:txBody>
          <a:bodyPr/>
          <a:lstStyle/>
          <a:p>
            <a:fld id="{7C4EB486-DCDD-4EC5-B74C-AF65FA356A3E}" type="slidenum">
              <a:rPr lang="en-UG" smtClean="0"/>
              <a:t>‹#›</a:t>
            </a:fld>
            <a:endParaRPr lang="en-UG"/>
          </a:p>
        </p:txBody>
      </p:sp>
    </p:spTree>
    <p:extLst>
      <p:ext uri="{BB962C8B-B14F-4D97-AF65-F5344CB8AC3E}">
        <p14:creationId xmlns:p14="http://schemas.microsoft.com/office/powerpoint/2010/main" val="729423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C695-6CDD-468A-8855-FDC988C7C8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G"/>
          </a:p>
        </p:txBody>
      </p:sp>
      <p:sp>
        <p:nvSpPr>
          <p:cNvPr id="3" name="Text Placeholder 2">
            <a:extLst>
              <a:ext uri="{FF2B5EF4-FFF2-40B4-BE49-F238E27FC236}">
                <a16:creationId xmlns:a16="http://schemas.microsoft.com/office/drawing/2014/main" id="{1BE40868-0829-4F77-947E-67F8825E47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9FA215-857C-4CA4-A755-517E21ED6983}"/>
              </a:ext>
            </a:extLst>
          </p:cNvPr>
          <p:cNvSpPr>
            <a:spLocks noGrp="1"/>
          </p:cNvSpPr>
          <p:nvPr>
            <p:ph type="dt" sz="half" idx="10"/>
          </p:nvPr>
        </p:nvSpPr>
        <p:spPr/>
        <p:txBody>
          <a:bodyPr/>
          <a:lstStyle/>
          <a:p>
            <a:fld id="{4EF592CF-0AE1-4234-818B-29186EE13D8C}" type="datetimeFigureOut">
              <a:rPr lang="en-UG" smtClean="0"/>
              <a:t>04/08/2020</a:t>
            </a:fld>
            <a:endParaRPr lang="en-UG"/>
          </a:p>
        </p:txBody>
      </p:sp>
      <p:sp>
        <p:nvSpPr>
          <p:cNvPr id="5" name="Footer Placeholder 4">
            <a:extLst>
              <a:ext uri="{FF2B5EF4-FFF2-40B4-BE49-F238E27FC236}">
                <a16:creationId xmlns:a16="http://schemas.microsoft.com/office/drawing/2014/main" id="{8142E055-4D10-4A0B-912E-3ED6D07040C0}"/>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06B8A470-7DCD-4457-9A55-F4386073B510}"/>
              </a:ext>
            </a:extLst>
          </p:cNvPr>
          <p:cNvSpPr>
            <a:spLocks noGrp="1"/>
          </p:cNvSpPr>
          <p:nvPr>
            <p:ph type="sldNum" sz="quarter" idx="12"/>
          </p:nvPr>
        </p:nvSpPr>
        <p:spPr/>
        <p:txBody>
          <a:bodyPr/>
          <a:lstStyle/>
          <a:p>
            <a:fld id="{7C4EB486-DCDD-4EC5-B74C-AF65FA356A3E}" type="slidenum">
              <a:rPr lang="en-UG" smtClean="0"/>
              <a:t>‹#›</a:t>
            </a:fld>
            <a:endParaRPr lang="en-UG"/>
          </a:p>
        </p:txBody>
      </p:sp>
    </p:spTree>
    <p:extLst>
      <p:ext uri="{BB962C8B-B14F-4D97-AF65-F5344CB8AC3E}">
        <p14:creationId xmlns:p14="http://schemas.microsoft.com/office/powerpoint/2010/main" val="406591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F98B-DE42-43CC-A81F-C54AAF4CD370}"/>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46747E13-3419-4C94-9CEA-0936C6F2C2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Content Placeholder 3">
            <a:extLst>
              <a:ext uri="{FF2B5EF4-FFF2-40B4-BE49-F238E27FC236}">
                <a16:creationId xmlns:a16="http://schemas.microsoft.com/office/drawing/2014/main" id="{8364D09F-87B0-4076-B109-D3BA34BDC4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Date Placeholder 4">
            <a:extLst>
              <a:ext uri="{FF2B5EF4-FFF2-40B4-BE49-F238E27FC236}">
                <a16:creationId xmlns:a16="http://schemas.microsoft.com/office/drawing/2014/main" id="{C0F2438F-11AE-49D7-A091-0C02B82CA2AC}"/>
              </a:ext>
            </a:extLst>
          </p:cNvPr>
          <p:cNvSpPr>
            <a:spLocks noGrp="1"/>
          </p:cNvSpPr>
          <p:nvPr>
            <p:ph type="dt" sz="half" idx="10"/>
          </p:nvPr>
        </p:nvSpPr>
        <p:spPr/>
        <p:txBody>
          <a:bodyPr/>
          <a:lstStyle/>
          <a:p>
            <a:fld id="{4EF592CF-0AE1-4234-818B-29186EE13D8C}" type="datetimeFigureOut">
              <a:rPr lang="en-UG" smtClean="0"/>
              <a:t>04/08/2020</a:t>
            </a:fld>
            <a:endParaRPr lang="en-UG"/>
          </a:p>
        </p:txBody>
      </p:sp>
      <p:sp>
        <p:nvSpPr>
          <p:cNvPr id="6" name="Footer Placeholder 5">
            <a:extLst>
              <a:ext uri="{FF2B5EF4-FFF2-40B4-BE49-F238E27FC236}">
                <a16:creationId xmlns:a16="http://schemas.microsoft.com/office/drawing/2014/main" id="{FFD6E970-C1B4-4C6F-8EF7-547FC0B7DDB2}"/>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BB364C9B-3D36-4523-A2AB-53D962B2F875}"/>
              </a:ext>
            </a:extLst>
          </p:cNvPr>
          <p:cNvSpPr>
            <a:spLocks noGrp="1"/>
          </p:cNvSpPr>
          <p:nvPr>
            <p:ph type="sldNum" sz="quarter" idx="12"/>
          </p:nvPr>
        </p:nvSpPr>
        <p:spPr/>
        <p:txBody>
          <a:bodyPr/>
          <a:lstStyle/>
          <a:p>
            <a:fld id="{7C4EB486-DCDD-4EC5-B74C-AF65FA356A3E}" type="slidenum">
              <a:rPr lang="en-UG" smtClean="0"/>
              <a:t>‹#›</a:t>
            </a:fld>
            <a:endParaRPr lang="en-UG"/>
          </a:p>
        </p:txBody>
      </p:sp>
    </p:spTree>
    <p:extLst>
      <p:ext uri="{BB962C8B-B14F-4D97-AF65-F5344CB8AC3E}">
        <p14:creationId xmlns:p14="http://schemas.microsoft.com/office/powerpoint/2010/main" val="505225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0E9C-FDFE-4831-AF6C-D92550810878}"/>
              </a:ext>
            </a:extLst>
          </p:cNvPr>
          <p:cNvSpPr>
            <a:spLocks noGrp="1"/>
          </p:cNvSpPr>
          <p:nvPr>
            <p:ph type="title"/>
          </p:nvPr>
        </p:nvSpPr>
        <p:spPr>
          <a:xfrm>
            <a:off x="839788" y="365125"/>
            <a:ext cx="10515600" cy="1325563"/>
          </a:xfrm>
        </p:spPr>
        <p:txBody>
          <a:bodyPr/>
          <a:lstStyle/>
          <a:p>
            <a:r>
              <a:rPr lang="en-US"/>
              <a:t>Click to edit Master title style</a:t>
            </a:r>
            <a:endParaRPr lang="en-UG"/>
          </a:p>
        </p:txBody>
      </p:sp>
      <p:sp>
        <p:nvSpPr>
          <p:cNvPr id="3" name="Text Placeholder 2">
            <a:extLst>
              <a:ext uri="{FF2B5EF4-FFF2-40B4-BE49-F238E27FC236}">
                <a16:creationId xmlns:a16="http://schemas.microsoft.com/office/drawing/2014/main" id="{B5B89546-535B-44C9-B18D-0B11A9ED9B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06CA74-F7FF-42A9-AA15-102D154D86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Text Placeholder 4">
            <a:extLst>
              <a:ext uri="{FF2B5EF4-FFF2-40B4-BE49-F238E27FC236}">
                <a16:creationId xmlns:a16="http://schemas.microsoft.com/office/drawing/2014/main" id="{1A8B08CA-4FC9-4BE1-9067-B217AA10BA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5657F1-4EF5-4B12-BBFD-2BCC5DF321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7" name="Date Placeholder 6">
            <a:extLst>
              <a:ext uri="{FF2B5EF4-FFF2-40B4-BE49-F238E27FC236}">
                <a16:creationId xmlns:a16="http://schemas.microsoft.com/office/drawing/2014/main" id="{73B4E4FA-D1E2-49D2-A710-031313A9CEDB}"/>
              </a:ext>
            </a:extLst>
          </p:cNvPr>
          <p:cNvSpPr>
            <a:spLocks noGrp="1"/>
          </p:cNvSpPr>
          <p:nvPr>
            <p:ph type="dt" sz="half" idx="10"/>
          </p:nvPr>
        </p:nvSpPr>
        <p:spPr/>
        <p:txBody>
          <a:bodyPr/>
          <a:lstStyle/>
          <a:p>
            <a:fld id="{4EF592CF-0AE1-4234-818B-29186EE13D8C}" type="datetimeFigureOut">
              <a:rPr lang="en-UG" smtClean="0"/>
              <a:t>04/08/2020</a:t>
            </a:fld>
            <a:endParaRPr lang="en-UG"/>
          </a:p>
        </p:txBody>
      </p:sp>
      <p:sp>
        <p:nvSpPr>
          <p:cNvPr id="8" name="Footer Placeholder 7">
            <a:extLst>
              <a:ext uri="{FF2B5EF4-FFF2-40B4-BE49-F238E27FC236}">
                <a16:creationId xmlns:a16="http://schemas.microsoft.com/office/drawing/2014/main" id="{0B9751D4-91AA-49EE-908B-22C35AC2E362}"/>
              </a:ext>
            </a:extLst>
          </p:cNvPr>
          <p:cNvSpPr>
            <a:spLocks noGrp="1"/>
          </p:cNvSpPr>
          <p:nvPr>
            <p:ph type="ftr" sz="quarter" idx="11"/>
          </p:nvPr>
        </p:nvSpPr>
        <p:spPr/>
        <p:txBody>
          <a:bodyPr/>
          <a:lstStyle/>
          <a:p>
            <a:endParaRPr lang="en-UG"/>
          </a:p>
        </p:txBody>
      </p:sp>
      <p:sp>
        <p:nvSpPr>
          <p:cNvPr id="9" name="Slide Number Placeholder 8">
            <a:extLst>
              <a:ext uri="{FF2B5EF4-FFF2-40B4-BE49-F238E27FC236}">
                <a16:creationId xmlns:a16="http://schemas.microsoft.com/office/drawing/2014/main" id="{53057EF0-0E03-4326-A984-354306CC7E08}"/>
              </a:ext>
            </a:extLst>
          </p:cNvPr>
          <p:cNvSpPr>
            <a:spLocks noGrp="1"/>
          </p:cNvSpPr>
          <p:nvPr>
            <p:ph type="sldNum" sz="quarter" idx="12"/>
          </p:nvPr>
        </p:nvSpPr>
        <p:spPr/>
        <p:txBody>
          <a:bodyPr/>
          <a:lstStyle/>
          <a:p>
            <a:fld id="{7C4EB486-DCDD-4EC5-B74C-AF65FA356A3E}" type="slidenum">
              <a:rPr lang="en-UG" smtClean="0"/>
              <a:t>‹#›</a:t>
            </a:fld>
            <a:endParaRPr lang="en-UG"/>
          </a:p>
        </p:txBody>
      </p:sp>
    </p:spTree>
    <p:extLst>
      <p:ext uri="{BB962C8B-B14F-4D97-AF65-F5344CB8AC3E}">
        <p14:creationId xmlns:p14="http://schemas.microsoft.com/office/powerpoint/2010/main" val="26154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92893-7DF4-4CC2-9B1B-1A94C3368F9B}"/>
              </a:ext>
            </a:extLst>
          </p:cNvPr>
          <p:cNvSpPr>
            <a:spLocks noGrp="1"/>
          </p:cNvSpPr>
          <p:nvPr>
            <p:ph type="title"/>
          </p:nvPr>
        </p:nvSpPr>
        <p:spPr/>
        <p:txBody>
          <a:bodyPr/>
          <a:lstStyle/>
          <a:p>
            <a:r>
              <a:rPr lang="en-US"/>
              <a:t>Click to edit Master title style</a:t>
            </a:r>
            <a:endParaRPr lang="en-UG"/>
          </a:p>
        </p:txBody>
      </p:sp>
      <p:sp>
        <p:nvSpPr>
          <p:cNvPr id="3" name="Date Placeholder 2">
            <a:extLst>
              <a:ext uri="{FF2B5EF4-FFF2-40B4-BE49-F238E27FC236}">
                <a16:creationId xmlns:a16="http://schemas.microsoft.com/office/drawing/2014/main" id="{17939D64-8AEF-4B86-B574-9B71E8722871}"/>
              </a:ext>
            </a:extLst>
          </p:cNvPr>
          <p:cNvSpPr>
            <a:spLocks noGrp="1"/>
          </p:cNvSpPr>
          <p:nvPr>
            <p:ph type="dt" sz="half" idx="10"/>
          </p:nvPr>
        </p:nvSpPr>
        <p:spPr/>
        <p:txBody>
          <a:bodyPr/>
          <a:lstStyle/>
          <a:p>
            <a:fld id="{4EF592CF-0AE1-4234-818B-29186EE13D8C}" type="datetimeFigureOut">
              <a:rPr lang="en-UG" smtClean="0"/>
              <a:t>04/08/2020</a:t>
            </a:fld>
            <a:endParaRPr lang="en-UG"/>
          </a:p>
        </p:txBody>
      </p:sp>
      <p:sp>
        <p:nvSpPr>
          <p:cNvPr id="4" name="Footer Placeholder 3">
            <a:extLst>
              <a:ext uri="{FF2B5EF4-FFF2-40B4-BE49-F238E27FC236}">
                <a16:creationId xmlns:a16="http://schemas.microsoft.com/office/drawing/2014/main" id="{5F5A976F-7F1B-4DA2-BF43-FD21862313B5}"/>
              </a:ext>
            </a:extLst>
          </p:cNvPr>
          <p:cNvSpPr>
            <a:spLocks noGrp="1"/>
          </p:cNvSpPr>
          <p:nvPr>
            <p:ph type="ftr" sz="quarter" idx="11"/>
          </p:nvPr>
        </p:nvSpPr>
        <p:spPr/>
        <p:txBody>
          <a:bodyPr/>
          <a:lstStyle/>
          <a:p>
            <a:endParaRPr lang="en-UG"/>
          </a:p>
        </p:txBody>
      </p:sp>
      <p:sp>
        <p:nvSpPr>
          <p:cNvPr id="5" name="Slide Number Placeholder 4">
            <a:extLst>
              <a:ext uri="{FF2B5EF4-FFF2-40B4-BE49-F238E27FC236}">
                <a16:creationId xmlns:a16="http://schemas.microsoft.com/office/drawing/2014/main" id="{1BE60ED8-2A9A-41F7-962B-8D89579ADDF9}"/>
              </a:ext>
            </a:extLst>
          </p:cNvPr>
          <p:cNvSpPr>
            <a:spLocks noGrp="1"/>
          </p:cNvSpPr>
          <p:nvPr>
            <p:ph type="sldNum" sz="quarter" idx="12"/>
          </p:nvPr>
        </p:nvSpPr>
        <p:spPr/>
        <p:txBody>
          <a:bodyPr/>
          <a:lstStyle/>
          <a:p>
            <a:fld id="{7C4EB486-DCDD-4EC5-B74C-AF65FA356A3E}" type="slidenum">
              <a:rPr lang="en-UG" smtClean="0"/>
              <a:t>‹#›</a:t>
            </a:fld>
            <a:endParaRPr lang="en-UG"/>
          </a:p>
        </p:txBody>
      </p:sp>
    </p:spTree>
    <p:extLst>
      <p:ext uri="{BB962C8B-B14F-4D97-AF65-F5344CB8AC3E}">
        <p14:creationId xmlns:p14="http://schemas.microsoft.com/office/powerpoint/2010/main" val="186716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F6967-D1AA-468C-A865-7A3CF9927337}"/>
              </a:ext>
            </a:extLst>
          </p:cNvPr>
          <p:cNvSpPr>
            <a:spLocks noGrp="1"/>
          </p:cNvSpPr>
          <p:nvPr>
            <p:ph type="dt" sz="half" idx="10"/>
          </p:nvPr>
        </p:nvSpPr>
        <p:spPr/>
        <p:txBody>
          <a:bodyPr/>
          <a:lstStyle/>
          <a:p>
            <a:fld id="{4EF592CF-0AE1-4234-818B-29186EE13D8C}" type="datetimeFigureOut">
              <a:rPr lang="en-UG" smtClean="0"/>
              <a:t>04/08/2020</a:t>
            </a:fld>
            <a:endParaRPr lang="en-UG"/>
          </a:p>
        </p:txBody>
      </p:sp>
      <p:sp>
        <p:nvSpPr>
          <p:cNvPr id="3" name="Footer Placeholder 2">
            <a:extLst>
              <a:ext uri="{FF2B5EF4-FFF2-40B4-BE49-F238E27FC236}">
                <a16:creationId xmlns:a16="http://schemas.microsoft.com/office/drawing/2014/main" id="{F33B9514-61FB-4B8A-841E-9A71F0002F28}"/>
              </a:ext>
            </a:extLst>
          </p:cNvPr>
          <p:cNvSpPr>
            <a:spLocks noGrp="1"/>
          </p:cNvSpPr>
          <p:nvPr>
            <p:ph type="ftr" sz="quarter" idx="11"/>
          </p:nvPr>
        </p:nvSpPr>
        <p:spPr/>
        <p:txBody>
          <a:bodyPr/>
          <a:lstStyle/>
          <a:p>
            <a:endParaRPr lang="en-UG"/>
          </a:p>
        </p:txBody>
      </p:sp>
      <p:sp>
        <p:nvSpPr>
          <p:cNvPr id="4" name="Slide Number Placeholder 3">
            <a:extLst>
              <a:ext uri="{FF2B5EF4-FFF2-40B4-BE49-F238E27FC236}">
                <a16:creationId xmlns:a16="http://schemas.microsoft.com/office/drawing/2014/main" id="{36BC4552-E9BE-452A-A966-2678EEB81A9B}"/>
              </a:ext>
            </a:extLst>
          </p:cNvPr>
          <p:cNvSpPr>
            <a:spLocks noGrp="1"/>
          </p:cNvSpPr>
          <p:nvPr>
            <p:ph type="sldNum" sz="quarter" idx="12"/>
          </p:nvPr>
        </p:nvSpPr>
        <p:spPr/>
        <p:txBody>
          <a:bodyPr/>
          <a:lstStyle/>
          <a:p>
            <a:fld id="{7C4EB486-DCDD-4EC5-B74C-AF65FA356A3E}" type="slidenum">
              <a:rPr lang="en-UG" smtClean="0"/>
              <a:t>‹#›</a:t>
            </a:fld>
            <a:endParaRPr lang="en-UG"/>
          </a:p>
        </p:txBody>
      </p:sp>
    </p:spTree>
    <p:extLst>
      <p:ext uri="{BB962C8B-B14F-4D97-AF65-F5344CB8AC3E}">
        <p14:creationId xmlns:p14="http://schemas.microsoft.com/office/powerpoint/2010/main" val="1969212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EFFD4-ABFC-417D-A077-B2029C8908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Content Placeholder 2">
            <a:extLst>
              <a:ext uri="{FF2B5EF4-FFF2-40B4-BE49-F238E27FC236}">
                <a16:creationId xmlns:a16="http://schemas.microsoft.com/office/drawing/2014/main" id="{3B8508CC-DB23-4249-BB91-87012A6495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Text Placeholder 3">
            <a:extLst>
              <a:ext uri="{FF2B5EF4-FFF2-40B4-BE49-F238E27FC236}">
                <a16:creationId xmlns:a16="http://schemas.microsoft.com/office/drawing/2014/main" id="{EF84042E-AAB9-4328-9BCA-4DDFA0D3E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FAF534-6717-4ECD-B11A-FBC4165C42D8}"/>
              </a:ext>
            </a:extLst>
          </p:cNvPr>
          <p:cNvSpPr>
            <a:spLocks noGrp="1"/>
          </p:cNvSpPr>
          <p:nvPr>
            <p:ph type="dt" sz="half" idx="10"/>
          </p:nvPr>
        </p:nvSpPr>
        <p:spPr/>
        <p:txBody>
          <a:bodyPr/>
          <a:lstStyle/>
          <a:p>
            <a:fld id="{4EF592CF-0AE1-4234-818B-29186EE13D8C}" type="datetimeFigureOut">
              <a:rPr lang="en-UG" smtClean="0"/>
              <a:t>04/08/2020</a:t>
            </a:fld>
            <a:endParaRPr lang="en-UG"/>
          </a:p>
        </p:txBody>
      </p:sp>
      <p:sp>
        <p:nvSpPr>
          <p:cNvPr id="6" name="Footer Placeholder 5">
            <a:extLst>
              <a:ext uri="{FF2B5EF4-FFF2-40B4-BE49-F238E27FC236}">
                <a16:creationId xmlns:a16="http://schemas.microsoft.com/office/drawing/2014/main" id="{28BBE5B2-2B95-47CB-AD78-750934074B73}"/>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96462843-30D2-477A-9698-16385FDA7339}"/>
              </a:ext>
            </a:extLst>
          </p:cNvPr>
          <p:cNvSpPr>
            <a:spLocks noGrp="1"/>
          </p:cNvSpPr>
          <p:nvPr>
            <p:ph type="sldNum" sz="quarter" idx="12"/>
          </p:nvPr>
        </p:nvSpPr>
        <p:spPr/>
        <p:txBody>
          <a:bodyPr/>
          <a:lstStyle/>
          <a:p>
            <a:fld id="{7C4EB486-DCDD-4EC5-B74C-AF65FA356A3E}" type="slidenum">
              <a:rPr lang="en-UG" smtClean="0"/>
              <a:t>‹#›</a:t>
            </a:fld>
            <a:endParaRPr lang="en-UG"/>
          </a:p>
        </p:txBody>
      </p:sp>
    </p:spTree>
    <p:extLst>
      <p:ext uri="{BB962C8B-B14F-4D97-AF65-F5344CB8AC3E}">
        <p14:creationId xmlns:p14="http://schemas.microsoft.com/office/powerpoint/2010/main" val="4256302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6470-F920-487D-A747-C5D04289C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Picture Placeholder 2">
            <a:extLst>
              <a:ext uri="{FF2B5EF4-FFF2-40B4-BE49-F238E27FC236}">
                <a16:creationId xmlns:a16="http://schemas.microsoft.com/office/drawing/2014/main" id="{789377D8-B431-4D3D-BDF9-1AB1B84789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G"/>
          </a:p>
        </p:txBody>
      </p:sp>
      <p:sp>
        <p:nvSpPr>
          <p:cNvPr id="4" name="Text Placeholder 3">
            <a:extLst>
              <a:ext uri="{FF2B5EF4-FFF2-40B4-BE49-F238E27FC236}">
                <a16:creationId xmlns:a16="http://schemas.microsoft.com/office/drawing/2014/main" id="{87CAA587-0172-4AE7-BB9C-FAE241951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2474C3-006E-4FAF-9188-A5BA4119E475}"/>
              </a:ext>
            </a:extLst>
          </p:cNvPr>
          <p:cNvSpPr>
            <a:spLocks noGrp="1"/>
          </p:cNvSpPr>
          <p:nvPr>
            <p:ph type="dt" sz="half" idx="10"/>
          </p:nvPr>
        </p:nvSpPr>
        <p:spPr/>
        <p:txBody>
          <a:bodyPr/>
          <a:lstStyle/>
          <a:p>
            <a:fld id="{4EF592CF-0AE1-4234-818B-29186EE13D8C}" type="datetimeFigureOut">
              <a:rPr lang="en-UG" smtClean="0"/>
              <a:t>04/08/2020</a:t>
            </a:fld>
            <a:endParaRPr lang="en-UG"/>
          </a:p>
        </p:txBody>
      </p:sp>
      <p:sp>
        <p:nvSpPr>
          <p:cNvPr id="6" name="Footer Placeholder 5">
            <a:extLst>
              <a:ext uri="{FF2B5EF4-FFF2-40B4-BE49-F238E27FC236}">
                <a16:creationId xmlns:a16="http://schemas.microsoft.com/office/drawing/2014/main" id="{B9BD0122-117E-4623-8D06-5B8F34967B0F}"/>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E681C33D-144A-4E72-A165-0AF410576582}"/>
              </a:ext>
            </a:extLst>
          </p:cNvPr>
          <p:cNvSpPr>
            <a:spLocks noGrp="1"/>
          </p:cNvSpPr>
          <p:nvPr>
            <p:ph type="sldNum" sz="quarter" idx="12"/>
          </p:nvPr>
        </p:nvSpPr>
        <p:spPr/>
        <p:txBody>
          <a:bodyPr/>
          <a:lstStyle/>
          <a:p>
            <a:fld id="{7C4EB486-DCDD-4EC5-B74C-AF65FA356A3E}" type="slidenum">
              <a:rPr lang="en-UG" smtClean="0"/>
              <a:t>‹#›</a:t>
            </a:fld>
            <a:endParaRPr lang="en-UG"/>
          </a:p>
        </p:txBody>
      </p:sp>
    </p:spTree>
    <p:extLst>
      <p:ext uri="{BB962C8B-B14F-4D97-AF65-F5344CB8AC3E}">
        <p14:creationId xmlns:p14="http://schemas.microsoft.com/office/powerpoint/2010/main" val="1377766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DCD6B-D7AA-490C-A2A2-762BCEBD3C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G"/>
          </a:p>
        </p:txBody>
      </p:sp>
      <p:sp>
        <p:nvSpPr>
          <p:cNvPr id="3" name="Text Placeholder 2">
            <a:extLst>
              <a:ext uri="{FF2B5EF4-FFF2-40B4-BE49-F238E27FC236}">
                <a16:creationId xmlns:a16="http://schemas.microsoft.com/office/drawing/2014/main" id="{C0997CB6-DA59-45E6-921F-696042A211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D09BEA1C-F282-4B3B-B8B0-C9529C1758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592CF-0AE1-4234-818B-29186EE13D8C}" type="datetimeFigureOut">
              <a:rPr lang="en-UG" smtClean="0"/>
              <a:t>04/08/2020</a:t>
            </a:fld>
            <a:endParaRPr lang="en-UG"/>
          </a:p>
        </p:txBody>
      </p:sp>
      <p:sp>
        <p:nvSpPr>
          <p:cNvPr id="5" name="Footer Placeholder 4">
            <a:extLst>
              <a:ext uri="{FF2B5EF4-FFF2-40B4-BE49-F238E27FC236}">
                <a16:creationId xmlns:a16="http://schemas.microsoft.com/office/drawing/2014/main" id="{62390043-D18B-49C5-B70C-06C2C65597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G"/>
          </a:p>
        </p:txBody>
      </p:sp>
      <p:sp>
        <p:nvSpPr>
          <p:cNvPr id="6" name="Slide Number Placeholder 5">
            <a:extLst>
              <a:ext uri="{FF2B5EF4-FFF2-40B4-BE49-F238E27FC236}">
                <a16:creationId xmlns:a16="http://schemas.microsoft.com/office/drawing/2014/main" id="{B9A2A44B-3E7D-41F2-9B5D-91BEA388F0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4EB486-DCDD-4EC5-B74C-AF65FA356A3E}" type="slidenum">
              <a:rPr lang="en-UG" smtClean="0"/>
              <a:t>‹#›</a:t>
            </a:fld>
            <a:endParaRPr lang="en-UG"/>
          </a:p>
        </p:txBody>
      </p:sp>
    </p:spTree>
    <p:extLst>
      <p:ext uri="{BB962C8B-B14F-4D97-AF65-F5344CB8AC3E}">
        <p14:creationId xmlns:p14="http://schemas.microsoft.com/office/powerpoint/2010/main" val="3579429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25F9-0A46-4941-9CEF-63790BEC2078}"/>
              </a:ext>
            </a:extLst>
          </p:cNvPr>
          <p:cNvSpPr>
            <a:spLocks noGrp="1"/>
          </p:cNvSpPr>
          <p:nvPr>
            <p:ph type="ctrTitle"/>
          </p:nvPr>
        </p:nvSpPr>
        <p:spPr/>
        <p:txBody>
          <a:bodyPr/>
          <a:lstStyle/>
          <a:p>
            <a:r>
              <a:rPr lang="en-US" b="1" u="sng" dirty="0"/>
              <a:t>LIFEALERT</a:t>
            </a:r>
            <a:endParaRPr lang="en-UG" b="1" u="sng" dirty="0"/>
          </a:p>
        </p:txBody>
      </p:sp>
      <p:sp>
        <p:nvSpPr>
          <p:cNvPr id="3" name="Subtitle 2">
            <a:extLst>
              <a:ext uri="{FF2B5EF4-FFF2-40B4-BE49-F238E27FC236}">
                <a16:creationId xmlns:a16="http://schemas.microsoft.com/office/drawing/2014/main" id="{52A548CE-66C5-4765-A800-B0573842C3EC}"/>
              </a:ext>
            </a:extLst>
          </p:cNvPr>
          <p:cNvSpPr>
            <a:spLocks noGrp="1"/>
          </p:cNvSpPr>
          <p:nvPr>
            <p:ph type="subTitle" idx="1"/>
          </p:nvPr>
        </p:nvSpPr>
        <p:spPr/>
        <p:txBody>
          <a:bodyPr/>
          <a:lstStyle/>
          <a:p>
            <a:r>
              <a:rPr lang="en-US" dirty="0"/>
              <a:t>by</a:t>
            </a:r>
          </a:p>
          <a:p>
            <a:r>
              <a:rPr lang="en-US" dirty="0"/>
              <a:t>Andrew Musali – Software Developer </a:t>
            </a:r>
          </a:p>
          <a:p>
            <a:endParaRPr lang="en-US" dirty="0"/>
          </a:p>
          <a:p>
            <a:endParaRPr lang="en-US" dirty="0"/>
          </a:p>
          <a:p>
            <a:endParaRPr lang="en-UG" dirty="0"/>
          </a:p>
        </p:txBody>
      </p:sp>
    </p:spTree>
    <p:extLst>
      <p:ext uri="{BB962C8B-B14F-4D97-AF65-F5344CB8AC3E}">
        <p14:creationId xmlns:p14="http://schemas.microsoft.com/office/powerpoint/2010/main" val="3026571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34B14-3502-4223-AB80-1A371564DB97}"/>
              </a:ext>
            </a:extLst>
          </p:cNvPr>
          <p:cNvSpPr>
            <a:spLocks noGrp="1"/>
          </p:cNvSpPr>
          <p:nvPr>
            <p:ph type="title"/>
          </p:nvPr>
        </p:nvSpPr>
        <p:spPr/>
        <p:txBody>
          <a:bodyPr/>
          <a:lstStyle/>
          <a:p>
            <a:r>
              <a:rPr lang="en-US" dirty="0"/>
              <a:t>Community Access of Emergency Medical Services (EMS)</a:t>
            </a:r>
            <a:endParaRPr lang="en-UG" dirty="0"/>
          </a:p>
        </p:txBody>
      </p:sp>
      <p:sp>
        <p:nvSpPr>
          <p:cNvPr id="3" name="Content Placeholder 2">
            <a:extLst>
              <a:ext uri="{FF2B5EF4-FFF2-40B4-BE49-F238E27FC236}">
                <a16:creationId xmlns:a16="http://schemas.microsoft.com/office/drawing/2014/main" id="{C533E19F-C10C-4D29-8D7C-E76B1228CCEA}"/>
              </a:ext>
            </a:extLst>
          </p:cNvPr>
          <p:cNvSpPr>
            <a:spLocks noGrp="1"/>
          </p:cNvSpPr>
          <p:nvPr>
            <p:ph idx="1"/>
          </p:nvPr>
        </p:nvSpPr>
        <p:spPr/>
        <p:txBody>
          <a:bodyPr>
            <a:normAutofit fontScale="77500" lnSpcReduction="20000"/>
          </a:bodyPr>
          <a:lstStyle/>
          <a:p>
            <a:pPr marL="0" indent="0">
              <a:buNone/>
            </a:pPr>
            <a:r>
              <a:rPr lang="en-US" dirty="0"/>
              <a:t>According to a recent study conducted by BMC Health Services Research, Uganda doesn’t have any EMS policy or guidelines. In addition there is no functional free contact service for emergency medical response in the country. A universal toll free line was reported to be in existence but it was not functional.</a:t>
            </a:r>
          </a:p>
          <a:p>
            <a:pPr marL="0" indent="0">
              <a:buNone/>
            </a:pPr>
            <a:r>
              <a:rPr lang="en-US" dirty="0"/>
              <a:t>The study shows that over 90% of first responders are traffic police and bystanders.</a:t>
            </a:r>
          </a:p>
          <a:p>
            <a:pPr marL="0" indent="0">
              <a:buNone/>
            </a:pPr>
            <a:r>
              <a:rPr lang="en-US" dirty="0"/>
              <a:t>The study also found that most health facilities with EMS had no central dispatch point or mechanism, a number didn’t have standard ambulances with required equipment and the police was responsible for 69% of casualty transfers, with no medical personnel on board and used pick up trucks with no provision for patient space.</a:t>
            </a:r>
          </a:p>
          <a:p>
            <a:pPr marL="0" indent="0">
              <a:buNone/>
            </a:pPr>
            <a:r>
              <a:rPr lang="en-US" dirty="0"/>
              <a:t>Most Ugandan’s have to pay heavy costs coupled with a long waiting period to access EMS. Often, the EMS have to cross district lines to get to where they are needed. This has led to a number of casualty deaths that could have been avoided. </a:t>
            </a:r>
          </a:p>
          <a:p>
            <a:pPr marL="0" indent="0">
              <a:buNone/>
            </a:pPr>
            <a:r>
              <a:rPr lang="en-US" dirty="0"/>
              <a:t>The Covid-19 pandemic has forced the government  to impose a travel ban. With no reliable alternative, a number of deaths have been recorded because casualties couldn’t reach the hospital on time.</a:t>
            </a:r>
          </a:p>
          <a:p>
            <a:pPr marL="0" indent="0">
              <a:buNone/>
            </a:pPr>
            <a:endParaRPr lang="en-UG" dirty="0"/>
          </a:p>
        </p:txBody>
      </p:sp>
    </p:spTree>
    <p:extLst>
      <p:ext uri="{BB962C8B-B14F-4D97-AF65-F5344CB8AC3E}">
        <p14:creationId xmlns:p14="http://schemas.microsoft.com/office/powerpoint/2010/main" val="281211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86B41-83D5-4803-B194-5D4AC5934310}"/>
              </a:ext>
            </a:extLst>
          </p:cNvPr>
          <p:cNvSpPr>
            <a:spLocks noGrp="1"/>
          </p:cNvSpPr>
          <p:nvPr>
            <p:ph type="title"/>
          </p:nvPr>
        </p:nvSpPr>
        <p:spPr/>
        <p:txBody>
          <a:bodyPr/>
          <a:lstStyle/>
          <a:p>
            <a:r>
              <a:rPr lang="en-US" dirty="0"/>
              <a:t>Solution</a:t>
            </a:r>
            <a:endParaRPr lang="en-UG" dirty="0"/>
          </a:p>
        </p:txBody>
      </p:sp>
      <p:sp>
        <p:nvSpPr>
          <p:cNvPr id="3" name="Content Placeholder 2">
            <a:extLst>
              <a:ext uri="{FF2B5EF4-FFF2-40B4-BE49-F238E27FC236}">
                <a16:creationId xmlns:a16="http://schemas.microsoft.com/office/drawing/2014/main" id="{C8342849-7106-43BE-9027-2B89DF307836}"/>
              </a:ext>
            </a:extLst>
          </p:cNvPr>
          <p:cNvSpPr>
            <a:spLocks noGrp="1"/>
          </p:cNvSpPr>
          <p:nvPr>
            <p:ph idx="1"/>
          </p:nvPr>
        </p:nvSpPr>
        <p:spPr/>
        <p:txBody>
          <a:bodyPr>
            <a:normAutofit/>
          </a:bodyPr>
          <a:lstStyle/>
          <a:p>
            <a:pPr marL="0" indent="0">
              <a:buNone/>
            </a:pPr>
            <a:r>
              <a:rPr lang="en-US" dirty="0"/>
              <a:t>Some of the solutions already in place include private services like city ambulance.</a:t>
            </a:r>
          </a:p>
          <a:p>
            <a:pPr marL="0" indent="0">
              <a:buNone/>
            </a:pPr>
            <a:r>
              <a:rPr lang="en-US" dirty="0"/>
              <a:t>GrinLife is introducing a free online web based platform for hailing EMS responders. Users can find and contact ambulances close to their location.</a:t>
            </a:r>
          </a:p>
          <a:p>
            <a:pPr marL="0" indent="0">
              <a:buNone/>
            </a:pPr>
            <a:r>
              <a:rPr lang="en-US" dirty="0"/>
              <a:t>The platform will feature both private and public emergency response services with their verified functional details, a report feature to allow ambulance medical teams share relevant information with the health facility in a timely way enabling adequate preparation for the casualty at the health center or hospital.</a:t>
            </a:r>
          </a:p>
          <a:p>
            <a:pPr marL="0" indent="0">
              <a:buNone/>
            </a:pPr>
            <a:endParaRPr lang="en-US" dirty="0"/>
          </a:p>
        </p:txBody>
      </p:sp>
    </p:spTree>
    <p:extLst>
      <p:ext uri="{BB962C8B-B14F-4D97-AF65-F5344CB8AC3E}">
        <p14:creationId xmlns:p14="http://schemas.microsoft.com/office/powerpoint/2010/main" val="158850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41FB-0305-451D-85E8-3CA0DF9E65A5}"/>
              </a:ext>
            </a:extLst>
          </p:cNvPr>
          <p:cNvSpPr>
            <a:spLocks noGrp="1"/>
          </p:cNvSpPr>
          <p:nvPr>
            <p:ph type="title"/>
          </p:nvPr>
        </p:nvSpPr>
        <p:spPr/>
        <p:txBody>
          <a:bodyPr/>
          <a:lstStyle/>
          <a:p>
            <a:r>
              <a:rPr lang="en-US" dirty="0"/>
              <a:t>Impact</a:t>
            </a:r>
            <a:endParaRPr lang="en-UG" dirty="0"/>
          </a:p>
        </p:txBody>
      </p:sp>
      <p:sp>
        <p:nvSpPr>
          <p:cNvPr id="3" name="Content Placeholder 2">
            <a:extLst>
              <a:ext uri="{FF2B5EF4-FFF2-40B4-BE49-F238E27FC236}">
                <a16:creationId xmlns:a16="http://schemas.microsoft.com/office/drawing/2014/main" id="{A3A617BB-F1D0-4F96-B667-6CF9EB84EF09}"/>
              </a:ext>
            </a:extLst>
          </p:cNvPr>
          <p:cNvSpPr>
            <a:spLocks noGrp="1"/>
          </p:cNvSpPr>
          <p:nvPr>
            <p:ph idx="1"/>
          </p:nvPr>
        </p:nvSpPr>
        <p:spPr/>
        <p:txBody>
          <a:bodyPr/>
          <a:lstStyle/>
          <a:p>
            <a:pPr marL="0" indent="0">
              <a:buNone/>
            </a:pPr>
            <a:r>
              <a:rPr lang="en-US" dirty="0"/>
              <a:t>The Ministry of Health reported that a task force had been set up to lead development of EMS policy, guidelines, and standards including establishment of a toll-free emergency number. The platform will ease the implementation of these policies.</a:t>
            </a:r>
          </a:p>
          <a:p>
            <a:pPr marL="0" indent="0">
              <a:buNone/>
            </a:pPr>
            <a:r>
              <a:rPr lang="en-US" dirty="0"/>
              <a:t>The platform will ease access to communities for EMS responders. Using the platform, they will easily locate casualties which will in turn decrease the rate of casualty deaths in the country.</a:t>
            </a:r>
          </a:p>
          <a:p>
            <a:pPr marL="0" indent="0">
              <a:buNone/>
            </a:pPr>
            <a:r>
              <a:rPr lang="en-US" dirty="0"/>
              <a:t>It will also create a central dispatch center for private ambulance services with verified information about them, this will greatly reduce response time which will in turn reduce the casualty death rate.</a:t>
            </a:r>
          </a:p>
          <a:p>
            <a:pPr marL="0" indent="0">
              <a:buNone/>
            </a:pPr>
            <a:endParaRPr lang="en-US" dirty="0"/>
          </a:p>
        </p:txBody>
      </p:sp>
    </p:spTree>
    <p:extLst>
      <p:ext uri="{BB962C8B-B14F-4D97-AF65-F5344CB8AC3E}">
        <p14:creationId xmlns:p14="http://schemas.microsoft.com/office/powerpoint/2010/main" val="2846595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427</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LIFEALERT</vt:lpstr>
      <vt:lpstr>Community Access of Emergency Medical Services (EMS)</vt:lpstr>
      <vt:lpstr>Solution</vt:lpstr>
      <vt:lpstr>Impact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GrinLife</dc:title>
  <dc:creator>Andrew Musali</dc:creator>
  <cp:lastModifiedBy>Andrew Musali</cp:lastModifiedBy>
  <cp:revision>19</cp:revision>
  <dcterms:created xsi:type="dcterms:W3CDTF">2020-07-29T22:30:26Z</dcterms:created>
  <dcterms:modified xsi:type="dcterms:W3CDTF">2020-08-04T05:18:37Z</dcterms:modified>
</cp:coreProperties>
</file>