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9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7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8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1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CAEA-1646-234E-91B2-922E73AA75AF}" type="datetimeFigureOut">
              <a:rPr lang="de-DE" smtClean="0"/>
              <a:t>24.08.16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877E-016E-8A40-BD4A-AE30653F91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57598" y="1910992"/>
            <a:ext cx="6628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latin typeface="Calibri Light"/>
                <a:cs typeface="Calibri Light"/>
              </a:rPr>
              <a:t>Javascript mit </a:t>
            </a:r>
            <a:r>
              <a:rPr lang="de-DE" sz="60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60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62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Mittels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show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hide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Funktionen können Elemente ein- und ausgeblendet werden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(DEMO)</a:t>
            </a: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Animieren der Funktion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üner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slow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, </a:t>
            </a:r>
            <a:r>
              <a:rPr lang="de-DE" sz="2200" i="1" dirty="0" smtClean="0">
                <a:solidFill>
                  <a:schemeClr val="bg1"/>
                </a:solidFill>
                <a:latin typeface="Calibri Light"/>
                <a:cs typeface="Calibri Light"/>
              </a:rPr>
              <a:t>fast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oder </a:t>
            </a:r>
            <a:r>
              <a:rPr lang="de-DE" sz="2200" i="1" dirty="0" smtClean="0">
                <a:solidFill>
                  <a:schemeClr val="bg1"/>
                </a:solidFill>
                <a:latin typeface="Calibri Light"/>
                <a:cs typeface="Calibri Light"/>
              </a:rPr>
              <a:t>in Millisekunden</a:t>
            </a:r>
            <a:br>
              <a:rPr lang="de-DE" sz="2200" i="1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Toggle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Funktion mit nur einem Link nutzen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(DEMO)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Rückmeldung über Abschluss der Funktion mittels Callback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(DEMO)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Ein-/Ausblenden mit Effekt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Funktionen können verkettet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werden: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$(".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fa_participant_4711"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detach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prependTo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('#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participant_form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')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i="1" dirty="0" err="1">
                <a:solidFill>
                  <a:schemeClr val="bg1"/>
                </a:solidFill>
                <a:latin typeface="Calibri Light"/>
                <a:cs typeface="Calibri Light"/>
              </a:rPr>
              <a:t>p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repend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append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vs. 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prependTo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/ 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appendTo</a:t>
            </a:r>
            <a:endParaRPr lang="de-DE" sz="2200" i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DOM – ELEMENTE verschieben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4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$(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 {</a:t>
            </a:r>
          </a:p>
          <a:p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$('.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btn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').('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click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',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scrollTop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}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});</a:t>
            </a:r>
          </a:p>
          <a:p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scrollTop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("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html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,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body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").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animate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({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scrollTop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 0 }, "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slow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");</a:t>
            </a:r>
          </a:p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}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Eigene Funktionen schreiben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https://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api.jquery.com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API Dokumentation nutzen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8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Freie Javascript Bibliothek seit 2006</a:t>
            </a:r>
          </a:p>
          <a:p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Wiederverwendbarkeit von Standard Funktionen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Erweitertes Event System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Hilfsfunktionen wie z.B. 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each</a:t>
            </a:r>
            <a:endParaRPr lang="de-DE" sz="2200" i="1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Nutzen von Effekten wie </a:t>
            </a:r>
            <a:r>
              <a:rPr lang="de-DE" sz="2200" i="1" dirty="0" smtClean="0">
                <a:solidFill>
                  <a:schemeClr val="bg1"/>
                </a:solidFill>
                <a:latin typeface="Calibri Light"/>
                <a:cs typeface="Calibri Light"/>
              </a:rPr>
              <a:t>fade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oder </a:t>
            </a:r>
            <a:r>
              <a:rPr lang="de-DE" sz="2200" i="1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slide</a:t>
            </a:r>
            <a:endParaRPr lang="de-DE" sz="2200" i="1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de-DE" sz="2200" i="1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Ajax-Funktionalitäten</a:t>
            </a:r>
          </a:p>
          <a:p>
            <a:pPr marL="285750" indent="-285750">
              <a:buFont typeface="Arial"/>
              <a:buChar char="•"/>
            </a:pP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Unzählige freie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Plugins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Übersicht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7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Möglichst nur eine Bibliothek nutzen </a:t>
            </a:r>
          </a:p>
          <a:p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Einbindung der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jQuery.js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– Bietet alle genannten Funktionalitäten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Zugriff auf Objekte mit $-Funktion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jQuery.noConflict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(); gibt das $ für anderen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Bibliothken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frei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Lokale Einbindung: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src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="pfad-zur-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jquery.js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"&gt;&lt;/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Gehostete Einbindung: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src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="http://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code.jquery.com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jquery-latest.js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"&gt;&lt;/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src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="http://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ajax.googleapis.com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ajax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libs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/1.10.2/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jquery.min.js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"&gt;&lt;/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Grundlagen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8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Beispiel 1: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/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* Hier der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-Code *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Beispiel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2: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		    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/* Hier der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-Code *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}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Beispiel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3: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ajaxComplete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(){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		     /* Hier der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-Code */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})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Einbinden im &lt;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head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 - Bereich einer HTML Datei oder extern.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solidFill>
                  <a:schemeClr val="bg1"/>
                </a:solidFill>
              </a:rPr>
              <a:t>jQuery</a:t>
            </a:r>
            <a:r>
              <a:rPr lang="de-DE" sz="2800" b="1" dirty="0" smtClean="0">
                <a:solidFill>
                  <a:schemeClr val="bg1"/>
                </a:solidFill>
              </a:rPr>
              <a:t> einbinden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2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Nutzung von alert: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alert($(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'a').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attr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('title'))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}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Nutzung der Javascript Konsole des Browsers: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   $(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(){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      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console.log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$('a').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attr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('title')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});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smtClean="0">
                <a:solidFill>
                  <a:schemeClr val="bg1"/>
                </a:solidFill>
                <a:latin typeface="Calibri Light"/>
                <a:cs typeface="Calibri Light"/>
              </a:rPr>
              <a:t>(DEMO)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Ausgaben von Testdaten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Einen Link verändern: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('a').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attr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  title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 '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-Kurs',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 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href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: 'http://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www.html-seminar.de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jquery.htm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‘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}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}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Inhalte eines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Tags verändern: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$('h1').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html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('mit 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Inhalte ändern');</a:t>
            </a: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406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Ändern von Inhalten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6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Elemente über ID oder Klasse selektieren: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$(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alert($('#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myElementID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').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html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());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alert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($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('.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myElementClass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html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());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});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IDs sind eindeutig, Klassen können mehrfach in einer DOM-Struktur vorkommen.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Elemente können mit mit zusätzlichen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Selektoren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ausgewählt werden: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first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, :last, :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nth-child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(3) -&gt; 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 alert($('.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myElementClass:first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html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());</a:t>
            </a:r>
            <a:b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</a:b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de-DE" sz="22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Selektieren von spezifischen Inhalten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3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55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Elemente über CSS Funktion verändern: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$(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$('p').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('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color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', '#FF0000');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('p')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addClass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('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error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$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('p')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removeClass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('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error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')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});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CSS: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p.error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{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color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#FF0000; }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solidFill>
                  <a:schemeClr val="bg1"/>
                </a:solidFill>
              </a:rPr>
              <a:t>jQuery</a:t>
            </a:r>
            <a:r>
              <a:rPr lang="de-DE" sz="2800" b="1" dirty="0" smtClean="0">
                <a:solidFill>
                  <a:schemeClr val="bg1"/>
                </a:solidFill>
              </a:rPr>
              <a:t> und CSS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3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575182" y="132964"/>
            <a:ext cx="115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jQuery</a:t>
            </a:r>
            <a:endParaRPr lang="de-DE" sz="2800" dirty="0" smtClean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5517" y="1029784"/>
            <a:ext cx="8223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Elemente auf Klick selektieren und reagieren: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$(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document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ready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()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$('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p.absatz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').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click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function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(){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    $(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'</a:t>
            </a:r>
            <a:r>
              <a:rPr lang="de-DE" sz="2200" dirty="0" err="1">
                <a:solidFill>
                  <a:schemeClr val="bg1"/>
                </a:solidFill>
                <a:latin typeface="Calibri Light"/>
                <a:cs typeface="Calibri Light"/>
              </a:rPr>
              <a:t>p.absatz</a:t>
            </a:r>
            <a:r>
              <a:rPr lang="de-DE" sz="2200" dirty="0">
                <a:solidFill>
                  <a:schemeClr val="bg1"/>
                </a:solidFill>
                <a:latin typeface="Calibri Light"/>
                <a:cs typeface="Calibri Light"/>
              </a:rPr>
              <a:t>'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).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css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('texte-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decoration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', '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underline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');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       });        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});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&lt;/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script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&gt;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CSS:</a:t>
            </a:r>
            <a:b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p.error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 { </a:t>
            </a:r>
            <a:r>
              <a:rPr lang="de-DE" sz="22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color</a:t>
            </a:r>
            <a:r>
              <a:rPr lang="de-DE" sz="2200" dirty="0" smtClean="0">
                <a:solidFill>
                  <a:schemeClr val="bg1"/>
                </a:solidFill>
                <a:latin typeface="Calibri Light"/>
                <a:cs typeface="Calibri Light"/>
              </a:rPr>
              <a:t>: #FF0000; }</a:t>
            </a:r>
            <a:endParaRPr lang="de-DE" sz="22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5517" y="257380"/>
            <a:ext cx="6285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Click-Events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Bildschirmpräsentation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FACELIFT brand building technologies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Knittel</dc:creator>
  <cp:lastModifiedBy>Stefan Knittel</cp:lastModifiedBy>
  <cp:revision>45</cp:revision>
  <dcterms:created xsi:type="dcterms:W3CDTF">2016-06-06T14:42:28Z</dcterms:created>
  <dcterms:modified xsi:type="dcterms:W3CDTF">2016-08-24T07:19:31Z</dcterms:modified>
</cp:coreProperties>
</file>