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1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CAEA-1646-234E-91B2-922E73AA75AF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57598" y="1910992"/>
            <a:ext cx="616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alibri Light"/>
                <a:cs typeface="Calibri Light"/>
              </a:rPr>
              <a:t>Website Strukturen</a:t>
            </a:r>
            <a:endParaRPr lang="de-DE" sz="60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62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Website Strukturen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Crossbrowser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Testing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jQuery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Anweisungen und Schleifen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Arbeiten mit Frameworks am Bsp. Von Bootstrap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PHP Einführung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Einführung in MySQL und Datenbank Grundlagen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PHP &amp; MySQL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514350" indent="-514350">
              <a:buAutoNum type="romanUcPeriod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Contentbase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Übersicht </a:t>
            </a:r>
            <a:r>
              <a:rPr lang="de-DE" sz="2800" b="1" dirty="0" err="1" smtClean="0">
                <a:solidFill>
                  <a:schemeClr val="bg1"/>
                </a:solidFill>
              </a:rPr>
              <a:t>Coder</a:t>
            </a:r>
            <a:r>
              <a:rPr lang="de-DE" sz="2800" b="1" dirty="0" smtClean="0">
                <a:solidFill>
                  <a:schemeClr val="bg1"/>
                </a:solidFill>
              </a:rPr>
              <a:t> Sessions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07308"/>
            <a:ext cx="822389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Landingpages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(</a:t>
            </a: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Microsites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endParaRPr lang="de-DE" sz="25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Blog (Häufiges Indizieren, Kommentare, Schnittstellen)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Online-Shop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Informationsseiten (Firmen, Privat, VIPs, Regierung,...)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Forum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Portal (</a:t>
            </a:r>
            <a:r>
              <a:rPr lang="de-DE" sz="2500" dirty="0">
                <a:solidFill>
                  <a:schemeClr val="bg1"/>
                </a:solidFill>
                <a:latin typeface="Calibri Light"/>
                <a:cs typeface="Calibri Light"/>
              </a:rPr>
              <a:t>k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omplexere Infrastruktur)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Suchmaschine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Soziale Netzwerke</a:t>
            </a:r>
            <a:endParaRPr lang="de-DE" sz="25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Web-Applikationen</a:t>
            </a:r>
            <a:endParaRPr lang="de-DE" sz="25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Website-Typen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&lt;!</a:t>
            </a:r>
            <a:r>
              <a:rPr lang="de-DE" dirty="0" err="1">
                <a:solidFill>
                  <a:schemeClr val="bg1"/>
                </a:solidFill>
              </a:rPr>
              <a:t>doctype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&lt;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 lang="de"&gt;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 err="1">
                <a:solidFill>
                  <a:schemeClr val="bg1"/>
                </a:solidFill>
              </a:rPr>
              <a:t>meta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charset</a:t>
            </a:r>
            <a:r>
              <a:rPr lang="de-DE" dirty="0">
                <a:solidFill>
                  <a:schemeClr val="bg1"/>
                </a:solidFill>
              </a:rPr>
              <a:t>="utf-8"&gt;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 err="1">
                <a:solidFill>
                  <a:schemeClr val="bg1"/>
                </a:solidFill>
              </a:rPr>
              <a:t>meta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="</a:t>
            </a:r>
            <a:r>
              <a:rPr lang="de-DE" dirty="0" err="1">
                <a:solidFill>
                  <a:schemeClr val="bg1"/>
                </a:solidFill>
              </a:rPr>
              <a:t>viewport</a:t>
            </a:r>
            <a:r>
              <a:rPr lang="de-DE" dirty="0">
                <a:solidFill>
                  <a:schemeClr val="bg1"/>
                </a:solidFill>
              </a:rPr>
              <a:t>" </a:t>
            </a:r>
            <a:r>
              <a:rPr lang="de-DE" dirty="0" err="1">
                <a:solidFill>
                  <a:schemeClr val="bg1"/>
                </a:solidFill>
              </a:rPr>
              <a:t>content</a:t>
            </a:r>
            <a:r>
              <a:rPr lang="de-DE" dirty="0">
                <a:solidFill>
                  <a:schemeClr val="bg1"/>
                </a:solidFill>
              </a:rPr>
              <a:t>="</a:t>
            </a:r>
            <a:r>
              <a:rPr lang="de-DE" dirty="0" err="1">
                <a:solidFill>
                  <a:schemeClr val="bg1"/>
                </a:solidFill>
              </a:rPr>
              <a:t>width</a:t>
            </a:r>
            <a:r>
              <a:rPr lang="de-DE" dirty="0">
                <a:solidFill>
                  <a:schemeClr val="bg1"/>
                </a:solidFill>
              </a:rPr>
              <a:t>=</a:t>
            </a:r>
            <a:r>
              <a:rPr lang="de-DE" dirty="0" err="1">
                <a:solidFill>
                  <a:schemeClr val="bg1"/>
                </a:solidFill>
              </a:rPr>
              <a:t>device-width</a:t>
            </a:r>
            <a:r>
              <a:rPr lang="de-DE" dirty="0">
                <a:solidFill>
                  <a:schemeClr val="bg1"/>
                </a:solidFill>
              </a:rPr>
              <a:t>, initial-</a:t>
            </a:r>
            <a:r>
              <a:rPr lang="de-DE" dirty="0" err="1">
                <a:solidFill>
                  <a:schemeClr val="bg1"/>
                </a:solidFill>
              </a:rPr>
              <a:t>scale</a:t>
            </a:r>
            <a:r>
              <a:rPr lang="de-DE" dirty="0">
                <a:solidFill>
                  <a:schemeClr val="bg1"/>
                </a:solidFill>
              </a:rPr>
              <a:t>=1.0"&gt; </a:t>
            </a:r>
            <a:r>
              <a:rPr lang="de-DE" dirty="0" smtClean="0">
                <a:solidFill>
                  <a:schemeClr val="bg1"/>
                </a:solidFill>
              </a:rPr>
              <a:t>		&lt;</a:t>
            </a:r>
            <a:r>
              <a:rPr lang="de-DE" dirty="0">
                <a:solidFill>
                  <a:schemeClr val="bg1"/>
                </a:solidFill>
              </a:rPr>
              <a:t>title&gt;Titel&lt;/title&gt; 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&lt;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head</a:t>
            </a:r>
            <a:r>
              <a:rPr lang="de-DE" dirty="0">
                <a:solidFill>
                  <a:schemeClr val="bg1"/>
                </a:solidFill>
              </a:rPr>
              <a:t>&gt; 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	...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&lt;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body</a:t>
            </a:r>
            <a:r>
              <a:rPr lang="de-DE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&lt;/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  <a:endParaRPr lang="de-DE" b="1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HTML Markup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2363" y="4357898"/>
            <a:ext cx="82238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5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Doctype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(HTML 4.01, XHTML 1.0...)</a:t>
            </a: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Head </a:t>
            </a:r>
            <a:r>
              <a:rPr lang="mr-IN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Auswertung von Browser und Suchmaschine</a:t>
            </a:r>
          </a:p>
          <a:p>
            <a:pPr marL="285750" indent="-285750">
              <a:buFont typeface="Arial"/>
              <a:buChar char="•"/>
            </a:pP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Body </a:t>
            </a:r>
            <a:r>
              <a:rPr lang="mr-IN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500" dirty="0" smtClean="0">
                <a:solidFill>
                  <a:schemeClr val="bg1"/>
                </a:solidFill>
                <a:latin typeface="Calibri Light"/>
                <a:cs typeface="Calibri Light"/>
              </a:rPr>
              <a:t> Im Browser dargestellter Bereich</a:t>
            </a:r>
            <a:endParaRPr lang="de-DE" sz="25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952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Einführung vieler neuer Tags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eader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,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footer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Früher über DIV Elemente, semantische Verkürzung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n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av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Umschließt die Navigation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aside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Tag für Definition einer Sidebar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ain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Hauptbereich der Seite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rticle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In sich geschlossener Artikel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ection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Abschnitt ähnlich Artikel (Verwendung bei mehreren ähnlichen Blöcken</a:t>
            </a:r>
          </a:p>
          <a:p>
            <a:pPr marL="285750" indent="-285750">
              <a:buFont typeface="Arial"/>
              <a:buChar char="•"/>
            </a:pP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Fallback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für ältere Browser über Javascript möglich: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rgbClr val="FFFFFF"/>
                </a:solidFill>
              </a:rPr>
              <a:t>&lt;!--[</a:t>
            </a:r>
            <a:r>
              <a:rPr lang="de-DE" sz="2200" dirty="0" err="1">
                <a:solidFill>
                  <a:srgbClr val="FFFFFF"/>
                </a:solidFill>
              </a:rPr>
              <a:t>if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lt</a:t>
            </a:r>
            <a:r>
              <a:rPr lang="de-DE" sz="2200" dirty="0">
                <a:solidFill>
                  <a:srgbClr val="FFFFFF"/>
                </a:solidFill>
              </a:rPr>
              <a:t> IE 9]&gt; </a:t>
            </a:r>
            <a:r>
              <a:rPr lang="de-DE" sz="2200" dirty="0" smtClean="0">
                <a:solidFill>
                  <a:srgbClr val="FFFFFF"/>
                </a:solidFill>
              </a:rPr>
              <a:t/>
            </a:r>
            <a:br>
              <a:rPr lang="de-DE" sz="2200" dirty="0" smtClean="0">
                <a:solidFill>
                  <a:srgbClr val="FFFFFF"/>
                </a:solidFill>
              </a:rPr>
            </a:br>
            <a:r>
              <a:rPr lang="de-DE" sz="2200" dirty="0" smtClean="0">
                <a:solidFill>
                  <a:srgbClr val="FFFFFF"/>
                </a:solidFill>
              </a:rPr>
              <a:t>&lt;</a:t>
            </a:r>
            <a:r>
              <a:rPr lang="de-DE" sz="2200" dirty="0" err="1">
                <a:solidFill>
                  <a:srgbClr val="FFFFFF"/>
                </a:solidFill>
              </a:rPr>
              <a:t>script</a:t>
            </a:r>
            <a:r>
              <a:rPr lang="de-DE" sz="2200" dirty="0">
                <a:solidFill>
                  <a:srgbClr val="FFFFFF"/>
                </a:solidFill>
              </a:rPr>
              <a:t> </a:t>
            </a:r>
            <a:r>
              <a:rPr lang="de-DE" sz="2200" dirty="0" err="1">
                <a:solidFill>
                  <a:srgbClr val="FFFFFF"/>
                </a:solidFill>
              </a:rPr>
              <a:t>src</a:t>
            </a:r>
            <a:r>
              <a:rPr lang="de-DE" sz="2200" dirty="0">
                <a:solidFill>
                  <a:srgbClr val="FFFFFF"/>
                </a:solidFill>
              </a:rPr>
              <a:t>="//</a:t>
            </a:r>
            <a:r>
              <a:rPr lang="de-DE" sz="2200" dirty="0" err="1">
                <a:solidFill>
                  <a:srgbClr val="FFFFFF"/>
                </a:solidFill>
              </a:rPr>
              <a:t>cdnjs.cloudflare.com</a:t>
            </a:r>
            <a:r>
              <a:rPr lang="de-DE" sz="2200" dirty="0">
                <a:solidFill>
                  <a:srgbClr val="FFFFFF"/>
                </a:solidFill>
              </a:rPr>
              <a:t>/</a:t>
            </a:r>
            <a:r>
              <a:rPr lang="de-DE" sz="2200" dirty="0" err="1">
                <a:solidFill>
                  <a:srgbClr val="FFFFFF"/>
                </a:solidFill>
              </a:rPr>
              <a:t>ajax</a:t>
            </a:r>
            <a:r>
              <a:rPr lang="de-DE" sz="2200" dirty="0">
                <a:solidFill>
                  <a:srgbClr val="FFFFFF"/>
                </a:solidFill>
              </a:rPr>
              <a:t>/</a:t>
            </a:r>
            <a:r>
              <a:rPr lang="de-DE" sz="2200" dirty="0" err="1">
                <a:solidFill>
                  <a:srgbClr val="FFFFFF"/>
                </a:solidFill>
              </a:rPr>
              <a:t>libs</a:t>
            </a:r>
            <a:r>
              <a:rPr lang="de-DE" sz="2200" dirty="0">
                <a:solidFill>
                  <a:srgbClr val="FFFFFF"/>
                </a:solidFill>
              </a:rPr>
              <a:t>/html5shiv/3.7.3/html5shiv.min.js"&gt;&lt;/</a:t>
            </a:r>
            <a:r>
              <a:rPr lang="de-DE" sz="2200" dirty="0" err="1">
                <a:solidFill>
                  <a:srgbClr val="FFFFFF"/>
                </a:solidFill>
              </a:rPr>
              <a:t>script</a:t>
            </a:r>
            <a:r>
              <a:rPr lang="de-DE" sz="2200" dirty="0" smtClean="0">
                <a:solidFill>
                  <a:srgbClr val="FFFFFF"/>
                </a:solidFill>
              </a:rPr>
              <a:t>&gt;</a:t>
            </a:r>
            <a:br>
              <a:rPr lang="de-DE" sz="2200" dirty="0" smtClean="0">
                <a:solidFill>
                  <a:srgbClr val="FFFFFF"/>
                </a:solidFill>
              </a:rPr>
            </a:br>
            <a:r>
              <a:rPr lang="de-DE" sz="2200" dirty="0" smtClean="0">
                <a:solidFill>
                  <a:srgbClr val="FFFFFF"/>
                </a:solidFill>
              </a:rPr>
              <a:t> </a:t>
            </a:r>
            <a:r>
              <a:rPr lang="de-DE" sz="2200" dirty="0">
                <a:solidFill>
                  <a:srgbClr val="FFFFFF"/>
                </a:solidFill>
              </a:rPr>
              <a:t>&lt;![</a:t>
            </a:r>
            <a:r>
              <a:rPr lang="de-DE" sz="2200" dirty="0" err="1">
                <a:solidFill>
                  <a:srgbClr val="FFFFFF"/>
                </a:solidFill>
              </a:rPr>
              <a:t>endif</a:t>
            </a:r>
            <a:r>
              <a:rPr lang="de-DE" sz="2200" dirty="0">
                <a:solidFill>
                  <a:srgbClr val="FFFFFF"/>
                </a:solidFill>
              </a:rPr>
              <a:t>]--&gt;</a:t>
            </a:r>
            <a:endParaRPr lang="de-DE" sz="2200" dirty="0" smtClean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HTML 5 Elemente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HTML Files direkt im Root-Verzeichnis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Ordner anlegen für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images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obots.txt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im Root-Verzeichnis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htaccess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im jeweiligen Verzeichnis (Initial im Root-Verzeichnis)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OPTIONAL: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l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ib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Ordner für externe Libraries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t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emplates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templates_c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cache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classes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Verzeichnisse bei komplexeren Seiten mit z.B. PHP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Ser</a:t>
            </a:r>
            <a:r>
              <a:rPr lang="de-DE" sz="2800" b="1" dirty="0" smtClean="0">
                <a:solidFill>
                  <a:schemeClr val="bg1"/>
                </a:solidFill>
              </a:rPr>
              <a:t>ver </a:t>
            </a:r>
            <a:r>
              <a:rPr lang="de-DE" sz="2800" b="1" dirty="0" smtClean="0">
                <a:solidFill>
                  <a:schemeClr val="bg1"/>
                </a:solidFill>
              </a:rPr>
              <a:t>Struktur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Standalone</a:t>
            </a:r>
            <a:r>
              <a:rPr lang="de-DE" sz="2200" b="1" dirty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r>
              <a:rPr lang="de-DE" sz="22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b="1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>http://d</a:t>
            </a: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>as-</a:t>
            </a:r>
            <a:r>
              <a:rPr lang="de-DE" sz="2200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reiterland.de</a:t>
            </a:r>
            <a: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Verwendung des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smint.js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http://haus-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glinn.de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http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www.haus-glinder-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muehle.de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Beispiel: </a:t>
            </a:r>
            <a:r>
              <a:rPr lang="de-DE" sz="2800" b="1" dirty="0" err="1" smtClean="0">
                <a:solidFill>
                  <a:schemeClr val="bg1"/>
                </a:solidFill>
              </a:rPr>
              <a:t>Onepager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3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Erstelle einen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Onepager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zu einem beliebigen Thema auf Basis des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Smint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(jQuery)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Freies Design, Seitenumfang mindestens 5 Sektionen (Pages)</a:t>
            </a:r>
          </a:p>
          <a:p>
            <a:pPr marL="285750" indent="-285750">
              <a:buFont typeface="Arial"/>
              <a:buChar char="•"/>
            </a:pP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http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://designify.me/web-design/smint-js-a-simple-plugin-for-lovers-of-one-page-websites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rgbClr val="FF0000"/>
                </a:solidFill>
                <a:latin typeface="Calibri Light"/>
                <a:cs typeface="Calibri Light"/>
              </a:rPr>
              <a:t>Abgabe: 30.12.2016 (als Zip per Mail an </a:t>
            </a:r>
            <a:r>
              <a:rPr lang="de-DE" sz="2200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skn@facelift-</a:t>
            </a:r>
            <a:r>
              <a:rPr lang="de-DE" sz="2200" dirty="0" err="1">
                <a:solidFill>
                  <a:srgbClr val="FF0000"/>
                </a:solidFill>
                <a:latin typeface="Calibri Light"/>
                <a:cs typeface="Calibri Light"/>
              </a:rPr>
              <a:t>b</a:t>
            </a:r>
            <a:r>
              <a:rPr lang="de-DE" sz="2200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bt.com</a:t>
            </a:r>
            <a:r>
              <a:rPr lang="de-DE" sz="2200" dirty="0" smtClean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Aufgabenstellung: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5517" y="1029784"/>
            <a:ext cx="8223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https://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github.com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sk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-designs/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ops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-sessions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Connect </a:t>
            </a:r>
            <a:r>
              <a:rPr lang="de-DE" sz="2800" b="1" dirty="0" err="1" smtClean="0">
                <a:solidFill>
                  <a:schemeClr val="bg1"/>
                </a:solidFill>
              </a:rPr>
              <a:t>with</a:t>
            </a:r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GitHub</a:t>
            </a:r>
            <a:r>
              <a:rPr lang="de-DE" sz="2800" b="1" dirty="0" smtClean="0">
                <a:solidFill>
                  <a:schemeClr val="bg1"/>
                </a:solidFill>
              </a:rPr>
              <a:t>: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1810" y="2196622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Free </a:t>
            </a:r>
            <a:r>
              <a:rPr lang="de-DE" sz="2800" b="1" dirty="0" err="1" smtClean="0">
                <a:solidFill>
                  <a:schemeClr val="bg1"/>
                </a:solidFill>
              </a:rPr>
              <a:t>Coding</a:t>
            </a:r>
            <a:r>
              <a:rPr lang="de-DE" sz="2800" b="1" dirty="0" smtClean="0">
                <a:solidFill>
                  <a:schemeClr val="bg1"/>
                </a:solidFill>
              </a:rPr>
              <a:t> Tools: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5517" y="2783156"/>
            <a:ext cx="82238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Eclipse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IDE -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www.eclipse.org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neon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Dreamweaver - Teil der Creative Cloud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Aptana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Studio 3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 http://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www.aptana.com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Editor </a:t>
            </a:r>
            <a:r>
              <a:rPr lang="mr-IN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–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Sublime Text 2</a:t>
            </a:r>
          </a:p>
        </p:txBody>
      </p:sp>
    </p:spTree>
    <p:extLst>
      <p:ext uri="{BB962C8B-B14F-4D97-AF65-F5344CB8AC3E}">
        <p14:creationId xmlns:p14="http://schemas.microsoft.com/office/powerpoint/2010/main" val="423208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Bildschirmpräsentation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FACELIFT brand building technologies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Knittel</dc:creator>
  <cp:lastModifiedBy>Stefan Knittel</cp:lastModifiedBy>
  <cp:revision>57</cp:revision>
  <dcterms:created xsi:type="dcterms:W3CDTF">2016-06-06T14:42:28Z</dcterms:created>
  <dcterms:modified xsi:type="dcterms:W3CDTF">2016-12-14T13:22:36Z</dcterms:modified>
</cp:coreProperties>
</file>