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9860-09D2-2843-8141-4678AE0EF4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0CAE-05B2-A646-B1DD-59FC533E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hyperlink" Target="https://github.com/scanlime/fadecand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anlime/fadecan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Helvetica Neue" charset="0"/>
                <a:ea typeface="Helvetica Neue" charset="0"/>
                <a:cs typeface="Helvetica Neue" charset="0"/>
              </a:rPr>
              <a:t>Introduction to </a:t>
            </a:r>
            <a:r>
              <a:rPr lang="en-US" sz="5000" dirty="0" err="1" smtClean="0">
                <a:latin typeface="Helvetica Neue" charset="0"/>
                <a:ea typeface="Helvetica Neue" charset="0"/>
                <a:cs typeface="Helvetica Neue" charset="0"/>
              </a:rPr>
              <a:t>Fadecandy</a:t>
            </a:r>
            <a:endParaRPr lang="en-US" sz="5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ILD 6</a:t>
            </a:r>
            <a:r>
              <a:rPr lang="en-US" baseline="30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 of April 2016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9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Fadecandy</a:t>
            </a:r>
            <a:endParaRPr lang="en-US" dirty="0"/>
          </a:p>
          <a:p>
            <a:r>
              <a:rPr lang="en-US" dirty="0" smtClean="0"/>
              <a:t>Power cables</a:t>
            </a:r>
          </a:p>
          <a:p>
            <a:r>
              <a:rPr lang="en-US" dirty="0" err="1" smtClean="0"/>
              <a:t>Neopixel</a:t>
            </a:r>
            <a:r>
              <a:rPr lang="en-US" dirty="0" smtClean="0"/>
              <a:t> 8x8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3167"/>
            <a:ext cx="5157141" cy="4351338"/>
          </a:xfrm>
        </p:spPr>
      </p:pic>
      <p:sp>
        <p:nvSpPr>
          <p:cNvPr id="6" name="Rectangle 5"/>
          <p:cNvSpPr/>
          <p:nvPr/>
        </p:nvSpPr>
        <p:spPr>
          <a:xfrm>
            <a:off x="1240037" y="5704505"/>
            <a:ext cx="5183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262626"/>
                </a:solidFill>
                <a:latin typeface="HelveticaNeue" charset="0"/>
              </a:rPr>
              <a:t>(source: </a:t>
            </a:r>
            <a:r>
              <a:rPr lang="en-US" u="sng" smtClean="0">
                <a:solidFill>
                  <a:srgbClr val="3262B2"/>
                </a:solidFill>
                <a:latin typeface="HelveticaNeue" charset="0"/>
                <a:hlinkClick r:id="rId3"/>
              </a:rPr>
              <a:t>https://</a:t>
            </a:r>
            <a:r>
              <a:rPr lang="en-US" u="sng" dirty="0" smtClean="0">
                <a:solidFill>
                  <a:srgbClr val="3262B2"/>
                </a:solidFill>
                <a:latin typeface="HelveticaNeue" charset="0"/>
                <a:hlinkClick r:id="rId3"/>
              </a:rPr>
              <a:t>github.com/scanlime/fadecandy</a:t>
            </a:r>
            <a:r>
              <a:rPr lang="en-US" u="sng" dirty="0" smtClean="0">
                <a:solidFill>
                  <a:srgbClr val="262626"/>
                </a:solidFill>
                <a:latin typeface="HelveticaNeue" charset="0"/>
                <a:hlinkClick r:id="rId3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8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library from </a:t>
            </a:r>
            <a:r>
              <a:rPr lang="en-US" dirty="0" smtClean="0">
                <a:hlinkClick r:id="rId2"/>
              </a:rPr>
              <a:t>https://github.com/scanlime/fadecandy</a:t>
            </a:r>
            <a:endParaRPr lang="en-US" dirty="0" smtClean="0"/>
          </a:p>
          <a:p>
            <a:r>
              <a:rPr lang="en-US" dirty="0" smtClean="0"/>
              <a:t>Run the server from the Terminal (Mac)</a:t>
            </a:r>
          </a:p>
          <a:p>
            <a:pPr lvl="1"/>
            <a:r>
              <a:rPr lang="en-US" dirty="0"/>
              <a:t>cd ~/</a:t>
            </a:r>
            <a:r>
              <a:rPr lang="en-US" dirty="0" smtClean="0"/>
              <a:t>Downloads/</a:t>
            </a:r>
            <a:r>
              <a:rPr lang="en-US" dirty="0" err="1" smtClean="0"/>
              <a:t>fadecandy</a:t>
            </a:r>
            <a:r>
              <a:rPr lang="en-US" dirty="0" smtClean="0"/>
              <a:t>-master/bin</a:t>
            </a:r>
          </a:p>
          <a:p>
            <a:pPr lvl="1"/>
            <a:r>
              <a:rPr lang="en-US" dirty="0"/>
              <a:t>open </a:t>
            </a:r>
            <a:r>
              <a:rPr lang="en-US" dirty="0" err="1" smtClean="0"/>
              <a:t>fcserver-osx</a:t>
            </a:r>
            <a:endParaRPr lang="en-US" dirty="0"/>
          </a:p>
          <a:p>
            <a:r>
              <a:rPr lang="en-US" dirty="0" smtClean="0"/>
              <a:t>Open the </a:t>
            </a:r>
            <a:r>
              <a:rPr lang="en-US" dirty="0" err="1" smtClean="0"/>
              <a:t>fadecandy</a:t>
            </a:r>
            <a:r>
              <a:rPr lang="en-US" dirty="0" smtClean="0"/>
              <a:t>-master/bin folder and run </a:t>
            </a:r>
            <a:r>
              <a:rPr lang="en-US" dirty="0" err="1" smtClean="0"/>
              <a:t>fcserver.exe</a:t>
            </a:r>
            <a:r>
              <a:rPr lang="en-US" dirty="0" smtClean="0"/>
              <a:t> (windows)</a:t>
            </a:r>
          </a:p>
          <a:p>
            <a:r>
              <a:rPr lang="en-US" dirty="0" smtClean="0"/>
              <a:t>Open </a:t>
            </a:r>
            <a:r>
              <a:rPr lang="en-US" dirty="0"/>
              <a:t>P</a:t>
            </a:r>
            <a:r>
              <a:rPr lang="en-US" dirty="0" smtClean="0"/>
              <a:t>rocessing and run your program.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9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Helvetica Neue</vt:lpstr>
      <vt:lpstr>Helvetica Neue Light</vt:lpstr>
      <vt:lpstr>HelveticaNeue</vt:lpstr>
      <vt:lpstr>Arial</vt:lpstr>
      <vt:lpstr>Office Theme</vt:lpstr>
      <vt:lpstr>Introduction to Fadecandy</vt:lpstr>
      <vt:lpstr>What’s in the kits</vt:lpstr>
      <vt:lpstr>Setup</vt:lpstr>
      <vt:lpstr>Getting started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Fadecandy</dc:title>
  <dc:creator>Frederik Berentsen</dc:creator>
  <cp:lastModifiedBy>Frederik Berentsen</cp:lastModifiedBy>
  <cp:revision>3</cp:revision>
  <dcterms:created xsi:type="dcterms:W3CDTF">2016-04-06T16:42:38Z</dcterms:created>
  <dcterms:modified xsi:type="dcterms:W3CDTF">2016-04-06T16:51:22Z</dcterms:modified>
</cp:coreProperties>
</file>