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63" r:id="rId10"/>
    <p:sldId id="264" r:id="rId11"/>
    <p:sldId id="265" r:id="rId12"/>
    <p:sldId id="266" r:id="rId13"/>
    <p:sldId id="268" r:id="rId14"/>
    <p:sldId id="270" r:id="rId15"/>
    <p:sldId id="271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863a8ec45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863a8ec45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863a8ec45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863a8ec45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863a8ec4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863a8ec4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151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0360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3382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43C"/>
              </a:buClr>
              <a:buSzPts val="5400"/>
              <a:buFont typeface="Calibri"/>
              <a:buNone/>
            </a:pPr>
            <a:r>
              <a:rPr lang="ru-RU" sz="5400" b="1">
                <a:solidFill>
                  <a:srgbClr val="34343C"/>
                </a:solidFill>
              </a:rPr>
              <a:t>Система управления заказами службы доставки еды</a:t>
            </a:r>
            <a:endParaRPr sz="5400" b="1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2870200" y="4907756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Михайлов Богдан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Кулягин Владимир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96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 b="1"/>
              <a:t>Интерфейс Программы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4634210" y="5741096"/>
            <a:ext cx="29235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Оформление заказа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1447998"/>
            <a:ext cx="5638800" cy="1455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76600" y="2679700"/>
            <a:ext cx="5638800" cy="3061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96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 b="1"/>
              <a:t>Интерфейс Программы</a:t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4584053" y="5006974"/>
            <a:ext cx="302389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Управление заказами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6935" y="1851026"/>
            <a:ext cx="7858125" cy="3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ctrTitle"/>
          </p:nvPr>
        </p:nvSpPr>
        <p:spPr>
          <a:xfrm>
            <a:off x="486900" y="196800"/>
            <a:ext cx="11218200" cy="843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-RU" sz="4600" b="1" dirty="0"/>
              <a:t>ТЕСТ - Создание заказа и расчет суммы</a:t>
            </a:r>
            <a:endParaRPr sz="46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59BB777-EA0C-4BD6-8852-6C049F9BF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864" y="1604708"/>
            <a:ext cx="6068272" cy="36485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ctrTitle"/>
          </p:nvPr>
        </p:nvSpPr>
        <p:spPr>
          <a:xfrm>
            <a:off x="486913" y="196825"/>
            <a:ext cx="11218200" cy="843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-RU" sz="4600" b="1" dirty="0"/>
              <a:t>ТЕСТ - Фильтрация и сортировка</a:t>
            </a:r>
            <a:endParaRPr sz="46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2FCD45-F4CC-4107-9098-EA53CBF0B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759" y="1209365"/>
            <a:ext cx="6144482" cy="44392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1376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ТЕСТ</a:t>
            </a:r>
            <a:endParaRPr b="1" dirty="0"/>
          </a:p>
        </p:txBody>
      </p:sp>
      <p:pic>
        <p:nvPicPr>
          <p:cNvPr id="177" name="Google Shape;177;p27" title="photo_2025-10-23_01-33-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127" y="1676527"/>
            <a:ext cx="6093739" cy="328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/>
        </p:nvSpPr>
        <p:spPr>
          <a:xfrm>
            <a:off x="5366510" y="4969073"/>
            <a:ext cx="1458972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Результат тестов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6CD64-3811-4417-889C-D6994CEFB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0026"/>
            <a:ext cx="9144000" cy="1060174"/>
          </a:xfrm>
        </p:spPr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484668-0011-40FC-99C5-84A4E8EC1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0219"/>
            <a:ext cx="9144000" cy="956710"/>
          </a:xfrm>
        </p:spPr>
        <p:txBody>
          <a:bodyPr>
            <a:normAutofit fontScale="92500" lnSpcReduction="10000"/>
          </a:bodyPr>
          <a:lstStyle/>
          <a:p>
            <a:r>
              <a:rPr lang="ru-RU" sz="3200" dirty="0"/>
              <a:t>Все поставленные перед нами цели и задачи было выполнены</a:t>
            </a:r>
          </a:p>
        </p:txBody>
      </p:sp>
    </p:spTree>
    <p:extLst>
      <p:ext uri="{BB962C8B-B14F-4D97-AF65-F5344CB8AC3E}">
        <p14:creationId xmlns:p14="http://schemas.microsoft.com/office/powerpoint/2010/main" val="183601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2762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 b="1"/>
              <a:t>Цель И Задачи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601788"/>
            <a:ext cx="10515600" cy="458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200" b="1" dirty="0"/>
              <a:t>Цель: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dirty="0"/>
              <a:t>Разработать систему управления заказами службы доставки еды, позволяющий отображать сам заказ, статус заказа, пользователей.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200" b="1" dirty="0"/>
              <a:t>Задачи: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dirty="0"/>
              <a:t>1.	Разработать саму базу данных,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dirty="0"/>
              <a:t>2.	Заполнить их нужными данными для работы программы,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dirty="0"/>
              <a:t>3.	Создать интерфейс позволяющий добавлять заказ,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dirty="0"/>
              <a:t>4.	Смотреть заказ, проверить его статус, редактировать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dirty="0"/>
              <a:t>5.	Провести тестирование.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ctrTitle"/>
          </p:nvPr>
        </p:nvSpPr>
        <p:spPr>
          <a:xfrm>
            <a:off x="1524000" y="241300"/>
            <a:ext cx="9144000" cy="10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 b="1"/>
              <a:t>ER-Диаграмма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1893" y="1308100"/>
            <a:ext cx="8024813" cy="4868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ctrTitle"/>
          </p:nvPr>
        </p:nvSpPr>
        <p:spPr>
          <a:xfrm>
            <a:off x="1047750" y="521428"/>
            <a:ext cx="10096500" cy="107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 b="1"/>
              <a:t>Нормализация Базы Данных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7275" y="3559875"/>
            <a:ext cx="7537450" cy="224091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2047875" y="1662540"/>
            <a:ext cx="8096250" cy="215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НЕНОРМАЛИЗОВАННАЯ БАЗА ДАННЫХ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начальном этапе все данные хранились в одной большой таблице. Это приводило к множеству проблем.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ctrTitle"/>
          </p:nvPr>
        </p:nvSpPr>
        <p:spPr>
          <a:xfrm>
            <a:off x="1047750" y="165099"/>
            <a:ext cx="10096500" cy="107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 b="1"/>
              <a:t>Нормализация Базы Данных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608965" y="2648433"/>
            <a:ext cx="4543425" cy="1561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1NF 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Цель: Устранить повторяющиеся группы, обеспечить атомарность данных.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30900" y="1535540"/>
            <a:ext cx="5956935" cy="50430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ctrTitle"/>
          </p:nvPr>
        </p:nvSpPr>
        <p:spPr>
          <a:xfrm>
            <a:off x="1047750" y="165099"/>
            <a:ext cx="10096500" cy="107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 b="1"/>
              <a:t>Нормализация Базы Данных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621665" y="2647696"/>
            <a:ext cx="4543425" cy="156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2NF 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Цель: Устранить частичные зависимости от составного ключа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2355041"/>
            <a:ext cx="5745480" cy="3001994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ctrTitle"/>
          </p:nvPr>
        </p:nvSpPr>
        <p:spPr>
          <a:xfrm>
            <a:off x="1047750" y="165099"/>
            <a:ext cx="10096500" cy="107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 b="1" dirty="0"/>
              <a:t>Нормализация Базы Данных</a:t>
            </a:r>
            <a:endParaRPr dirty="0"/>
          </a:p>
        </p:txBody>
      </p:sp>
      <p:sp>
        <p:nvSpPr>
          <p:cNvPr id="124" name="Google Shape;124;p19"/>
          <p:cNvSpPr txBox="1"/>
          <p:nvPr/>
        </p:nvSpPr>
        <p:spPr>
          <a:xfrm>
            <a:off x="3149600" y="1458860"/>
            <a:ext cx="5892799" cy="459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3NF 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этом этапе мы проверили, что в получившихся таблицах неключевые поля зависят непосредственно от первичного ключа, а не друг от друга.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F1115"/>
              </a:buClr>
              <a:buSzPts val="1800"/>
              <a:buFont typeface="Noto Sans Symbols"/>
              <a:buChar char="∙"/>
            </a:pPr>
            <a:r>
              <a:rPr lang="ru-RU" sz="1800" b="1" i="0" u="none" strike="noStrike" cap="none" dirty="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Нет избыточности данных</a:t>
            </a:r>
            <a:endParaRPr sz="1800" b="0" i="0" u="none" strike="noStrike" cap="none" dirty="0">
              <a:solidFill>
                <a:srgbClr val="0F11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1800"/>
              <a:buFont typeface="Noto Sans Symbols"/>
              <a:buChar char="∙"/>
            </a:pPr>
            <a:r>
              <a:rPr lang="ru-RU" sz="1800" b="1" i="0" u="none" strike="noStrike" cap="none" dirty="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Минимизированы аномалии обновления</a:t>
            </a:r>
            <a:r>
              <a:rPr lang="ru-RU" sz="1800" b="0" i="0" u="none" strike="noStrike" cap="none" dirty="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1800"/>
              <a:buFont typeface="Noto Sans Symbols"/>
              <a:buChar char="∙"/>
            </a:pPr>
            <a:r>
              <a:rPr lang="ru-RU" sz="1800" b="1" i="0" u="none" strike="noStrike" cap="none" dirty="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Правильные связи</a:t>
            </a:r>
            <a:r>
              <a:rPr lang="ru-RU" sz="1800" b="0" i="0" u="none" strike="noStrike" cap="none" dirty="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1800"/>
              <a:buFont typeface="Noto Sans Symbols"/>
              <a:buChar char="∙"/>
            </a:pPr>
            <a:r>
              <a:rPr lang="ru-RU" sz="1800" b="1" i="0" u="none" strike="noStrike" cap="none" dirty="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Отсутствие транзитивных зависимостей</a:t>
            </a:r>
            <a:r>
              <a:rPr lang="ru-RU" sz="1800" b="0" i="0" u="none" strike="noStrike" cap="none" dirty="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- все атрибуты зависят только от первичного ключа своей таблицы</a:t>
            </a:r>
            <a:endParaRPr sz="1800" b="0" i="0" u="none" strike="noStrike" cap="none" dirty="0">
              <a:solidFill>
                <a:srgbClr val="0F111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07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ctrTitle"/>
          </p:nvPr>
        </p:nvSpPr>
        <p:spPr>
          <a:xfrm>
            <a:off x="1047750" y="244613"/>
            <a:ext cx="10096500" cy="107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 b="1" dirty="0"/>
              <a:t>Базы Данных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2D06D5-7E31-4189-A507-BF1C09261B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11231" y="1316176"/>
            <a:ext cx="4969538" cy="48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0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ctrTitle"/>
          </p:nvPr>
        </p:nvSpPr>
        <p:spPr>
          <a:xfrm>
            <a:off x="1524000" y="304799"/>
            <a:ext cx="9144000" cy="96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 b="1"/>
              <a:t>Интерфейс Программы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5781" y="1854199"/>
            <a:ext cx="6040438" cy="354171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5064720" y="5395912"/>
            <a:ext cx="20625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Главное меню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218</Words>
  <Application>Microsoft Office PowerPoint</Application>
  <PresentationFormat>Широкоэкранный</PresentationFormat>
  <Paragraphs>43</Paragraphs>
  <Slides>15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Noto Sans Symbols</vt:lpstr>
      <vt:lpstr>Times New Roman</vt:lpstr>
      <vt:lpstr>Тема Office</vt:lpstr>
      <vt:lpstr>Система управления заказами службы доставки еды</vt:lpstr>
      <vt:lpstr>Цель И Задачи</vt:lpstr>
      <vt:lpstr>ER-Диаграмма</vt:lpstr>
      <vt:lpstr>Нормализация Базы Данных</vt:lpstr>
      <vt:lpstr>Нормализация Базы Данных</vt:lpstr>
      <vt:lpstr>Нормализация Базы Данных</vt:lpstr>
      <vt:lpstr>Нормализация Базы Данных</vt:lpstr>
      <vt:lpstr>Базы Данных</vt:lpstr>
      <vt:lpstr>Интерфейс Программы</vt:lpstr>
      <vt:lpstr>Интерфейс Программы</vt:lpstr>
      <vt:lpstr>Интерфейс Программы</vt:lpstr>
      <vt:lpstr>ТЕСТ - Создание заказа и расчет суммы</vt:lpstr>
      <vt:lpstr>ТЕСТ - Фильтрация и сортировка</vt:lpstr>
      <vt:lpstr>ТЕСТ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управления заказами службы доставки еды</dc:title>
  <cp:lastModifiedBy>studentcoll</cp:lastModifiedBy>
  <cp:revision>4</cp:revision>
  <dcterms:modified xsi:type="dcterms:W3CDTF">2025-10-23T05:44:42Z</dcterms:modified>
</cp:coreProperties>
</file>