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338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C"/>
              </a:buClr>
              <a:buSzPts val="5400"/>
              <a:buFont typeface="Calibri"/>
              <a:buNone/>
            </a:pPr>
            <a:r>
              <a:rPr b="1" lang="ru-RU" sz="5400">
                <a:solidFill>
                  <a:srgbClr val="34343C"/>
                </a:solidFill>
              </a:rPr>
              <a:t>Система управления заказами службы доставки еды</a:t>
            </a:r>
            <a:endParaRPr b="1"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870200" y="49077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Михайлов Богдан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Кулягин Владимир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584053" y="5006974"/>
            <a:ext cx="3023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заказами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5" y="1851026"/>
            <a:ext cx="785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584053" y="5006974"/>
            <a:ext cx="3023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заказами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5" y="1851026"/>
            <a:ext cx="785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441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Цель И Задачи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601788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200"/>
              <a:t>Цель: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Разработать систему управления заказами службы доставки еды, позволяющий отображать сам заказ, статус заказа, пользователей.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200"/>
              <a:t>Задачи: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	Разработать саму базу данных,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	Заполнить их нужными данными для работы программы,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	Создать интерфейс позволяющий добавлять заказ,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	Смотреть заказ, проверить его статус, редактировать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5.	Провести тестирование.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241300"/>
            <a:ext cx="91440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ER-Диаграмма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893" y="1308100"/>
            <a:ext cx="8024813" cy="486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047750" y="521428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75" y="3559875"/>
            <a:ext cx="7537450" cy="224091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047875" y="1662540"/>
            <a:ext cx="8096250" cy="2157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НЕНОРМАЛИЗОВАННАЯ БАЗА ДАННЫХ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начальном этапе все данные хранились в одной большой таблице. Это приводило к множеству проблем.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8965" y="2648433"/>
            <a:ext cx="4543425" cy="1561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повторяющиеся группы, обеспечить атомарность данных.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1535540"/>
            <a:ext cx="5956935" cy="50430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21665" y="2647696"/>
            <a:ext cx="4543425" cy="156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частичные зависимости от составного ключа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55041"/>
            <a:ext cx="5745480" cy="300199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18783" y="1538373"/>
            <a:ext cx="5892799" cy="459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этапе мы проверили, что в получившихся таблицах неключевые поля зависят непосредственно от первичного ключа, а не друг от друга.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избыточности данных</a:t>
            </a:r>
            <a:endParaRPr b="0" i="0" sz="1800" u="none" cap="none" strike="noStrike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Минимизированы аномалии обновления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Правильные связи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транзитивных зависимостей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все атрибуты зависят только от первичного ключа своей таблицы</a:t>
            </a:r>
            <a:endParaRPr b="0" i="0" sz="1800" u="none" cap="none" strike="noStrike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8582" y="1236661"/>
            <a:ext cx="5334635" cy="520128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1524000" y="3047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781" y="1854199"/>
            <a:ext cx="6040438" cy="35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064720" y="5395912"/>
            <a:ext cx="2062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Главное меню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634210" y="5741096"/>
            <a:ext cx="29235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447998"/>
            <a:ext cx="5638800" cy="145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679700"/>
            <a:ext cx="5638800" cy="306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