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4" r:id="rId3"/>
    <p:sldId id="265" r:id="rId4"/>
    <p:sldId id="257" r:id="rId5"/>
    <p:sldId id="283" r:id="rId6"/>
    <p:sldId id="275" r:id="rId7"/>
    <p:sldId id="276" r:id="rId8"/>
    <p:sldId id="277" r:id="rId9"/>
    <p:sldId id="280" r:id="rId10"/>
    <p:sldId id="281" r:id="rId11"/>
    <p:sldId id="286" r:id="rId12"/>
    <p:sldId id="285" r:id="rId13"/>
    <p:sldId id="260" r:id="rId1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한수원 한돋움OTF" panose="020B0600000101010101" pitchFamily="34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BAA8"/>
    <a:srgbClr val="F1ECE7"/>
    <a:srgbClr val="FCFBFA"/>
    <a:srgbClr val="E8C4B0"/>
    <a:srgbClr val="843F06"/>
    <a:srgbClr val="F0D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1200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24C-9A75-467E-B294-37C0E5F7DC0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6B69-0DC6-46CC-A8CD-AE0FEC9E6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2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24C-9A75-467E-B294-37C0E5F7DC0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6B69-0DC6-46CC-A8CD-AE0FEC9E6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9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24C-9A75-467E-B294-37C0E5F7DC0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6B69-0DC6-46CC-A8CD-AE0FEC9E6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87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24C-9A75-467E-B294-37C0E5F7DC0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6B69-0DC6-46CC-A8CD-AE0FEC9E6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24C-9A75-467E-B294-37C0E5F7DC0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6B69-0DC6-46CC-A8CD-AE0FEC9E6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26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24C-9A75-467E-B294-37C0E5F7DC0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6B69-0DC6-46CC-A8CD-AE0FEC9E6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27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24C-9A75-467E-B294-37C0E5F7DC0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6B69-0DC6-46CC-A8CD-AE0FEC9E6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9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24C-9A75-467E-B294-37C0E5F7DC0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6B69-0DC6-46CC-A8CD-AE0FEC9E6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94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24C-9A75-467E-B294-37C0E5F7DC0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6B69-0DC6-46CC-A8CD-AE0FEC9E6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2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24C-9A75-467E-B294-37C0E5F7DC0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6B69-0DC6-46CC-A8CD-AE0FEC9E6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0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24C-9A75-467E-B294-37C0E5F7DC0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6B69-0DC6-46CC-A8CD-AE0FEC9E6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4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7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한수원 한돋움OTF" panose="020B0600000101010101" pitchFamily="34" charset="-127"/>
                <a:ea typeface="한수원 한돋움OTF" panose="020B0600000101010101" pitchFamily="34" charset="-127"/>
              </a:defRPr>
            </a:lvl1pPr>
          </a:lstStyle>
          <a:p>
            <a:fld id="{091FC24C-9A75-467E-B294-37C0E5F7DC04}" type="datetimeFigureOut">
              <a:rPr lang="ko-KR" altLang="en-US" smtClean="0"/>
              <a:pPr/>
              <a:t>2022-11-07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한수원 한돋움OTF" panose="020B0600000101010101" pitchFamily="34" charset="-127"/>
                <a:ea typeface="한수원 한돋움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한수원 한돋움OTF" panose="020B0600000101010101" pitchFamily="34" charset="-127"/>
                <a:ea typeface="한수원 한돋움OTF" panose="020B0600000101010101" pitchFamily="34" charset="-127"/>
              </a:defRPr>
            </a:lvl1pPr>
          </a:lstStyle>
          <a:p>
            <a:fld id="{5D126B69-0DC6-46CC-A8CD-AE0FEC9E68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0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한수원 한돋움OTF" panose="020B0600000101010101" pitchFamily="34" charset="-127"/>
          <a:ea typeface="한수원 한돋움OTF" panose="020B0600000101010101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한수원 한돋움OTF" panose="020B0600000101010101" pitchFamily="34" charset="-127"/>
          <a:ea typeface="한수원 한돋움OTF" panose="020B0600000101010101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한수원 한돋움OTF" panose="020B0600000101010101" pitchFamily="34" charset="-127"/>
          <a:ea typeface="한수원 한돋움OTF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한수원 한돋움OTF" panose="020B0600000101010101" pitchFamily="34" charset="-127"/>
          <a:ea typeface="한수원 한돋움OTF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한수원 한돋움OTF" panose="020B0600000101010101" pitchFamily="34" charset="-127"/>
          <a:ea typeface="한수원 한돋움OTF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한수원 한돋움OTF" panose="020B0600000101010101" pitchFamily="34" charset="-127"/>
          <a:ea typeface="한수원 한돋움OTF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951017"/>
            <a:ext cx="6480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세미 프로젝트 </a:t>
            </a:r>
            <a:r>
              <a:rPr lang="en-US" altLang="ko-KR" sz="25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-</a:t>
            </a:r>
            <a:r>
              <a:rPr lang="ko-KR" altLang="en-US" sz="25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 </a:t>
            </a:r>
            <a:r>
              <a:rPr lang="en-US" altLang="ko-KR" sz="25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#1</a:t>
            </a:r>
            <a:endParaRPr lang="ko-KR" altLang="en-US" sz="2500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15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53824" y="1490881"/>
            <a:ext cx="55264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5</a:t>
            </a:r>
            <a:r>
              <a:rPr lang="ko-KR" altLang="en-US" sz="50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조 </a:t>
            </a:r>
            <a:r>
              <a:rPr lang="en-US" altLang="ko-KR" sz="50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Cafe Master</a:t>
            </a:r>
            <a:endParaRPr lang="ko-KR" altLang="en-US" sz="5000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pic>
        <p:nvPicPr>
          <p:cNvPr id="1033" name="Picture 9" descr="커피 일러스트 PNG | 커피 일러스트, 커피, 커피 그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3" t="14239" r="20713" b="13034"/>
          <a:stretch/>
        </p:blipFill>
        <p:spPr bwMode="auto">
          <a:xfrm>
            <a:off x="3375660" y="2378551"/>
            <a:ext cx="2392680" cy="288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1259707" y="551723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박선영 문재윤 간정진 이현성</a:t>
            </a:r>
          </a:p>
        </p:txBody>
      </p:sp>
    </p:spTree>
    <p:extLst>
      <p:ext uri="{BB962C8B-B14F-4D97-AF65-F5344CB8AC3E}">
        <p14:creationId xmlns:p14="http://schemas.microsoft.com/office/powerpoint/2010/main" val="2695118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20270"/>
            <a:ext cx="8171272" cy="392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476672"/>
            <a:ext cx="6480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화면구성 </a:t>
            </a:r>
            <a:r>
              <a:rPr lang="en-US" altLang="ko-KR" sz="25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– detail.html</a:t>
            </a:r>
            <a:endParaRPr lang="ko-KR" altLang="en-US" sz="2500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15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0" y="0"/>
            <a:ext cx="39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5</a:t>
            </a:r>
            <a:r>
              <a:rPr lang="ko-KR" altLang="en-US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조 </a:t>
            </a:r>
            <a:r>
              <a:rPr lang="en-US" altLang="ko-KR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Cafe Master</a:t>
            </a:r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2487197" y="2874071"/>
            <a:ext cx="35661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39364" y="2735342"/>
            <a:ext cx="1360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프로필 상세정보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843808" y="2519318"/>
            <a:ext cx="0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843808" y="251931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843808" y="331140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195736" y="5334837"/>
            <a:ext cx="0" cy="218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195736" y="5553129"/>
            <a:ext cx="47558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535996" y="5553129"/>
            <a:ext cx="0" cy="2065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9758" y="5759678"/>
            <a:ext cx="1796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리뷰 작성 카페 </a:t>
            </a:r>
            <a:r>
              <a:rPr lang="ko-KR" altLang="en-US" sz="1100" dirty="0" err="1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댓글</a:t>
            </a:r>
            <a:endParaRPr lang="ko-KR" altLang="en-US" sz="1100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6951537" y="5334837"/>
            <a:ext cx="0" cy="218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96136" y="3154179"/>
            <a:ext cx="194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팔로워</a:t>
            </a:r>
            <a:r>
              <a:rPr lang="en-US" altLang="ko-KR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, </a:t>
            </a:r>
            <a:r>
              <a:rPr lang="ko-KR" altLang="en-US" sz="1100" dirty="0" err="1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팔로잉</a:t>
            </a:r>
            <a:r>
              <a:rPr lang="en-US" altLang="ko-KR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, </a:t>
            </a:r>
            <a:r>
              <a:rPr lang="ko-KR" altLang="en-US" sz="1100" dirty="0" err="1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북마크</a:t>
            </a:r>
            <a:endParaRPr lang="ko-KR" altLang="en-US" sz="1100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5364088" y="3284984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2CA695-7A4C-F27D-6C5A-0D16061BD518}"/>
              </a:ext>
            </a:extLst>
          </p:cNvPr>
          <p:cNvSpPr/>
          <p:nvPr/>
        </p:nvSpPr>
        <p:spPr>
          <a:xfrm>
            <a:off x="3997573" y="3154179"/>
            <a:ext cx="468051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7062DEB6-7293-DB95-3041-C9E68D654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953726"/>
            <a:ext cx="32289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269B19-6ECA-AD6B-0331-35158C05425C}"/>
              </a:ext>
            </a:extLst>
          </p:cNvPr>
          <p:cNvSpPr/>
          <p:nvPr/>
        </p:nvSpPr>
        <p:spPr>
          <a:xfrm>
            <a:off x="4481536" y="3154179"/>
            <a:ext cx="468051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59B25ADA-7507-585E-3A23-E07715164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383" y="1217561"/>
            <a:ext cx="32004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 descr="https://cdn.discordapp.com/attachments/993054704928039055/1039080404939972699/image.png">
            <a:extLst>
              <a:ext uri="{FF2B5EF4-FFF2-40B4-BE49-F238E27FC236}">
                <a16:creationId xmlns:a16="http://schemas.microsoft.com/office/drawing/2014/main" id="{C60CFA71-DDF1-4248-87CA-BAC2B2C893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8" t="4272" r="37000" b="2523"/>
          <a:stretch/>
        </p:blipFill>
        <p:spPr bwMode="auto">
          <a:xfrm>
            <a:off x="6425777" y="629615"/>
            <a:ext cx="2053087" cy="497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D5197E-CFB8-38C9-8F42-0BB8265CD07A}"/>
              </a:ext>
            </a:extLst>
          </p:cNvPr>
          <p:cNvSpPr/>
          <p:nvPr/>
        </p:nvSpPr>
        <p:spPr>
          <a:xfrm>
            <a:off x="4943855" y="3154179"/>
            <a:ext cx="468051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52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1" grpId="0" animBg="1"/>
      <p:bldP spid="11" grpId="1" animBg="1"/>
      <p:bldP spid="14" grpId="0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980728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프로젝트 소감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15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0" y="0"/>
            <a:ext cx="39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5</a:t>
            </a:r>
            <a:r>
              <a:rPr lang="ko-KR" altLang="en-US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조 </a:t>
            </a:r>
            <a:r>
              <a:rPr lang="en-US" altLang="ko-KR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Cafe Master</a:t>
            </a:r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060848"/>
            <a:ext cx="777686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박선영</a:t>
            </a:r>
            <a:r>
              <a:rPr lang="en-US" altLang="ko-KR" sz="16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: </a:t>
            </a:r>
            <a:r>
              <a:rPr lang="ko-KR" altLang="en-US" sz="16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먼저 처음으로 프론트와 백으로 나누어서 해보았는데</a:t>
            </a:r>
            <a:r>
              <a:rPr lang="en-US" altLang="ko-KR" sz="16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 </a:t>
            </a:r>
            <a:r>
              <a:rPr lang="ko-KR" altLang="en-US" sz="16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각자 맡은 분야만을 집중할 수 있어서 너무 좋았습니다</a:t>
            </a:r>
            <a:r>
              <a:rPr lang="en-US" altLang="ko-KR" sz="16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. </a:t>
            </a:r>
            <a:r>
              <a:rPr lang="ko-KR" altLang="en-US" sz="16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특히 </a:t>
            </a:r>
            <a:r>
              <a:rPr lang="ko-KR" altLang="en-US" sz="1600" dirty="0" err="1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브랜치를</a:t>
            </a:r>
            <a:r>
              <a:rPr lang="ko-KR" altLang="en-US" sz="16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 나누어서 공동 개발을 하면서 시간을 효율적으로 사용할 수 있어서 좋았습니다</a:t>
            </a:r>
            <a:r>
              <a:rPr lang="en-US" altLang="ko-KR" sz="16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. </a:t>
            </a:r>
            <a:r>
              <a:rPr lang="ko-KR" altLang="en-US" sz="16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그리고 팀장을 맡았는데 다른 분들도 너무 잘 </a:t>
            </a:r>
            <a:r>
              <a:rPr lang="ko-KR" altLang="en-US" sz="1600" dirty="0" err="1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따라주시고</a:t>
            </a:r>
            <a:r>
              <a:rPr lang="ko-KR" altLang="en-US" sz="16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 같이 이끌어 주셔서 감사했고</a:t>
            </a:r>
            <a:r>
              <a:rPr lang="en-US" altLang="ko-KR" sz="16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, </a:t>
            </a:r>
            <a:r>
              <a:rPr lang="ko-KR" altLang="en-US" sz="16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처음으로 긴 시간 프로젝트를 함께 하면서 혼자 자바스크립트를 공부할 시간도 있어서 도움이 많이 됐습니다</a:t>
            </a:r>
            <a:r>
              <a:rPr lang="en-US" altLang="ko-KR" sz="16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문재윤</a:t>
            </a:r>
            <a:r>
              <a:rPr lang="en-US" altLang="ko-KR" sz="16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: </a:t>
            </a:r>
            <a:r>
              <a:rPr lang="ko-KR" altLang="en-US" sz="16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처음으로 일주일동안 진행되는 긴 프로젝트를 통해 협업의 중요성을 </a:t>
            </a:r>
            <a:r>
              <a:rPr lang="ko-KR" altLang="en-US" sz="1600" dirty="0" err="1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깨달았고</a:t>
            </a:r>
            <a:r>
              <a:rPr lang="ko-KR" altLang="en-US" sz="16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 </a:t>
            </a:r>
            <a:r>
              <a:rPr lang="ko-KR" altLang="en-US" sz="1600" dirty="0" err="1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팀원들과의</a:t>
            </a:r>
            <a:r>
              <a:rPr lang="ko-KR" altLang="en-US" sz="16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 호흡과 화합이 중요하다는 것을 다시 한번 느꼈습니다</a:t>
            </a:r>
            <a:r>
              <a:rPr lang="en-US" altLang="ko-KR" sz="16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이현성</a:t>
            </a:r>
            <a:r>
              <a:rPr lang="en-US" altLang="ko-KR" sz="16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: </a:t>
            </a:r>
            <a:r>
              <a:rPr lang="ko-KR" altLang="en-US" sz="1600" b="0" i="0" dirty="0">
                <a:effectLst/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깃 협업에 대하여 많이 배우고 내가 모르는 부분이 무엇인지 알 수 있는 좋은 시간이었습니다</a:t>
            </a:r>
            <a:r>
              <a:rPr lang="en-US" altLang="ko-KR" sz="1600" b="0" i="0" dirty="0">
                <a:effectLst/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. </a:t>
            </a:r>
            <a:r>
              <a:rPr lang="ko-KR" altLang="en-US" sz="1600" b="0" i="0" dirty="0">
                <a:effectLst/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또 </a:t>
            </a:r>
            <a:r>
              <a:rPr lang="ko-KR" altLang="en-US" sz="1600" b="0" i="0" dirty="0" err="1">
                <a:effectLst/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팀원들과의</a:t>
            </a:r>
            <a:r>
              <a:rPr lang="ko-KR" altLang="en-US" sz="1600" b="0" i="0" dirty="0">
                <a:effectLst/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 단합의 중요성을 느꼈습니다</a:t>
            </a:r>
            <a:r>
              <a:rPr lang="en-US" altLang="ko-KR" sz="1600" b="0" i="0">
                <a:effectLst/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간정진</a:t>
            </a:r>
            <a:r>
              <a:rPr lang="en-US" altLang="ko-KR" sz="16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:</a:t>
            </a:r>
            <a:r>
              <a:rPr lang="en-US" altLang="ko-KR" sz="24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 </a:t>
            </a:r>
            <a:r>
              <a:rPr lang="ko-KR" altLang="en-US" sz="1600" b="0" i="0" dirty="0">
                <a:effectLst/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프로젝트 시작하기에 전에 많은 걱정이 있었지만 좋은 팀원분들을 만나</a:t>
            </a:r>
            <a:r>
              <a:rPr lang="en-US" altLang="ko-KR" sz="1600" b="0" i="0" dirty="0">
                <a:effectLst/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, </a:t>
            </a:r>
            <a:r>
              <a:rPr lang="ko-KR" altLang="en-US" sz="1600" b="0" i="0" dirty="0">
                <a:effectLst/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긍정적인 환경에서 어려움없이 개발을 진행할 수 있는 좋은 기회였습니다</a:t>
            </a:r>
            <a:r>
              <a:rPr lang="en-US" altLang="ko-KR" sz="1600" b="0" i="0" dirty="0">
                <a:effectLst/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.</a:t>
            </a:r>
            <a:endParaRPr lang="en-US" altLang="ko-KR" sz="1600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  <a:p>
            <a:pPr algn="ctr"/>
            <a:endParaRPr lang="ko-KR" altLang="en-US" sz="1100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475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15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0" y="0"/>
            <a:ext cx="39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5</a:t>
            </a:r>
            <a:r>
              <a:rPr lang="ko-KR" altLang="en-US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조 </a:t>
            </a:r>
            <a:r>
              <a:rPr lang="en-US" altLang="ko-KR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Cafe Master</a:t>
            </a:r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pic>
        <p:nvPicPr>
          <p:cNvPr id="5" name="Picture 9" descr="커피 일러스트 PNG | 커피 일러스트, 커피, 커피 그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3" t="14239" r="20713" b="13034"/>
          <a:stretch/>
        </p:blipFill>
        <p:spPr bwMode="auto">
          <a:xfrm>
            <a:off x="3177549" y="2204864"/>
            <a:ext cx="305063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8450" y="1467221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프로젝트를 통해 알게 된 점</a:t>
            </a:r>
          </a:p>
        </p:txBody>
      </p:sp>
    </p:spTree>
    <p:extLst>
      <p:ext uri="{BB962C8B-B14F-4D97-AF65-F5344CB8AC3E}">
        <p14:creationId xmlns:p14="http://schemas.microsoft.com/office/powerpoint/2010/main" val="1839614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15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92034" y="5147900"/>
            <a:ext cx="39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5</a:t>
            </a:r>
            <a:r>
              <a:rPr lang="ko-KR" altLang="en-US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조 </a:t>
            </a:r>
            <a:r>
              <a:rPr lang="en-US" altLang="ko-KR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Cafe Master</a:t>
            </a:r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9687" y="2182505"/>
            <a:ext cx="69847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감사합니다</a:t>
            </a:r>
          </a:p>
        </p:txBody>
      </p:sp>
      <p:pic>
        <p:nvPicPr>
          <p:cNvPr id="6" name="Picture 9" descr="커피 일러스트 PNG | 커피 일러스트, 커피, 커피 그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3" t="14239" r="20713" b="13034"/>
          <a:stretch/>
        </p:blipFill>
        <p:spPr bwMode="auto">
          <a:xfrm>
            <a:off x="4120311" y="4077072"/>
            <a:ext cx="1027753" cy="107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92034" y="1606441"/>
            <a:ext cx="39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세미 프로젝트 </a:t>
            </a:r>
            <a:r>
              <a:rPr lang="en-US" altLang="ko-KR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- #1</a:t>
            </a:r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20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15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0" y="0"/>
            <a:ext cx="39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5</a:t>
            </a:r>
            <a:r>
              <a:rPr lang="ko-KR" altLang="en-US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조 </a:t>
            </a:r>
            <a:r>
              <a:rPr lang="en-US" altLang="ko-KR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Cafe Master</a:t>
            </a:r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pic>
        <p:nvPicPr>
          <p:cNvPr id="5" name="Picture 9" descr="커피 일러스트 PNG | 커피 일러스트, 커피, 커피 그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3" t="14239" r="20713" b="13034"/>
          <a:stretch/>
        </p:blipFill>
        <p:spPr bwMode="auto">
          <a:xfrm>
            <a:off x="3177549" y="2204864"/>
            <a:ext cx="305063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9767" y="1424970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카페마스터의 목적</a:t>
            </a:r>
          </a:p>
        </p:txBody>
      </p:sp>
    </p:spTree>
    <p:extLst>
      <p:ext uri="{BB962C8B-B14F-4D97-AF65-F5344CB8AC3E}">
        <p14:creationId xmlns:p14="http://schemas.microsoft.com/office/powerpoint/2010/main" val="365274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15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0" y="0"/>
            <a:ext cx="39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5</a:t>
            </a:r>
            <a:r>
              <a:rPr lang="ko-KR" altLang="en-US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조 </a:t>
            </a:r>
            <a:r>
              <a:rPr lang="en-US" altLang="ko-KR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Cafe Master</a:t>
            </a:r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pic>
        <p:nvPicPr>
          <p:cNvPr id="5" name="Picture 9" descr="커피 일러스트 PNG | 커피 일러스트, 커피, 커피 그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3" t="14239" r="20713" b="13034"/>
          <a:stretch/>
        </p:blipFill>
        <p:spPr bwMode="auto">
          <a:xfrm>
            <a:off x="3177549" y="2204864"/>
            <a:ext cx="305063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9767" y="1424970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기능설명</a:t>
            </a:r>
          </a:p>
        </p:txBody>
      </p:sp>
    </p:spTree>
    <p:extLst>
      <p:ext uri="{BB962C8B-B14F-4D97-AF65-F5344CB8AC3E}">
        <p14:creationId xmlns:p14="http://schemas.microsoft.com/office/powerpoint/2010/main" val="385235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953726"/>
            <a:ext cx="3456384" cy="543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476672"/>
            <a:ext cx="6480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화면구성 </a:t>
            </a:r>
            <a:r>
              <a:rPr lang="en-US" altLang="ko-KR" sz="25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– index.html</a:t>
            </a:r>
            <a:endParaRPr lang="ko-KR" altLang="en-US" sz="2500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2020177" y="2373074"/>
            <a:ext cx="9547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29342" y="1484784"/>
            <a:ext cx="7223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“</a:t>
            </a:r>
            <a:r>
              <a:rPr lang="ko-KR" altLang="en-US" sz="1100" dirty="0" err="1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검색창</a:t>
            </a:r>
            <a:r>
              <a:rPr lang="en-US" altLang="ko-KR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”</a:t>
            </a:r>
            <a:endParaRPr lang="ko-KR" altLang="en-US" sz="1100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027624" y="1615589"/>
            <a:ext cx="18963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2020177" y="4653136"/>
            <a:ext cx="5355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3631" y="2242269"/>
            <a:ext cx="1442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선택 테마 </a:t>
            </a:r>
            <a:r>
              <a:rPr lang="en-US" altLang="ko-KR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“</a:t>
            </a:r>
            <a:r>
              <a:rPr lang="ko-KR" altLang="en-US" sz="1100" dirty="0" err="1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캐러셀</a:t>
            </a:r>
            <a:r>
              <a:rPr lang="en-US" altLang="ko-KR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”</a:t>
            </a:r>
            <a:endParaRPr lang="ko-KR" altLang="en-US" sz="1100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59" y="4437112"/>
            <a:ext cx="1512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“</a:t>
            </a:r>
            <a:r>
              <a:rPr lang="ko-KR" altLang="en-US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추천</a:t>
            </a:r>
            <a:r>
              <a:rPr lang="en-US" altLang="ko-KR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”</a:t>
            </a:r>
            <a:r>
              <a:rPr lang="ko-KR" altLang="en-US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 카테고리 별</a:t>
            </a:r>
            <a:br>
              <a:rPr lang="en-US" altLang="ko-KR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</a:br>
            <a:r>
              <a:rPr lang="en-US" altLang="ko-KR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“</a:t>
            </a:r>
            <a:r>
              <a:rPr lang="ko-KR" altLang="en-US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카페 정보</a:t>
            </a:r>
            <a:r>
              <a:rPr lang="en-US" altLang="ko-KR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”</a:t>
            </a:r>
            <a:endParaRPr lang="ko-KR" altLang="en-US" sz="1100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986055" y="1916832"/>
            <a:ext cx="89020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156176" y="4639925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 rot="16200000" flipV="1">
            <a:off x="1187627" y="4221088"/>
            <a:ext cx="2736303" cy="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555775" y="2852936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880852" y="4509120"/>
            <a:ext cx="172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추천 카테고리 </a:t>
            </a:r>
            <a:r>
              <a:rPr lang="en-US" altLang="ko-KR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“</a:t>
            </a:r>
            <a:r>
              <a:rPr lang="ko-KR" altLang="en-US" sz="1100" dirty="0" err="1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더보기</a:t>
            </a:r>
            <a:r>
              <a:rPr lang="en-US" altLang="ko-KR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”</a:t>
            </a:r>
            <a:endParaRPr lang="ko-KR" altLang="en-US" sz="1100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76256" y="1772816"/>
            <a:ext cx="1802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테마 옵션 </a:t>
            </a:r>
            <a:r>
              <a:rPr lang="en-US" altLang="ko-KR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“</a:t>
            </a:r>
            <a:r>
              <a:rPr lang="ko-KR" altLang="en-US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라디오 버튼</a:t>
            </a:r>
            <a:r>
              <a:rPr lang="en-US" altLang="ko-KR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”</a:t>
            </a:r>
            <a:r>
              <a:rPr lang="ko-KR" altLang="en-US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 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15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0" y="0"/>
            <a:ext cx="39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5</a:t>
            </a:r>
            <a:r>
              <a:rPr lang="ko-KR" altLang="en-US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조 </a:t>
            </a:r>
            <a:r>
              <a:rPr lang="en-US" altLang="ko-KR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Cafe Master</a:t>
            </a:r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2555779" y="4653136"/>
            <a:ext cx="3600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300192" y="1023461"/>
            <a:ext cx="5547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76256" y="908720"/>
            <a:ext cx="1802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회원가입</a:t>
            </a:r>
            <a:r>
              <a:rPr lang="en-US" altLang="ko-KR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/</a:t>
            </a:r>
            <a:r>
              <a:rPr lang="ko-KR" altLang="en-US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로그인</a:t>
            </a:r>
          </a:p>
        </p:txBody>
      </p:sp>
      <p:cxnSp>
        <p:nvCxnSpPr>
          <p:cNvPr id="44" name="꺾인 연결선 43"/>
          <p:cNvCxnSpPr/>
          <p:nvPr/>
        </p:nvCxnSpPr>
        <p:spPr>
          <a:xfrm rot="16200000" flipV="1">
            <a:off x="5079200" y="4218234"/>
            <a:ext cx="2730595" cy="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6156176" y="2852936"/>
            <a:ext cx="2845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2555780" y="5589241"/>
            <a:ext cx="3600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156176" y="5583532"/>
            <a:ext cx="2845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79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76672"/>
            <a:ext cx="6480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화면구성 </a:t>
            </a:r>
            <a:r>
              <a:rPr lang="en-US" altLang="ko-KR" sz="25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– search.html</a:t>
            </a:r>
            <a:endParaRPr lang="ko-KR" altLang="en-US" sz="2500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15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0" y="0"/>
            <a:ext cx="39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5</a:t>
            </a:r>
            <a:r>
              <a:rPr lang="ko-KR" altLang="en-US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조 </a:t>
            </a:r>
            <a:r>
              <a:rPr lang="en-US" altLang="ko-KR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Cafe Master</a:t>
            </a:r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73" y="1052736"/>
            <a:ext cx="4673253" cy="5214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820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217263" y="1052736"/>
            <a:ext cx="4709624" cy="5261024"/>
            <a:chOff x="2217263" y="1052736"/>
            <a:chExt cx="4709624" cy="526102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021"/>
            <a:stretch/>
          </p:blipFill>
          <p:spPr bwMode="auto">
            <a:xfrm>
              <a:off x="2217263" y="1052736"/>
              <a:ext cx="4709624" cy="30478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 descr="https://cdn.discordapp.com/attachments/993054704928039055/1039095701256290304/ima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7263" y="4100626"/>
              <a:ext cx="4709624" cy="2213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179512" y="476672"/>
            <a:ext cx="6480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화면구성 </a:t>
            </a:r>
            <a:r>
              <a:rPr lang="en-US" altLang="ko-KR" sz="25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– detail.html</a:t>
            </a:r>
            <a:endParaRPr lang="ko-KR" altLang="en-US" sz="2500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1617344" y="2904920"/>
            <a:ext cx="10824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568" y="1891312"/>
            <a:ext cx="1103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카페 이미지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1604653" y="2022117"/>
            <a:ext cx="612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1462694" y="4996708"/>
            <a:ext cx="4869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504" y="2774115"/>
            <a:ext cx="1656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“</a:t>
            </a:r>
            <a:r>
              <a:rPr lang="ko-KR" altLang="en-US" sz="1100" dirty="0" err="1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크롤링</a:t>
            </a:r>
            <a:r>
              <a:rPr lang="en-US" altLang="ko-KR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”</a:t>
            </a:r>
            <a:r>
              <a:rPr lang="ko-KR" altLang="en-US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 한 카페 정보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4251" y="4857979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“</a:t>
            </a:r>
            <a:r>
              <a:rPr lang="ko-KR" altLang="en-US" sz="1100" dirty="0" err="1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댓글</a:t>
            </a:r>
            <a:r>
              <a:rPr lang="en-US" altLang="ko-KR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”</a:t>
            </a:r>
            <a:r>
              <a:rPr lang="ko-KR" altLang="en-US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 목록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693938" y="5373216"/>
            <a:ext cx="6189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35" idx="1"/>
          </p:cNvCxnSpPr>
          <p:nvPr/>
        </p:nvCxnSpPr>
        <p:spPr>
          <a:xfrm>
            <a:off x="6362263" y="2611246"/>
            <a:ext cx="9506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 rot="16200000" flipV="1">
            <a:off x="1404331" y="4977524"/>
            <a:ext cx="1079412" cy="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949518" y="4437112"/>
            <a:ext cx="4622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12900" y="2480441"/>
            <a:ext cx="1003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“</a:t>
            </a:r>
            <a:r>
              <a:rPr lang="ko-KR" altLang="en-US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리뷰</a:t>
            </a:r>
            <a:r>
              <a:rPr lang="en-US" altLang="ko-KR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”</a:t>
            </a:r>
            <a:r>
              <a:rPr lang="ko-KR" altLang="en-US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 쓰기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36296" y="5157192"/>
            <a:ext cx="1474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자신이 쓴 글일 때</a:t>
            </a:r>
            <a:br>
              <a:rPr lang="en-US" altLang="ko-KR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</a:br>
            <a:r>
              <a:rPr lang="ko-KR" altLang="en-US" sz="1100" dirty="0" err="1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댓글</a:t>
            </a:r>
            <a:r>
              <a:rPr lang="ko-KR" altLang="en-US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 </a:t>
            </a:r>
            <a:r>
              <a:rPr lang="en-US" altLang="ko-KR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“</a:t>
            </a:r>
            <a:r>
              <a:rPr lang="ko-KR" altLang="en-US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삭제</a:t>
            </a:r>
            <a:r>
              <a:rPr lang="en-US" altLang="ko-KR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” </a:t>
            </a:r>
            <a:r>
              <a:rPr lang="ko-KR" altLang="en-US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활성화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15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0" y="0"/>
            <a:ext cx="39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5</a:t>
            </a:r>
            <a:r>
              <a:rPr lang="ko-KR" altLang="en-US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조 </a:t>
            </a:r>
            <a:r>
              <a:rPr lang="en-US" altLang="ko-KR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Cafe Master</a:t>
            </a:r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1949522" y="5517232"/>
            <a:ext cx="462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6079572" y="3012322"/>
            <a:ext cx="12287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12900" y="2881517"/>
            <a:ext cx="824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“</a:t>
            </a:r>
            <a:r>
              <a:rPr lang="ko-KR" altLang="en-US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찜</a:t>
            </a:r>
            <a:r>
              <a:rPr lang="en-US" altLang="ko-KR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”</a:t>
            </a:r>
            <a:r>
              <a:rPr lang="ko-KR" altLang="en-US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 하기</a:t>
            </a:r>
          </a:p>
        </p:txBody>
      </p:sp>
      <p:cxnSp>
        <p:nvCxnSpPr>
          <p:cNvPr id="39" name="꺾인 연결선 38"/>
          <p:cNvCxnSpPr/>
          <p:nvPr/>
        </p:nvCxnSpPr>
        <p:spPr>
          <a:xfrm rot="5400000" flipH="1" flipV="1">
            <a:off x="5949033" y="2877187"/>
            <a:ext cx="27027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251202"/>
            <a:ext cx="504056" cy="53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70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567" y="1567320"/>
            <a:ext cx="6055841" cy="411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476672"/>
            <a:ext cx="6480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화면구성 </a:t>
            </a:r>
            <a:r>
              <a:rPr lang="en-US" altLang="ko-KR" sz="25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– create_comment.html</a:t>
            </a:r>
            <a:endParaRPr lang="ko-KR" altLang="en-US" sz="2500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1756932" y="2468278"/>
            <a:ext cx="15909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1705603" y="3764227"/>
            <a:ext cx="135422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9674" y="2337473"/>
            <a:ext cx="1442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테마 </a:t>
            </a:r>
            <a:r>
              <a:rPr lang="en-US" altLang="ko-KR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“</a:t>
            </a:r>
            <a:r>
              <a:rPr lang="ko-KR" altLang="en-US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체크박스</a:t>
            </a:r>
            <a:r>
              <a:rPr lang="en-US" altLang="ko-KR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”</a:t>
            </a:r>
            <a:endParaRPr lang="ko-KR" altLang="en-US" sz="1100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7785" y="3625498"/>
            <a:ext cx="927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리뷰 작성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15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0" y="0"/>
            <a:ext cx="39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5</a:t>
            </a:r>
            <a:r>
              <a:rPr lang="ko-KR" altLang="en-US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조 </a:t>
            </a:r>
            <a:r>
              <a:rPr lang="en-US" altLang="ko-KR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Cafe Master</a:t>
            </a:r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1705603" y="4900823"/>
            <a:ext cx="135422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2796" y="4698079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이미지 파일 첨부</a:t>
            </a:r>
            <a:endParaRPr lang="en-US" altLang="ko-KR" sz="1100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  <a:p>
            <a:pPr algn="ctr"/>
            <a:r>
              <a:rPr lang="en-US" altLang="ko-KR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(</a:t>
            </a:r>
            <a:r>
              <a:rPr lang="ko-KR" altLang="en-US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최대 </a:t>
            </a:r>
            <a:r>
              <a:rPr lang="en-US" altLang="ko-KR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3</a:t>
            </a:r>
            <a:r>
              <a:rPr lang="ko-KR" altLang="en-US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개</a:t>
            </a:r>
            <a:r>
              <a:rPr lang="en-US" altLang="ko-KR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)</a:t>
            </a:r>
            <a:endParaRPr lang="ko-KR" altLang="en-US" sz="1100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1705603" y="5322343"/>
            <a:ext cx="135422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1560" y="5183614"/>
            <a:ext cx="1161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리뷰 등록 버튼</a:t>
            </a:r>
          </a:p>
        </p:txBody>
      </p:sp>
    </p:spTree>
    <p:extLst>
      <p:ext uri="{BB962C8B-B14F-4D97-AF65-F5344CB8AC3E}">
        <p14:creationId xmlns:p14="http://schemas.microsoft.com/office/powerpoint/2010/main" val="219570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86" y="1702351"/>
            <a:ext cx="6736628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476672"/>
            <a:ext cx="6480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화면구성 </a:t>
            </a:r>
            <a:r>
              <a:rPr lang="en-US" altLang="ko-KR" sz="25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– signup.html</a:t>
            </a:r>
            <a:endParaRPr lang="ko-KR" altLang="en-US" sz="2500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15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0" y="0"/>
            <a:ext cx="39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5</a:t>
            </a:r>
            <a:r>
              <a:rPr lang="ko-KR" altLang="en-US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조 </a:t>
            </a:r>
            <a:r>
              <a:rPr lang="en-US" altLang="ko-KR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Cafe Master</a:t>
            </a:r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89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76672"/>
            <a:ext cx="6480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화면구성 </a:t>
            </a:r>
            <a:r>
              <a:rPr lang="en-US" altLang="ko-KR" sz="2500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– login.html</a:t>
            </a:r>
            <a:endParaRPr lang="ko-KR" altLang="en-US" sz="2500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15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0" y="0"/>
            <a:ext cx="39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5</a:t>
            </a:r>
            <a:r>
              <a:rPr lang="ko-KR" altLang="en-US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조 </a:t>
            </a:r>
            <a:r>
              <a:rPr lang="en-US" altLang="ko-KR" dirty="0"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Cafe Master</a:t>
            </a:r>
            <a:endParaRPr lang="ko-KR" altLang="en-US" dirty="0"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55" y="2276872"/>
            <a:ext cx="7760440" cy="253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52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327</Words>
  <Application>Microsoft Office PowerPoint</Application>
  <PresentationFormat>화면 슬라이드 쇼(4:3)</PresentationFormat>
  <Paragraphs>55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맑은 고딕</vt:lpstr>
      <vt:lpstr>한수원 한돋움OTF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hjjhyuyuy</dc:creator>
  <cp:lastModifiedBy>박선영</cp:lastModifiedBy>
  <cp:revision>54</cp:revision>
  <dcterms:created xsi:type="dcterms:W3CDTF">2022-11-05T06:20:27Z</dcterms:created>
  <dcterms:modified xsi:type="dcterms:W3CDTF">2022-11-07T11:08:05Z</dcterms:modified>
</cp:coreProperties>
</file>