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8" r:id="rId5"/>
    <p:sldId id="271" r:id="rId6"/>
    <p:sldId id="269" r:id="rId7"/>
    <p:sldId id="257" r:id="rId8"/>
    <p:sldId id="258" r:id="rId9"/>
    <p:sldId id="263" r:id="rId10"/>
    <p:sldId id="264" r:id="rId11"/>
    <p:sldId id="273" r:id="rId12"/>
    <p:sldId id="272" r:id="rId13"/>
    <p:sldId id="260" r:id="rId14"/>
    <p:sldId id="261" r:id="rId15"/>
    <p:sldId id="26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BAA8"/>
    <a:srgbClr val="F1ECE7"/>
    <a:srgbClr val="FCFBFA"/>
    <a:srgbClr val="E8C4B0"/>
    <a:srgbClr val="843F06"/>
    <a:srgbClr val="F0D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9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87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6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7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94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2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24C-9A75-467E-B294-37C0E5F7DC0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4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7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FC24C-9A75-467E-B294-37C0E5F7DC0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26B69-0DC6-46CC-A8CD-AE0FEC9E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951017"/>
            <a:ext cx="6480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세</a:t>
            </a:r>
            <a:r>
              <a:rPr lang="ko-KR" altLang="en-US" sz="2500" dirty="0"/>
              <a:t>미</a:t>
            </a:r>
            <a:r>
              <a:rPr lang="ko-KR" altLang="en-US" sz="2500" dirty="0" smtClean="0"/>
              <a:t> 프로젝트 </a:t>
            </a:r>
            <a:r>
              <a:rPr lang="en-US" altLang="ko-KR" sz="2500" dirty="0" smtClean="0"/>
              <a:t>-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#1</a:t>
            </a:r>
            <a:endParaRPr lang="ko-KR" altLang="en-US" sz="2500" dirty="0"/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853825" y="1490881"/>
            <a:ext cx="54363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/>
              <a:t>5</a:t>
            </a:r>
            <a:r>
              <a:rPr lang="ko-KR" altLang="en-US" sz="5000" dirty="0" smtClean="0"/>
              <a:t>조 </a:t>
            </a:r>
            <a:r>
              <a:rPr lang="en-US" altLang="ko-KR" sz="5000" dirty="0" smtClean="0"/>
              <a:t>Café Master</a:t>
            </a:r>
            <a:endParaRPr lang="ko-KR" altLang="en-US" sz="5000" dirty="0"/>
          </a:p>
        </p:txBody>
      </p:sp>
      <p:pic>
        <p:nvPicPr>
          <p:cNvPr id="1033" name="Picture 9" descr="커피 일러스트 PNG | 커피 일러스트, 커피, 커피 그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3" t="14239" r="20713" b="13034"/>
          <a:stretch/>
        </p:blipFill>
        <p:spPr bwMode="auto">
          <a:xfrm>
            <a:off x="3375660" y="2378551"/>
            <a:ext cx="2392680" cy="288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259707" y="551723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박선영 문재윤 간정진 이현성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1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Café Master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47667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피그마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Figma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9932" y="142380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search.html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90" y="1916832"/>
            <a:ext cx="5543202" cy="38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>
            <a:off x="1259632" y="378904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3618" y="3658235"/>
            <a:ext cx="838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검색 결과</a:t>
            </a:r>
            <a:endParaRPr lang="ko-KR" altLang="en-US" sz="1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123728" y="292494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123728" y="508518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123728" y="2924944"/>
            <a:ext cx="0" cy="21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2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Café Master</a:t>
            </a:r>
            <a:endParaRPr lang="ko-KR" altLang="en-US" dirty="0"/>
          </a:p>
        </p:txBody>
      </p:sp>
      <p:pic>
        <p:nvPicPr>
          <p:cNvPr id="5" name="Picture 9" descr="커피 일러스트 PNG | 커피 일러스트, 커피, 커피 그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3" t="14239" r="20713" b="13034"/>
          <a:stretch/>
        </p:blipFill>
        <p:spPr bwMode="auto">
          <a:xfrm>
            <a:off x="3177549" y="2204864"/>
            <a:ext cx="305063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9692" y="1352962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프로젝트 후기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79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5496" y="514574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/>
              <a:t>5</a:t>
            </a:r>
            <a:r>
              <a:rPr lang="ko-KR" altLang="en-US" sz="3000" dirty="0" smtClean="0"/>
              <a:t>조 </a:t>
            </a:r>
            <a:r>
              <a:rPr lang="en-US" altLang="ko-KR" sz="3000" dirty="0" smtClean="0"/>
              <a:t>Café Master</a:t>
            </a:r>
            <a:endParaRPr lang="ko-KR" altLang="en-US" sz="3000" dirty="0"/>
          </a:p>
        </p:txBody>
      </p:sp>
      <p:pic>
        <p:nvPicPr>
          <p:cNvPr id="5" name="Picture 9" descr="커피 일러스트 PNG | 커피 일러스트, 커피, 커피 그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3" t="14239" r="20713" b="13034"/>
          <a:stretch/>
        </p:blipFill>
        <p:spPr bwMode="auto">
          <a:xfrm>
            <a:off x="8388424" y="5661248"/>
            <a:ext cx="648072" cy="7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3623" y="1419142"/>
            <a:ext cx="766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박선영</a:t>
            </a:r>
            <a:endParaRPr lang="en-US" altLang="ko-KR" dirty="0"/>
          </a:p>
          <a:p>
            <a:endParaRPr lang="en-US" altLang="ko-KR" sz="500" dirty="0" smtClean="0"/>
          </a:p>
          <a:p>
            <a:r>
              <a:rPr lang="en-US" altLang="ko-KR" sz="1300" dirty="0" smtClean="0"/>
              <a:t>-</a:t>
            </a:r>
            <a:r>
              <a:rPr lang="en-US" altLang="ko-KR" sz="1300" dirty="0"/>
              <a:t> </a:t>
            </a:r>
            <a:r>
              <a:rPr lang="ko-KR" altLang="en-US" sz="1300" dirty="0" smtClean="0"/>
              <a:t>즐거웠다</a:t>
            </a:r>
            <a:endParaRPr lang="en-US" altLang="ko-KR" sz="13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3623" y="2564904"/>
            <a:ext cx="766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문재윤</a:t>
            </a:r>
            <a:endParaRPr lang="en-US" altLang="ko-KR" dirty="0" smtClean="0"/>
          </a:p>
          <a:p>
            <a:endParaRPr lang="en-US" altLang="ko-KR" sz="500" dirty="0" smtClean="0"/>
          </a:p>
          <a:p>
            <a:r>
              <a:rPr lang="en-US" altLang="ko-KR" sz="1300" dirty="0" smtClean="0"/>
              <a:t>-</a:t>
            </a:r>
            <a:r>
              <a:rPr lang="en-US" altLang="ko-KR" sz="1300" dirty="0"/>
              <a:t> </a:t>
            </a:r>
            <a:r>
              <a:rPr lang="ko-KR" altLang="en-US" sz="1300" dirty="0" smtClean="0"/>
              <a:t>즐거웠다</a:t>
            </a:r>
            <a:endParaRPr lang="en-US" altLang="ko-KR" sz="13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03623" y="3717032"/>
            <a:ext cx="766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간정진</a:t>
            </a:r>
            <a:endParaRPr lang="en-US" altLang="ko-KR" dirty="0" smtClean="0"/>
          </a:p>
          <a:p>
            <a:endParaRPr lang="en-US" altLang="ko-KR" sz="500" dirty="0" smtClean="0"/>
          </a:p>
          <a:p>
            <a:r>
              <a:rPr lang="en-US" altLang="ko-KR" sz="1300" dirty="0" smtClean="0"/>
              <a:t>- </a:t>
            </a:r>
            <a:r>
              <a:rPr lang="ko-KR" altLang="en-US" sz="1300" dirty="0" err="1" smtClean="0"/>
              <a:t>즐거웠</a:t>
            </a:r>
            <a:r>
              <a:rPr lang="ko-KR" altLang="en-US" sz="1300" dirty="0" err="1"/>
              <a:t>따</a:t>
            </a:r>
            <a:endParaRPr lang="en-US" altLang="ko-KR" sz="13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03548" y="4870901"/>
            <a:ext cx="766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이현성</a:t>
            </a:r>
            <a:endParaRPr lang="en-US" altLang="ko-KR" dirty="0" smtClean="0"/>
          </a:p>
          <a:p>
            <a:endParaRPr lang="en-US" altLang="ko-KR" sz="500" dirty="0" smtClean="0"/>
          </a:p>
          <a:p>
            <a:r>
              <a:rPr lang="en-US" altLang="ko-KR" sz="1300" dirty="0" smtClean="0"/>
              <a:t>-</a:t>
            </a:r>
            <a:r>
              <a:rPr lang="en-US" altLang="ko-KR" sz="1300" dirty="0"/>
              <a:t> </a:t>
            </a:r>
            <a:r>
              <a:rPr lang="ko-KR" altLang="en-US" sz="1300" dirty="0" smtClean="0"/>
              <a:t>즐거웠다</a:t>
            </a: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418005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Café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2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Café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2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Café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2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Café Master</a:t>
            </a:r>
            <a:endParaRPr lang="ko-KR" altLang="en-US" dirty="0"/>
          </a:p>
        </p:txBody>
      </p:sp>
      <p:pic>
        <p:nvPicPr>
          <p:cNvPr id="5" name="Picture 9" descr="커피 일러스트 PNG | 커피 일러스트, 커피, 커피 그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3" t="14239" r="20713" b="13034"/>
          <a:stretch/>
        </p:blipFill>
        <p:spPr bwMode="auto">
          <a:xfrm>
            <a:off x="1089317" y="1484784"/>
            <a:ext cx="305063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61932" y="1053891"/>
            <a:ext cx="30384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000" dirty="0" smtClean="0"/>
              <a:t>목차</a:t>
            </a:r>
            <a:endParaRPr lang="en-US" altLang="ko-KR" sz="30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500" dirty="0" smtClean="0"/>
              <a:t>주제선정 이유</a:t>
            </a:r>
            <a:endParaRPr lang="en-US" altLang="ko-KR" sz="15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500" dirty="0" smtClean="0"/>
              <a:t>팀 역할 분배</a:t>
            </a:r>
            <a:endParaRPr lang="en-US" altLang="ko-KR" sz="15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500" dirty="0" err="1" smtClean="0"/>
              <a:t>피그마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및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기능설명</a:t>
            </a:r>
            <a:endParaRPr lang="en-US" altLang="ko-KR" sz="15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500" dirty="0" smtClean="0"/>
              <a:t>완성 화면 이미지</a:t>
            </a:r>
            <a:endParaRPr lang="en-US" altLang="ko-KR" sz="15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500" dirty="0" smtClean="0"/>
              <a:t>어려웠던 점 이야기 </a:t>
            </a:r>
            <a:endParaRPr lang="en-US" altLang="ko-KR" sz="15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500" dirty="0" smtClean="0"/>
              <a:t>프로젝트를 후기</a:t>
            </a:r>
            <a:endParaRPr lang="en-US" altLang="ko-KR" sz="15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500" dirty="0" smtClean="0"/>
              <a:t>구현 페이지 사용영상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10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Café Master</a:t>
            </a:r>
            <a:endParaRPr lang="ko-KR" altLang="en-US" dirty="0"/>
          </a:p>
        </p:txBody>
      </p:sp>
      <p:pic>
        <p:nvPicPr>
          <p:cNvPr id="5" name="Picture 9" descr="커피 일러스트 PNG | 커피 일러스트, 커피, 커피 그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3" t="14239" r="20713" b="13034"/>
          <a:stretch/>
        </p:blipFill>
        <p:spPr bwMode="auto">
          <a:xfrm>
            <a:off x="3177549" y="2204864"/>
            <a:ext cx="305063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9767" y="1424970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주제 선정 이유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523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Café Master</a:t>
            </a:r>
            <a:endParaRPr lang="ko-KR" altLang="en-US" dirty="0"/>
          </a:p>
        </p:txBody>
      </p:sp>
      <p:pic>
        <p:nvPicPr>
          <p:cNvPr id="5" name="Picture 9" descr="커피 일러스트 PNG | 커피 일러스트, 커피, 커피 그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3" t="14239" r="20713" b="13034"/>
          <a:stretch/>
        </p:blipFill>
        <p:spPr bwMode="auto">
          <a:xfrm>
            <a:off x="3177549" y="2204864"/>
            <a:ext cx="305063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1655" y="692696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/>
              <a:t>더 이상 영화리뷰는 멈춰</a:t>
            </a:r>
            <a:r>
              <a:rPr lang="en-US" altLang="ko-KR" sz="3000" dirty="0" smtClean="0"/>
              <a:t>!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91655" y="1419947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/>
              <a:t>다양한 기능을 넣어볼 수 있을 것 같았다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259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Café Master</a:t>
            </a:r>
            <a:endParaRPr lang="ko-KR" altLang="en-US" dirty="0"/>
          </a:p>
        </p:txBody>
      </p:sp>
      <p:pic>
        <p:nvPicPr>
          <p:cNvPr id="5" name="Picture 9" descr="커피 일러스트 PNG | 커피 일러스트, 커피, 커피 그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3" t="14239" r="20713" b="13034"/>
          <a:stretch/>
        </p:blipFill>
        <p:spPr bwMode="auto">
          <a:xfrm>
            <a:off x="873293" y="1556792"/>
            <a:ext cx="305063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99" y="692696"/>
            <a:ext cx="338430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 smtClean="0"/>
              <a:t>팀 역할 분배</a:t>
            </a:r>
            <a:endParaRPr lang="en-US" altLang="ko-KR" sz="3000" dirty="0"/>
          </a:p>
          <a:p>
            <a:pPr algn="ctr">
              <a:lnSpc>
                <a:spcPct val="150000"/>
              </a:lnSpc>
            </a:pPr>
            <a:endParaRPr lang="en-US" altLang="ko-KR" sz="10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500" dirty="0" smtClean="0"/>
              <a:t>박선영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팀장 </a:t>
            </a:r>
            <a:r>
              <a:rPr lang="en-US" altLang="ko-KR" sz="1500" dirty="0" smtClean="0"/>
              <a:t>/ Front-end)</a:t>
            </a:r>
            <a:endParaRPr lang="en-US" altLang="ko-KR" sz="15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분위기 메이커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거의 모든 화면의 꾸미기를 담당</a:t>
            </a: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500" dirty="0" smtClean="0"/>
              <a:t>문재윤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발표 </a:t>
            </a:r>
            <a:r>
              <a:rPr lang="en-US" altLang="ko-KR" sz="1500" dirty="0" smtClean="0"/>
              <a:t>/ Back-end)</a:t>
            </a:r>
            <a:endParaRPr lang="en-US" altLang="ko-KR" sz="15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분위기 메이커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/>
              <a:t>CRUD</a:t>
            </a:r>
            <a:r>
              <a:rPr lang="ko-KR" altLang="en-US" sz="1200" dirty="0" smtClean="0"/>
              <a:t> 기능 구현</a:t>
            </a: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500" dirty="0" smtClean="0"/>
              <a:t>간정진</a:t>
            </a:r>
            <a:r>
              <a:rPr lang="en-US" altLang="ko-KR" sz="1500" dirty="0" smtClean="0"/>
              <a:t>(PPT / Back-end)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 smtClean="0"/>
              <a:t>리액션</a:t>
            </a:r>
            <a:r>
              <a:rPr lang="ko-KR" altLang="en-US" sz="1200" dirty="0" smtClean="0"/>
              <a:t> 좋은 묵묵한 고수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/>
              <a:t>ACCOUNT </a:t>
            </a:r>
            <a:r>
              <a:rPr lang="ko-KR" altLang="en-US" sz="1200" dirty="0" smtClean="0"/>
              <a:t>기능 구현</a:t>
            </a: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500" dirty="0" smtClean="0"/>
              <a:t>이현성</a:t>
            </a:r>
            <a:r>
              <a:rPr lang="en-US" altLang="ko-KR" sz="1500" dirty="0" smtClean="0"/>
              <a:t>(PPT / rubber-duck)</a:t>
            </a:r>
            <a:endParaRPr lang="en-US" altLang="ko-KR" sz="15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/>
              <a:t>5</a:t>
            </a:r>
            <a:r>
              <a:rPr lang="ko-KR" altLang="en-US" sz="1200" dirty="0" smtClean="0"/>
              <a:t>분 </a:t>
            </a:r>
            <a:r>
              <a:rPr lang="ko-KR" altLang="en-US" sz="1200" dirty="0" err="1" smtClean="0"/>
              <a:t>대기조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여기저기 왔다 갔다 깍두기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7023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Café Master</a:t>
            </a:r>
            <a:endParaRPr lang="ko-KR" altLang="en-US" dirty="0"/>
          </a:p>
        </p:txBody>
      </p:sp>
      <p:pic>
        <p:nvPicPr>
          <p:cNvPr id="5" name="Picture 9" descr="커피 일러스트 PNG | 커피 일러스트, 커피, 커피 그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3" t="14239" r="20713" b="13034"/>
          <a:stretch/>
        </p:blipFill>
        <p:spPr bwMode="auto">
          <a:xfrm>
            <a:off x="3177549" y="2204864"/>
            <a:ext cx="305063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9692" y="1352962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/>
              <a:t>피그마</a:t>
            </a:r>
            <a:r>
              <a:rPr lang="ko-KR" altLang="en-US" sz="4000" dirty="0" smtClean="0"/>
              <a:t> 및 기능설명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082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7667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피그마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Figma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490" y="1700808"/>
            <a:ext cx="382102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9932" y="120377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Index.html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1835696" y="263691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1370" y="1959044"/>
            <a:ext cx="722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검색</a:t>
            </a:r>
            <a:r>
              <a:rPr lang="ko-KR" altLang="en-US" sz="1100" dirty="0" err="1"/>
              <a:t>창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159732" y="2089849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764837" y="4149080"/>
            <a:ext cx="15614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560" y="2506107"/>
            <a:ext cx="1298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선택 테마 </a:t>
            </a:r>
            <a:r>
              <a:rPr lang="ko-KR" altLang="en-US" sz="1100" dirty="0" err="1" smtClean="0"/>
              <a:t>캐러셀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9" y="4002886"/>
            <a:ext cx="1081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추천 카테고리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724128" y="2276872"/>
            <a:ext cx="11514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796136" y="3169594"/>
            <a:ext cx="11532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 rot="5400000" flipH="1" flipV="1">
            <a:off x="2091258" y="3648559"/>
            <a:ext cx="100104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591778" y="3148038"/>
            <a:ext cx="734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21506" y="3038789"/>
            <a:ext cx="172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추천 카테고리 </a:t>
            </a:r>
            <a:r>
              <a:rPr lang="ko-KR" altLang="en-US" sz="1100" dirty="0" err="1" smtClean="0"/>
              <a:t>더보기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6896907" y="2146067"/>
            <a:ext cx="1802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테</a:t>
            </a:r>
            <a:r>
              <a:rPr lang="ko-KR" altLang="en-US" sz="1100" dirty="0"/>
              <a:t>마</a:t>
            </a:r>
            <a:r>
              <a:rPr lang="ko-KR" altLang="en-US" sz="1100" dirty="0" smtClean="0"/>
              <a:t> 옵션 라디오 버튼 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Café Master</a:t>
            </a:r>
            <a:endParaRPr lang="ko-KR" altLang="en-US" dirty="0"/>
          </a:p>
        </p:txBody>
      </p:sp>
      <p:cxnSp>
        <p:nvCxnSpPr>
          <p:cNvPr id="46" name="꺾인 연결선 45"/>
          <p:cNvCxnSpPr/>
          <p:nvPr/>
        </p:nvCxnSpPr>
        <p:spPr>
          <a:xfrm rot="5400000" flipH="1" flipV="1">
            <a:off x="1972018" y="4753454"/>
            <a:ext cx="1239525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591781" y="4753454"/>
            <a:ext cx="756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2591781" y="5373217"/>
            <a:ext cx="756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846400" y="1772816"/>
            <a:ext cx="11514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8096" y="1642011"/>
            <a:ext cx="1802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회원가입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07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Café Master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1"/>
          <a:stretch/>
        </p:blipFill>
        <p:spPr bwMode="auto">
          <a:xfrm>
            <a:off x="2479301" y="1924804"/>
            <a:ext cx="4185398" cy="366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47667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피그마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Figma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9932" y="142380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detail.html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724128" y="3356992"/>
            <a:ext cx="11514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5364088" y="29249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364088" y="2924944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92280" y="2794139"/>
            <a:ext cx="1802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찜</a:t>
            </a:r>
            <a:r>
              <a:rPr lang="en-US" altLang="ko-KR" sz="1100" dirty="0" smtClean="0"/>
              <a:t>? </a:t>
            </a:r>
            <a:r>
              <a:rPr lang="ko-KR" altLang="en-US" sz="1100" dirty="0" smtClean="0"/>
              <a:t>좋아요</a:t>
            </a:r>
            <a:r>
              <a:rPr lang="en-US" altLang="ko-KR" sz="1100" dirty="0" smtClean="0"/>
              <a:t>? </a:t>
            </a:r>
            <a:r>
              <a:rPr lang="ko-KR" altLang="en-US" sz="1100" dirty="0" err="1" smtClean="0"/>
              <a:t>즐겨찾기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875615" y="3226187"/>
            <a:ext cx="1802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리뷰 작성</a:t>
            </a:r>
            <a:endParaRPr lang="ko-KR" altLang="en-US" sz="11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1763688" y="357301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907704" y="429309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5576" y="3442211"/>
            <a:ext cx="121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가게 상세정보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89892" y="4162291"/>
            <a:ext cx="136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해당 카페의 후기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07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150" cy="332656"/>
          </a:xfrm>
          <a:prstGeom prst="rect">
            <a:avLst/>
          </a:prstGeom>
          <a:solidFill>
            <a:srgbClr val="CCBAA8"/>
          </a:solidFill>
          <a:ln>
            <a:solidFill>
              <a:srgbClr val="CCBAA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3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Café Master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47667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피그마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Figma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9862" y="1423809"/>
            <a:ext cx="2484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Create_comment.html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1" r="12324"/>
          <a:stretch/>
        </p:blipFill>
        <p:spPr bwMode="auto">
          <a:xfrm>
            <a:off x="2430779" y="1916832"/>
            <a:ext cx="4312921" cy="394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6012801" y="2794139"/>
            <a:ext cx="11514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4288" y="2663334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테마 선택 체크박스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034857" y="4594339"/>
            <a:ext cx="11514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6344" y="4463534"/>
            <a:ext cx="901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리뷰 등록</a:t>
            </a:r>
            <a:endParaRPr lang="ko-KR" altLang="en-US" sz="11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674695" y="357301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609" y="3442211"/>
            <a:ext cx="838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글 작성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1674695" y="422108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4090283"/>
            <a:ext cx="910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사진 첨부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982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242</Words>
  <Application>Microsoft Office PowerPoint</Application>
  <PresentationFormat>화면 슬라이드 쇼(4:3)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hjjhyuyuy</dc:creator>
  <cp:lastModifiedBy>hjjhyuyuy</cp:lastModifiedBy>
  <cp:revision>23</cp:revision>
  <dcterms:created xsi:type="dcterms:W3CDTF">2022-11-05T06:20:27Z</dcterms:created>
  <dcterms:modified xsi:type="dcterms:W3CDTF">2022-11-06T05:22:25Z</dcterms:modified>
</cp:coreProperties>
</file>