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bfd74fb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fbfd74fb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bfd74fb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bfd74fb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fbfd74f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fbfd74f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bfd74f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bfd74f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bfd74f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bfd74f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bfd74f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bfd74f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bfd74f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bfd74f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bfd74fb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fbfd74f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bfd74fb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bfd74fb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bfd74fb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bfd74fb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Part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600921"/>
            <a:ext cx="51834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Veronica Dean, Michael Winay, Derek Ruggirello, and Hassan Almusawai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04/05/2022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Attempts to add “forbidden” characters will result in the following error: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400" y="411975"/>
            <a:ext cx="4685114" cy="40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 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all of Forestview Group 5 thank you for your time, and keep us in mind for your future application needs!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 application free of bugs that provide full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-Update as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-Create strong foundation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-Hands on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-Teamwork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the details..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homepage will will have four web links at the 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-”BarMaster” will simulate a Bartender/Server’s user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-This app will store, forward, and </a:t>
            </a:r>
            <a:r>
              <a:rPr lang="en"/>
              <a:t>search</a:t>
            </a:r>
            <a:r>
              <a:rPr lang="en"/>
              <a:t> user inserted drinks and cocktails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 graphical UI will at least track servers, drinks, times and recipe quantities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 terms and conditions acceptance page will be provided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used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Collaborated on Github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Planning/Research	1 week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Design/Consultation	1 week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Development		Up to 2 weeks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Testing/Launch		1 week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and code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425" y="152400"/>
            <a:ext cx="37895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7239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rgbClr val="FFFFFF"/>
                </a:highlight>
              </a:rPr>
              <a:t>On-Demand Self-Service – A user can continuously monitor the allotted network storage, server uptime, and computing...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Webpage Idea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825" y="1850125"/>
            <a:ext cx="4817174" cy="13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and viewing the data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925" y="219365"/>
            <a:ext cx="3594650" cy="30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926" y="1839025"/>
            <a:ext cx="3364650" cy="29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