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What Are AI Agents? 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583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Key Differences from Regular AI:</a:t>
            </a: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Regular AI (ChatGPT):</a:t>
            </a:r>
          </a:p>
          <a:p>
            <a:pPr>
              <a:spcAft>
                <a:spcPts val="600"/>
              </a:spcAft>
              <a:defRPr sz="2200" b="0"/>
            </a:pPr>
            <a:r>
              <a:t>You ask → It answers</a:t>
            </a:r>
          </a:p>
          <a:p>
            <a:pPr>
              <a:spcAft>
                <a:spcPts val="600"/>
              </a:spcAft>
              <a:defRPr sz="2200" b="0"/>
            </a:pPr>
            <a:r>
              <a:t>Passive conversation</a:t>
            </a:r>
          </a:p>
          <a:p>
            <a:pPr>
              <a:spcAft>
                <a:spcPts val="600"/>
              </a:spcAft>
              <a:defRPr sz="2200" b="0"/>
            </a:pPr>
            <a:r>
              <a:t>One response at a time</a:t>
            </a: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AI Agents:</a:t>
            </a:r>
          </a:p>
          <a:p>
            <a:pPr>
              <a:spcAft>
                <a:spcPts val="600"/>
              </a:spcAft>
              <a:defRPr sz="2200" b="0"/>
            </a:pPr>
            <a:r>
              <a:t>You give a goal → It figures out how</a:t>
            </a:r>
          </a:p>
          <a:p>
            <a:pPr>
              <a:spcAft>
                <a:spcPts val="600"/>
              </a:spcAft>
              <a:defRPr sz="2200" b="0"/>
            </a:pPr>
            <a:r>
              <a:t>Active problem-solving</a:t>
            </a:r>
          </a:p>
          <a:p>
            <a:pPr>
              <a:spcAft>
                <a:spcPts val="600"/>
              </a:spcAft>
              <a:defRPr sz="2200" b="0"/>
            </a:pPr>
            <a:r>
              <a:t>Multiple actions until goal achieved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Simple Analogy:</a:t>
            </a:r>
          </a:p>
          <a:p>
            <a:pPr>
              <a:spcAft>
                <a:spcPts val="600"/>
              </a:spcAft>
              <a:defRPr sz="2200" b="0"/>
            </a:pPr>
            <a:r>
              <a:t>Regular AI = Smart encyclopedia that answers questions</a:t>
            </a:r>
          </a:p>
          <a:p>
            <a:pPr>
              <a:spcAft>
                <a:spcPts val="600"/>
              </a:spcAft>
              <a:defRPr sz="2200" b="0"/>
            </a:pPr>
            <a:r>
              <a:t>AI Agent = Capable employee who handles entire projects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The Magic Word: AUTONOMOUS</a:t>
            </a:r>
          </a:p>
          <a:p>
            <a:pPr>
              <a:spcAft>
                <a:spcPts val="600"/>
              </a:spcAft>
              <a:defRPr sz="2200" b="0"/>
            </a:pPr>
            <a:r>
              <a:t>They can think, decide, act, and learn - all without constant human input!</a:t>
            </a:r>
          </a:p>
        </p:txBody>
      </p:sp>
      <p:pic>
        <p:nvPicPr>
          <p:cNvPr id="5" name="Picture 4" descr="ai-auto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How They Work &amp; Examples You Know 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583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The 4-Step Cycle:</a:t>
            </a:r>
          </a:p>
          <a:p>
            <a:pPr>
              <a:spcAft>
                <a:spcPts val="600"/>
              </a:spcAft>
              <a:defRPr sz="2200" b="0"/>
            </a:pPr>
            <a:r>
              <a:t>👁️ PERCEIVE - Gather information from environment</a:t>
            </a:r>
          </a:p>
          <a:p>
            <a:pPr>
              <a:spcAft>
                <a:spcPts val="600"/>
              </a:spcAft>
              <a:defRPr sz="2200" b="0"/>
            </a:pPr>
            <a:r>
              <a:t>🧠 THINK - Analyze and plan actions</a:t>
            </a:r>
          </a:p>
          <a:p>
            <a:pPr>
              <a:spcAft>
                <a:spcPts val="600"/>
              </a:spcAft>
              <a:defRPr sz="2200" b="0"/>
            </a:pPr>
            <a:r>
              <a:t>🤖 ACT - Take real-world actions</a:t>
            </a:r>
          </a:p>
          <a:p>
            <a:pPr>
              <a:spcAft>
                <a:spcPts val="600"/>
              </a:spcAft>
              <a:defRPr sz="2200" b="0"/>
            </a:pPr>
            <a:r>
              <a:t>📚 LEARN - Improve from results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600"/>
              </a:spcAft>
              <a:defRPr sz="2200" b="0"/>
            </a:pPr>
            <a:r>
              <a:t>This cycle repeats until the goal is achieved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You Already Use AI Agents:</a:t>
            </a:r>
          </a:p>
          <a:p>
            <a:pPr>
              <a:spcAft>
                <a:spcPts val="600"/>
              </a:spcAft>
              <a:defRPr sz="2200" b="0"/>
            </a:pPr>
            <a:r>
              <a:t>🗺️ Google Maps/Waze: Monitors traffic, reroutes, learns patterns</a:t>
            </a:r>
          </a:p>
          <a:p>
            <a:pPr>
              <a:spcAft>
                <a:spcPts val="600"/>
              </a:spcAft>
              <a:defRPr sz="2200" b="0"/>
            </a:pPr>
            <a:r>
              <a:t>🏠 Smart Home Systems: Learns routines, adjusts automatically</a:t>
            </a:r>
          </a:p>
          <a:p>
            <a:pPr>
              <a:spcAft>
                <a:spcPts val="600"/>
              </a:spcAft>
              <a:defRPr sz="2200" b="0"/>
            </a:pPr>
            <a:r>
              <a:t>🎵 Netflix/Spotify: Analyzes preferences, suggests content, improves over time</a:t>
            </a:r>
          </a:p>
        </p:txBody>
      </p:sp>
      <p:pic>
        <p:nvPicPr>
          <p:cNvPr id="5" name="Picture 4" descr="workflow-auto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Why This Matters &amp; What's Next 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583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Benefits for You:</a:t>
            </a:r>
          </a:p>
          <a:p>
            <a:pPr>
              <a:spcAft>
                <a:spcPts val="600"/>
              </a:spcAft>
              <a:defRPr sz="2200" b="0"/>
            </a:pPr>
            <a:r>
              <a:t>✅ Save Time - Handle routine tasks automatically</a:t>
            </a:r>
          </a:p>
          <a:p>
            <a:pPr>
              <a:spcAft>
                <a:spcPts val="600"/>
              </a:spcAft>
              <a:defRPr sz="2200" b="0"/>
            </a:pPr>
            <a:r>
              <a:t>✅ Never Forget - Continuous monitoring and reminders</a:t>
            </a:r>
          </a:p>
          <a:p>
            <a:pPr>
              <a:spcAft>
                <a:spcPts val="600"/>
              </a:spcAft>
              <a:defRPr sz="2200" b="0"/>
            </a:pPr>
            <a:r>
              <a:t>✅ Work 24/7 - No breaks needed</a:t>
            </a:r>
          </a:p>
          <a:p>
            <a:pPr>
              <a:spcAft>
                <a:spcPts val="600"/>
              </a:spcAft>
              <a:defRPr sz="2200" b="0"/>
            </a:pPr>
            <a:r>
              <a:t>✅ Personalized - Adapt to your preferences</a:t>
            </a:r>
          </a:p>
          <a:p>
            <a:pPr>
              <a:spcAft>
                <a:spcPts val="600"/>
              </a:spcAft>
              <a:defRPr sz="2200" b="0"/>
            </a:pPr>
            <a:r>
              <a:t>✅ Cost Effective - Cheaper than human help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</a:defRPr>
            </a:pPr>
            <a:r>
              <a:t>Coming Soon:</a:t>
            </a:r>
          </a:p>
          <a:p>
            <a:pPr>
              <a:spcAft>
                <a:spcPts val="600"/>
              </a:spcAft>
              <a:defRPr sz="2200" b="0"/>
            </a:pPr>
            <a:r>
              <a:t>Personal AI Assistants for your digital life</a:t>
            </a:r>
          </a:p>
          <a:p>
            <a:pPr>
              <a:spcAft>
                <a:spcPts val="600"/>
              </a:spcAft>
              <a:defRPr sz="2200" b="0"/>
            </a:pPr>
            <a:r>
              <a:t>Business Automation for complex workflows</a:t>
            </a:r>
          </a:p>
          <a:p>
            <a:pPr>
              <a:spcAft>
                <a:spcPts val="600"/>
              </a:spcAft>
              <a:defRPr sz="2200" b="0"/>
            </a:pPr>
            <a:r>
              <a:t>Smart Cities optimizing services</a:t>
            </a:r>
          </a:p>
          <a:p>
            <a:pPr>
              <a:spcAft>
                <a:spcPts val="600"/>
              </a:spcAft>
              <a:defRPr sz="2200" b="0"/>
            </a:pPr>
            <a:r>
              <a:t>Healthcare Companions monitoring health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200"/>
              </a:spcAft>
              <a:defRPr sz="2800" b="1">
                <a:solidFill>
                  <a:srgbClr val="000000"/>
                </a:solidFill>
              </a:defRPr>
            </a:pPr>
            <a:r>
              <a:t>Key Takeaway:</a:t>
            </a:r>
          </a:p>
          <a:p>
            <a:pPr>
              <a:spcAft>
                <a:spcPts val="1000"/>
              </a:spcAft>
              <a:defRPr sz="2200" b="1">
                <a:solidFill>
                  <a:srgbClr val="000000"/>
                </a:solidFill>
              </a:defRPr>
            </a:pPr>
            <a:r>
              <a:t>AI Agents aren't replacing human intelligence - they're amplifying it.</a:t>
            </a:r>
          </a:p>
          <a:p>
            <a:pPr>
              <a:spcAft>
                <a:spcPts val="1000"/>
              </a:spcAft>
              <a:defRPr sz="2200" b="1">
                <a:solidFill>
                  <a:srgbClr val="000000"/>
                </a:solidFill>
              </a:defRPr>
            </a:pPr>
            <a:r>
              <a:t>They handle routine tasks so you can focus on what matters most.</a:t>
            </a:r>
          </a:p>
          <a:p>
            <a:pPr>
              <a:spcAft>
                <a:spcPts val="600"/>
              </a:spcAft>
              <a:defRPr sz="2200" b="0"/>
            </a:pPr>
          </a:p>
          <a:p>
            <a:pPr>
              <a:spcAft>
                <a:spcPts val="1200"/>
              </a:spcAft>
              <a:defRPr sz="2800" b="1">
                <a:solidFill>
                  <a:srgbClr val="000000"/>
                </a:solidFill>
              </a:defRPr>
            </a:pPr>
            <a:r>
              <a:t>The Bottom Line:</a:t>
            </a:r>
          </a:p>
          <a:p>
            <a:pPr>
              <a:spcAft>
                <a:spcPts val="1000"/>
              </a:spcAft>
              <a:defRPr sz="2200" b="1">
                <a:solidFill>
                  <a:srgbClr val="000000"/>
                </a:solidFill>
              </a:defRPr>
            </a:pPr>
            <a:r>
              <a:t>We're moving from tools that help us work → tools that work for us</a:t>
            </a:r>
          </a:p>
        </p:txBody>
      </p:sp>
      <p:pic>
        <p:nvPicPr>
          <p:cNvPr id="5" name="Picture 4" descr="remote-work-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