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1" clrIdx="0">
    <p:extLst>
      <p:ext uri="{19B8F6BF-5375-455C-9EA6-DF929625EA0E}">
        <p15:presenceInfo xmlns:p15="http://schemas.microsoft.com/office/powerpoint/2012/main" userId="4fb4a2ba6a7326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0T11:01:38.660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9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5E6A-0BBC-4CF6-AE9C-BC8387C47E6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D8DE-BA7C-4914-99B2-6EC5BFFF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2202" cy="499607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152779" y="3332889"/>
            <a:ext cx="1685146" cy="1060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70" y="202"/>
            <a:ext cx="5377732" cy="4995867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327374" y="2411896"/>
            <a:ext cx="874643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5781" y="5287681"/>
            <a:ext cx="63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Hostname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pem</a:t>
            </a:r>
            <a:r>
              <a:rPr lang="ko-KR" altLang="en-US" dirty="0" smtClean="0"/>
              <a:t>키 업로드 후 접속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98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137"/>
            <a:ext cx="11847443" cy="635386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31303" y="3136783"/>
            <a:ext cx="1139687" cy="54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8106" y="134805"/>
            <a:ext cx="39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서버모니터링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26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104"/>
            <a:ext cx="12072730" cy="622251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50573" y="3648799"/>
            <a:ext cx="1139687" cy="54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68106" y="134805"/>
            <a:ext cx="39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모니터링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0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" y="-94055"/>
            <a:ext cx="12191999" cy="6952055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579814" y="974003"/>
            <a:ext cx="2323490" cy="709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15339" y="132851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방식 </a:t>
            </a:r>
            <a:r>
              <a:rPr lang="ko-KR" altLang="en-US" dirty="0" err="1" smtClean="0"/>
              <a:t>설정가능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36904" y="652007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 제목 입력 후 </a:t>
            </a:r>
            <a:r>
              <a:rPr lang="ko-KR" altLang="en-US" dirty="0" err="1" smtClean="0"/>
              <a:t>추가버튼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90825" y="5748394"/>
            <a:ext cx="2323490" cy="709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273731" y="974003"/>
            <a:ext cx="2323490" cy="709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97746" y="207200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유저 설정 및 시나리오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3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0"/>
            <a:ext cx="9647582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2528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 테스트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9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781877"/>
            <a:ext cx="4916557" cy="59016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16" y="781876"/>
            <a:ext cx="5380383" cy="592372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-106019" y="4708972"/>
            <a:ext cx="1139687" cy="54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36973"/>
            <a:ext cx="39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웹퍼포먼스</a:t>
            </a:r>
            <a:r>
              <a:rPr lang="ko-KR" altLang="en-US" dirty="0" smtClean="0"/>
              <a:t> 테스트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327374" y="2411896"/>
            <a:ext cx="874643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9763" y="2690190"/>
            <a:ext cx="374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Url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19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46314" y="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4"/>
          </p:cNvCxnSpPr>
          <p:nvPr/>
        </p:nvCxnSpPr>
        <p:spPr>
          <a:xfrm>
            <a:off x="636814" y="381000"/>
            <a:ext cx="0" cy="34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141507" y="2170878"/>
            <a:ext cx="1528464" cy="3872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99701" y="819348"/>
            <a:ext cx="880413" cy="4760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3174" y="5792433"/>
            <a:ext cx="414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퍼포먼스 결과 </a:t>
            </a:r>
            <a:r>
              <a:rPr lang="en-US" altLang="ko-KR" dirty="0" smtClean="0"/>
              <a:t>(</a:t>
            </a:r>
            <a:r>
              <a:rPr lang="en-US" altLang="ko-KR" dirty="0" smtClean="0"/>
              <a:t>DESKTOP, MOBILE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2"/>
            <a:ext cx="5229522" cy="5714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1" y="0"/>
            <a:ext cx="5159974" cy="57274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32479" y="5792433"/>
            <a:ext cx="385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퍼포먼스 향상 솔루션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68136" y="1734671"/>
            <a:ext cx="691723" cy="436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7314" y="4105836"/>
            <a:ext cx="691723" cy="436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727819" y="3406450"/>
            <a:ext cx="501704" cy="436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429014" y="3624553"/>
            <a:ext cx="874643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6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0"/>
            <a:ext cx="8839199" cy="6858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07" y="172279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유명사이트와 </a:t>
            </a:r>
            <a:r>
              <a:rPr lang="ko-KR" altLang="en-US" dirty="0" err="1" smtClean="0"/>
              <a:t>웹퍼포먼스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131951" y="269468"/>
            <a:ext cx="1139687" cy="54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58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15</cp:revision>
  <dcterms:created xsi:type="dcterms:W3CDTF">2022-04-07T05:48:04Z</dcterms:created>
  <dcterms:modified xsi:type="dcterms:W3CDTF">2022-05-20T02:07:58Z</dcterms:modified>
</cp:coreProperties>
</file>