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03792-0F2A-4253-8551-05561D5B3071}" v="11" dt="2022-03-14T13:41:13.278"/>
    <p1510:client id="{F7536E4A-205B-438A-9939-E5F10C606947}" v="6" dt="2022-03-14T13:29:21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>
        <p:scale>
          <a:sx n="66" d="100"/>
          <a:sy n="66" d="100"/>
        </p:scale>
        <p:origin x="828" y="9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111690@SGDEOVERLAAT.NL" userId="12c149fa-e997-4434-b598-72646205ef58" providerId="ADAL" clId="{8FD03792-0F2A-4253-8551-05561D5B3071}"/>
    <pc:docChg chg="modSld">
      <pc:chgData name="l111690@SGDEOVERLAAT.NL" userId="12c149fa-e997-4434-b598-72646205ef58" providerId="ADAL" clId="{8FD03792-0F2A-4253-8551-05561D5B3071}" dt="2022-03-14T13:41:13.278" v="22"/>
      <pc:docMkLst>
        <pc:docMk/>
      </pc:docMkLst>
      <pc:sldChg chg="addSp modSp">
        <pc:chgData name="l111690@SGDEOVERLAAT.NL" userId="12c149fa-e997-4434-b598-72646205ef58" providerId="ADAL" clId="{8FD03792-0F2A-4253-8551-05561D5B3071}" dt="2022-03-14T13:38:33.945" v="18"/>
        <pc:sldMkLst>
          <pc:docMk/>
          <pc:sldMk cId="3686789874" sldId="256"/>
        </pc:sldMkLst>
        <pc:picChg chg="add mod">
          <ac:chgData name="l111690@SGDEOVERLAAT.NL" userId="12c149fa-e997-4434-b598-72646205ef58" providerId="ADAL" clId="{8FD03792-0F2A-4253-8551-05561D5B3071}" dt="2022-03-14T13:34:24.369" v="11"/>
          <ac:picMkLst>
            <pc:docMk/>
            <pc:sldMk cId="3686789874" sldId="256"/>
            <ac:picMk id="5" creationId="{785D029E-5C8A-4CD0-8B1D-CB1350271595}"/>
          </ac:picMkLst>
        </pc:picChg>
        <pc:picChg chg="add mod">
          <ac:chgData name="l111690@SGDEOVERLAAT.NL" userId="12c149fa-e997-4434-b598-72646205ef58" providerId="ADAL" clId="{8FD03792-0F2A-4253-8551-05561D5B3071}" dt="2022-03-14T13:38:33.945" v="18"/>
          <ac:picMkLst>
            <pc:docMk/>
            <pc:sldMk cId="3686789874" sldId="256"/>
            <ac:picMk id="7" creationId="{39C6675D-8E80-4546-89E3-A6A1BE272409}"/>
          </ac:picMkLst>
        </pc:picChg>
      </pc:sldChg>
      <pc:sldChg chg="addSp modSp modAnim">
        <pc:chgData name="l111690@SGDEOVERLAAT.NL" userId="12c149fa-e997-4434-b598-72646205ef58" providerId="ADAL" clId="{8FD03792-0F2A-4253-8551-05561D5B3071}" dt="2022-03-14T13:35:52.698" v="17"/>
        <pc:sldMkLst>
          <pc:docMk/>
          <pc:sldMk cId="3494892180" sldId="260"/>
        </pc:sldMkLst>
        <pc:picChg chg="add mod">
          <ac:chgData name="l111690@SGDEOVERLAAT.NL" userId="12c149fa-e997-4434-b598-72646205ef58" providerId="ADAL" clId="{8FD03792-0F2A-4253-8551-05561D5B3071}" dt="2022-03-14T13:34:48.099" v="12"/>
          <ac:picMkLst>
            <pc:docMk/>
            <pc:sldMk cId="3494892180" sldId="260"/>
            <ac:picMk id="14" creationId="{DA56D4C3-36BC-43A3-86A2-A93C2FC0E6AB}"/>
          </ac:picMkLst>
        </pc:picChg>
      </pc:sldChg>
      <pc:sldChg chg="addSp delSp modSp">
        <pc:chgData name="l111690@SGDEOVERLAAT.NL" userId="12c149fa-e997-4434-b598-72646205ef58" providerId="ADAL" clId="{8FD03792-0F2A-4253-8551-05561D5B3071}" dt="2022-03-14T13:41:13.278" v="22"/>
        <pc:sldMkLst>
          <pc:docMk/>
          <pc:sldMk cId="306806933" sldId="261"/>
        </pc:sldMkLst>
        <pc:picChg chg="add del mod">
          <ac:chgData name="l111690@SGDEOVERLAAT.NL" userId="12c149fa-e997-4434-b598-72646205ef58" providerId="ADAL" clId="{8FD03792-0F2A-4253-8551-05561D5B3071}" dt="2022-03-14T13:39:04.667" v="20"/>
          <ac:picMkLst>
            <pc:docMk/>
            <pc:sldMk cId="306806933" sldId="261"/>
            <ac:picMk id="4" creationId="{6BD56E1B-DE43-46F4-B613-A5E9766F36EA}"/>
          </ac:picMkLst>
        </pc:picChg>
        <pc:picChg chg="add mod">
          <ac:chgData name="l111690@SGDEOVERLAAT.NL" userId="12c149fa-e997-4434-b598-72646205ef58" providerId="ADAL" clId="{8FD03792-0F2A-4253-8551-05561D5B3071}" dt="2022-03-14T13:41:13.278" v="22"/>
          <ac:picMkLst>
            <pc:docMk/>
            <pc:sldMk cId="306806933" sldId="261"/>
            <ac:picMk id="12" creationId="{4990A8D5-78E6-4A50-ABF0-B9FA1DA38107}"/>
          </ac:picMkLst>
        </pc:picChg>
        <pc:picChg chg="add mod">
          <ac:chgData name="l111690@SGDEOVERLAAT.NL" userId="12c149fa-e997-4434-b598-72646205ef58" providerId="ADAL" clId="{8FD03792-0F2A-4253-8551-05561D5B3071}" dt="2022-03-14T13:39:08.616" v="21"/>
          <ac:picMkLst>
            <pc:docMk/>
            <pc:sldMk cId="306806933" sldId="261"/>
            <ac:picMk id="18" creationId="{947F823A-E761-45D8-8BAA-2B9B4B929FDB}"/>
          </ac:picMkLst>
        </pc:picChg>
      </pc:sldChg>
    </pc:docChg>
  </pc:docChgLst>
  <pc:docChgLst>
    <pc:chgData name="Smout, Dylan" userId="12c149fa-e997-4434-b598-72646205ef58" providerId="ADAL" clId="{7BEC1575-6717-4186-B4AE-4B626A29AE0D}"/>
    <pc:docChg chg="undo redo custSel addSld delSld modSld">
      <pc:chgData name="Smout, Dylan" userId="12c149fa-e997-4434-b598-72646205ef58" providerId="ADAL" clId="{7BEC1575-6717-4186-B4AE-4B626A29AE0D}" dt="2022-01-31T14:01:48.465" v="852" actId="20577"/>
      <pc:docMkLst>
        <pc:docMk/>
      </pc:docMkLst>
      <pc:sldChg chg="addSp delSp modSp mod addAnim delAnim modAnim">
        <pc:chgData name="Smout, Dylan" userId="12c149fa-e997-4434-b598-72646205ef58" providerId="ADAL" clId="{7BEC1575-6717-4186-B4AE-4B626A29AE0D}" dt="2022-01-31T14:01:48.465" v="852" actId="20577"/>
        <pc:sldMkLst>
          <pc:docMk/>
          <pc:sldMk cId="3686789874" sldId="256"/>
        </pc:sldMkLst>
        <pc:spChg chg="mod ord">
          <ac:chgData name="Smout, Dylan" userId="12c149fa-e997-4434-b598-72646205ef58" providerId="ADAL" clId="{7BEC1575-6717-4186-B4AE-4B626A29AE0D}" dt="2022-01-31T13:53:30.009" v="717" actId="14838"/>
          <ac:spMkLst>
            <pc:docMk/>
            <pc:sldMk cId="3686789874" sldId="256"/>
            <ac:spMk id="2" creationId="{7B006FC0-1A59-4F3D-BB53-0F731111D33C}"/>
          </ac:spMkLst>
        </pc:spChg>
        <pc:spChg chg="mod">
          <ac:chgData name="Smout, Dylan" userId="12c149fa-e997-4434-b598-72646205ef58" providerId="ADAL" clId="{7BEC1575-6717-4186-B4AE-4B626A29AE0D}" dt="2022-01-31T14:01:48.465" v="852" actId="20577"/>
          <ac:spMkLst>
            <pc:docMk/>
            <pc:sldMk cId="3686789874" sldId="256"/>
            <ac:spMk id="3" creationId="{968404E8-E160-4058-9F1A-971E1A8BAF21}"/>
          </ac:spMkLst>
        </pc:spChg>
        <pc:spChg chg="add del">
          <ac:chgData name="Smout, Dylan" userId="12c149fa-e997-4434-b598-72646205ef58" providerId="ADAL" clId="{7BEC1575-6717-4186-B4AE-4B626A29AE0D}" dt="2022-01-31T13:51:32.028" v="674" actId="26606"/>
          <ac:spMkLst>
            <pc:docMk/>
            <pc:sldMk cId="3686789874" sldId="256"/>
            <ac:spMk id="28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1:32.028" v="674" actId="26606"/>
          <ac:spMkLst>
            <pc:docMk/>
            <pc:sldMk cId="3686789874" sldId="256"/>
            <ac:spMk id="29" creationId="{26C2F60D-36DC-4E6D-8544-3562BBABA872}"/>
          </ac:spMkLst>
        </pc:spChg>
        <pc:spChg chg="add del">
          <ac:chgData name="Smout, Dylan" userId="12c149fa-e997-4434-b598-72646205ef58" providerId="ADAL" clId="{7BEC1575-6717-4186-B4AE-4B626A29AE0D}" dt="2022-01-31T13:51:32.028" v="674" actId="26606"/>
          <ac:spMkLst>
            <pc:docMk/>
            <pc:sldMk cId="3686789874" sldId="256"/>
            <ac:spMk id="30" creationId="{FCFFC7D5-8758-4C87-A839-9FF78F54327B}"/>
          </ac:spMkLst>
        </pc:spChg>
        <pc:spChg chg="add del">
          <ac:chgData name="Smout, Dylan" userId="12c149fa-e997-4434-b598-72646205ef58" providerId="ADAL" clId="{7BEC1575-6717-4186-B4AE-4B626A29AE0D}" dt="2022-01-31T13:51:29.341" v="667" actId="26606"/>
          <ac:spMkLst>
            <pc:docMk/>
            <pc:sldMk cId="3686789874" sldId="256"/>
            <ac:spMk id="35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1:29.341" v="667" actId="26606"/>
          <ac:spMkLst>
            <pc:docMk/>
            <pc:sldMk cId="3686789874" sldId="256"/>
            <ac:spMk id="37" creationId="{1A0F8916-44ED-4BA2-B4A8-BFF92E4B49BE}"/>
          </ac:spMkLst>
        </pc:spChg>
        <pc:spChg chg="add del">
          <ac:chgData name="Smout, Dylan" userId="12c149fa-e997-4434-b598-72646205ef58" providerId="ADAL" clId="{7BEC1575-6717-4186-B4AE-4B626A29AE0D}" dt="2022-01-31T13:51:29.794" v="669" actId="26606"/>
          <ac:spMkLst>
            <pc:docMk/>
            <pc:sldMk cId="3686789874" sldId="256"/>
            <ac:spMk id="39" creationId="{3B2B1500-BB55-471C-8A9E-67288297ECE1}"/>
          </ac:spMkLst>
        </pc:spChg>
        <pc:spChg chg="add del">
          <ac:chgData name="Smout, Dylan" userId="12c149fa-e997-4434-b598-72646205ef58" providerId="ADAL" clId="{7BEC1575-6717-4186-B4AE-4B626A29AE0D}" dt="2022-01-31T13:51:29.794" v="669" actId="26606"/>
          <ac:spMkLst>
            <pc:docMk/>
            <pc:sldMk cId="3686789874" sldId="256"/>
            <ac:spMk id="40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1:29.794" v="669" actId="26606"/>
          <ac:spMkLst>
            <pc:docMk/>
            <pc:sldMk cId="3686789874" sldId="256"/>
            <ac:spMk id="41" creationId="{3045E22C-A99D-41BB-AF14-EF1B1E745A70}"/>
          </ac:spMkLst>
        </pc:spChg>
        <pc:spChg chg="add del">
          <ac:chgData name="Smout, Dylan" userId="12c149fa-e997-4434-b598-72646205ef58" providerId="ADAL" clId="{7BEC1575-6717-4186-B4AE-4B626A29AE0D}" dt="2022-01-31T13:51:29.794" v="669" actId="26606"/>
          <ac:spMkLst>
            <pc:docMk/>
            <pc:sldMk cId="3686789874" sldId="256"/>
            <ac:spMk id="42" creationId="{4A8FDA66-67B4-4DBE-8354-C26F91ADB665}"/>
          </ac:spMkLst>
        </pc:spChg>
        <pc:spChg chg="add del">
          <ac:chgData name="Smout, Dylan" userId="12c149fa-e997-4434-b598-72646205ef58" providerId="ADAL" clId="{7BEC1575-6717-4186-B4AE-4B626A29AE0D}" dt="2022-01-31T13:51:30.263" v="671" actId="26606"/>
          <ac:spMkLst>
            <pc:docMk/>
            <pc:sldMk cId="3686789874" sldId="256"/>
            <ac:spMk id="44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1:30.263" v="671" actId="26606"/>
          <ac:spMkLst>
            <pc:docMk/>
            <pc:sldMk cId="3686789874" sldId="256"/>
            <ac:spMk id="45" creationId="{9A97FAAB-5E30-4176-BE96-C3DD3FB147F4}"/>
          </ac:spMkLst>
        </pc:spChg>
        <pc:spChg chg="add del">
          <ac:chgData name="Smout, Dylan" userId="12c149fa-e997-4434-b598-72646205ef58" providerId="ADAL" clId="{7BEC1575-6717-4186-B4AE-4B626A29AE0D}" dt="2022-01-31T13:51:30.263" v="671" actId="26606"/>
          <ac:spMkLst>
            <pc:docMk/>
            <pc:sldMk cId="3686789874" sldId="256"/>
            <ac:spMk id="46" creationId="{F47DB6CD-8E9E-4643-B3B6-01BD80429B3C}"/>
          </ac:spMkLst>
        </pc:spChg>
        <pc:spChg chg="add del">
          <ac:chgData name="Smout, Dylan" userId="12c149fa-e997-4434-b598-72646205ef58" providerId="ADAL" clId="{7BEC1575-6717-4186-B4AE-4B626A29AE0D}" dt="2022-01-31T13:51:32.028" v="673" actId="26606"/>
          <ac:spMkLst>
            <pc:docMk/>
            <pc:sldMk cId="3686789874" sldId="256"/>
            <ac:spMk id="48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1:32.028" v="673" actId="26606"/>
          <ac:spMkLst>
            <pc:docMk/>
            <pc:sldMk cId="3686789874" sldId="256"/>
            <ac:spMk id="49" creationId="{4A8FDA66-67B4-4DBE-8354-C26F91ADB665}"/>
          </ac:spMkLst>
        </pc:spChg>
        <pc:spChg chg="add del">
          <ac:chgData name="Smout, Dylan" userId="12c149fa-e997-4434-b598-72646205ef58" providerId="ADAL" clId="{7BEC1575-6717-4186-B4AE-4B626A29AE0D}" dt="2022-01-31T13:51:32.028" v="673" actId="26606"/>
          <ac:spMkLst>
            <pc:docMk/>
            <pc:sldMk cId="3686789874" sldId="256"/>
            <ac:spMk id="50" creationId="{3B2B1500-BB55-471C-8A9E-67288297ECE1}"/>
          </ac:spMkLst>
        </pc:spChg>
        <pc:spChg chg="add del">
          <ac:chgData name="Smout, Dylan" userId="12c149fa-e997-4434-b598-72646205ef58" providerId="ADAL" clId="{7BEC1575-6717-4186-B4AE-4B626A29AE0D}" dt="2022-01-31T13:51:32.028" v="673" actId="26606"/>
          <ac:spMkLst>
            <pc:docMk/>
            <pc:sldMk cId="3686789874" sldId="256"/>
            <ac:spMk id="51" creationId="{3045E22C-A99D-41BB-AF14-EF1B1E745A70}"/>
          </ac:spMkLst>
        </pc:spChg>
        <pc:spChg chg="add">
          <ac:chgData name="Smout, Dylan" userId="12c149fa-e997-4434-b598-72646205ef58" providerId="ADAL" clId="{7BEC1575-6717-4186-B4AE-4B626A29AE0D}" dt="2022-01-31T13:51:32.028" v="674" actId="26606"/>
          <ac:spMkLst>
            <pc:docMk/>
            <pc:sldMk cId="3686789874" sldId="256"/>
            <ac:spMk id="53" creationId="{7A18C9FB-EC4C-4DAE-8F7D-C6E5AF607958}"/>
          </ac:spMkLst>
        </pc:spChg>
        <pc:spChg chg="add">
          <ac:chgData name="Smout, Dylan" userId="12c149fa-e997-4434-b598-72646205ef58" providerId="ADAL" clId="{7BEC1575-6717-4186-B4AE-4B626A29AE0D}" dt="2022-01-31T13:51:32.028" v="674" actId="26606"/>
          <ac:spMkLst>
            <pc:docMk/>
            <pc:sldMk cId="3686789874" sldId="256"/>
            <ac:spMk id="54" creationId="{0ED8FC7E-742C-4B53-B6FF-F19F8EDA28B3}"/>
          </ac:spMkLst>
        </pc:spChg>
        <pc:spChg chg="add">
          <ac:chgData name="Smout, Dylan" userId="12c149fa-e997-4434-b598-72646205ef58" providerId="ADAL" clId="{7BEC1575-6717-4186-B4AE-4B626A29AE0D}" dt="2022-01-31T13:51:32.028" v="674" actId="26606"/>
          <ac:spMkLst>
            <pc:docMk/>
            <pc:sldMk cId="3686789874" sldId="256"/>
            <ac:spMk id="55" creationId="{F798D3DD-23B7-41EE-9021-C8F9A8E2C19B}"/>
          </ac:spMkLst>
        </pc:spChg>
        <pc:grpChg chg="add">
          <ac:chgData name="Smout, Dylan" userId="12c149fa-e997-4434-b598-72646205ef58" providerId="ADAL" clId="{7BEC1575-6717-4186-B4AE-4B626A29AE0D}" dt="2022-01-31T13:51:32.028" v="674" actId="26606"/>
          <ac:grpSpMkLst>
            <pc:docMk/>
            <pc:sldMk cId="3686789874" sldId="256"/>
            <ac:grpSpMk id="56" creationId="{2C072688-BFC7-4FE8-A45E-B3C63CBB9632}"/>
          </ac:grpSpMkLst>
        </pc:grpChg>
        <pc:picChg chg="mod ord">
          <ac:chgData name="Smout, Dylan" userId="12c149fa-e997-4434-b598-72646205ef58" providerId="ADAL" clId="{7BEC1575-6717-4186-B4AE-4B626A29AE0D}" dt="2022-01-31T14:00:31.064" v="772" actId="1076"/>
          <ac:picMkLst>
            <pc:docMk/>
            <pc:sldMk cId="3686789874" sldId="256"/>
            <ac:picMk id="8" creationId="{8A6D95E7-C9AC-45A3-804E-399DD750C28E}"/>
          </ac:picMkLst>
        </pc:picChg>
      </pc:sldChg>
      <pc:sldChg chg="addSp modSp mod modTransition modAnim">
        <pc:chgData name="Smout, Dylan" userId="12c149fa-e997-4434-b598-72646205ef58" providerId="ADAL" clId="{7BEC1575-6717-4186-B4AE-4B626A29AE0D}" dt="2022-01-31T13:49:28.977" v="628"/>
        <pc:sldMkLst>
          <pc:docMk/>
          <pc:sldMk cId="1160225538" sldId="257"/>
        </pc:sldMkLst>
        <pc:spChg chg="mod">
          <ac:chgData name="Smout, Dylan" userId="12c149fa-e997-4434-b598-72646205ef58" providerId="ADAL" clId="{7BEC1575-6717-4186-B4AE-4B626A29AE0D}" dt="2022-01-31T13:14:34.587" v="468" actId="2711"/>
          <ac:spMkLst>
            <pc:docMk/>
            <pc:sldMk cId="1160225538" sldId="257"/>
            <ac:spMk id="2" creationId="{85CD0489-8337-4182-BA33-E975D2F5697E}"/>
          </ac:spMkLst>
        </pc:spChg>
        <pc:spChg chg="add mod">
          <ac:chgData name="Smout, Dylan" userId="12c149fa-e997-4434-b598-72646205ef58" providerId="ADAL" clId="{7BEC1575-6717-4186-B4AE-4B626A29AE0D}" dt="2022-01-31T13:17:17.687" v="499" actId="1076"/>
          <ac:spMkLst>
            <pc:docMk/>
            <pc:sldMk cId="1160225538" sldId="257"/>
            <ac:spMk id="4" creationId="{78B0D1B8-7CF3-443B-A9BC-CB8B3724CF43}"/>
          </ac:spMkLst>
        </pc:spChg>
        <pc:spChg chg="add mod">
          <ac:chgData name="Smout, Dylan" userId="12c149fa-e997-4434-b598-72646205ef58" providerId="ADAL" clId="{7BEC1575-6717-4186-B4AE-4B626A29AE0D}" dt="2022-01-31T13:18:15.795" v="509" actId="20577"/>
          <ac:spMkLst>
            <pc:docMk/>
            <pc:sldMk cId="1160225538" sldId="257"/>
            <ac:spMk id="13" creationId="{BC4D7EAF-F428-4F7C-8CAA-8BCF97B27C0C}"/>
          </ac:spMkLst>
        </pc:spChg>
        <pc:spChg chg="add mod">
          <ac:chgData name="Smout, Dylan" userId="12c149fa-e997-4434-b598-72646205ef58" providerId="ADAL" clId="{7BEC1575-6717-4186-B4AE-4B626A29AE0D}" dt="2022-01-31T13:17:41.405" v="502" actId="1076"/>
          <ac:spMkLst>
            <pc:docMk/>
            <pc:sldMk cId="1160225538" sldId="257"/>
            <ac:spMk id="15" creationId="{0492268D-F1EB-4DEF-AB33-5AFAFA006711}"/>
          </ac:spMkLst>
        </pc:spChg>
      </pc:sldChg>
      <pc:sldChg chg="addSp delSp modSp new mod modTransition setBg modClrScheme chgLayout">
        <pc:chgData name="Smout, Dylan" userId="12c149fa-e997-4434-b598-72646205ef58" providerId="ADAL" clId="{7BEC1575-6717-4186-B4AE-4B626A29AE0D}" dt="2022-01-31T13:50:41.937" v="651" actId="26606"/>
        <pc:sldMkLst>
          <pc:docMk/>
          <pc:sldMk cId="2756408594" sldId="258"/>
        </pc:sldMkLst>
        <pc:spChg chg="del">
          <ac:chgData name="Smout, Dylan" userId="12c149fa-e997-4434-b598-72646205ef58" providerId="ADAL" clId="{7BEC1575-6717-4186-B4AE-4B626A29AE0D}" dt="2022-01-31T13:21:58.389" v="566" actId="700"/>
          <ac:spMkLst>
            <pc:docMk/>
            <pc:sldMk cId="2756408594" sldId="258"/>
            <ac:spMk id="2" creationId="{6ADC610A-DA70-4AC0-A45C-9FA1D1B53F7B}"/>
          </ac:spMkLst>
        </pc:spChg>
        <pc:spChg chg="del">
          <ac:chgData name="Smout, Dylan" userId="12c149fa-e997-4434-b598-72646205ef58" providerId="ADAL" clId="{7BEC1575-6717-4186-B4AE-4B626A29AE0D}" dt="2022-01-31T13:21:58.389" v="566" actId="700"/>
          <ac:spMkLst>
            <pc:docMk/>
            <pc:sldMk cId="2756408594" sldId="258"/>
            <ac:spMk id="3" creationId="{79DB8B26-EF7A-4E9B-AEA0-E2B16DAC305C}"/>
          </ac:spMkLst>
        </pc:spChg>
        <pc:spChg chg="add mod ord">
          <ac:chgData name="Smout, Dylan" userId="12c149fa-e997-4434-b598-72646205ef58" providerId="ADAL" clId="{7BEC1575-6717-4186-B4AE-4B626A29AE0D}" dt="2022-01-31T13:50:41.937" v="651" actId="26606"/>
          <ac:spMkLst>
            <pc:docMk/>
            <pc:sldMk cId="2756408594" sldId="258"/>
            <ac:spMk id="4" creationId="{990502F8-1552-4678-BDD8-8A4976004B05}"/>
          </ac:spMkLst>
        </pc:spChg>
        <pc:spChg chg="add mod">
          <ac:chgData name="Smout, Dylan" userId="12c149fa-e997-4434-b598-72646205ef58" providerId="ADAL" clId="{7BEC1575-6717-4186-B4AE-4B626A29AE0D}" dt="2022-01-31T13:50:41.937" v="651" actId="26606"/>
          <ac:spMkLst>
            <pc:docMk/>
            <pc:sldMk cId="2756408594" sldId="258"/>
            <ac:spMk id="5" creationId="{8F2020CB-4DB9-42C7-A218-D5956A853D63}"/>
          </ac:spMkLst>
        </pc:spChg>
        <pc:spChg chg="add del">
          <ac:chgData name="Smout, Dylan" userId="12c149fa-e997-4434-b598-72646205ef58" providerId="ADAL" clId="{7BEC1575-6717-4186-B4AE-4B626A29AE0D}" dt="2022-01-31T13:22:26.529" v="571" actId="26606"/>
          <ac:spMkLst>
            <pc:docMk/>
            <pc:sldMk cId="2756408594" sldId="258"/>
            <ac:spMk id="10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22:26.529" v="571" actId="26606"/>
          <ac:spMkLst>
            <pc:docMk/>
            <pc:sldMk cId="2756408594" sldId="258"/>
            <ac:spMk id="12" creationId="{5832FD91-6E45-4C1D-B22F-1CC8B92A2319}"/>
          </ac:spMkLst>
        </pc:spChg>
        <pc:spChg chg="add del">
          <ac:chgData name="Smout, Dylan" userId="12c149fa-e997-4434-b598-72646205ef58" providerId="ADAL" clId="{7BEC1575-6717-4186-B4AE-4B626A29AE0D}" dt="2022-01-31T13:22:26.529" v="571" actId="26606"/>
          <ac:spMkLst>
            <pc:docMk/>
            <pc:sldMk cId="2756408594" sldId="258"/>
            <ac:spMk id="14" creationId="{55F5D1E8-E605-4EFC-8912-6E191F84FE26}"/>
          </ac:spMkLst>
        </pc:spChg>
        <pc:spChg chg="add del">
          <ac:chgData name="Smout, Dylan" userId="12c149fa-e997-4434-b598-72646205ef58" providerId="ADAL" clId="{7BEC1575-6717-4186-B4AE-4B626A29AE0D}" dt="2022-01-31T13:49:24.165" v="626" actId="26606"/>
          <ac:spMkLst>
            <pc:docMk/>
            <pc:sldMk cId="2756408594" sldId="258"/>
            <ac:spMk id="16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49:24.165" v="626" actId="26606"/>
          <ac:spMkLst>
            <pc:docMk/>
            <pc:sldMk cId="2756408594" sldId="258"/>
            <ac:spMk id="17" creationId="{C0841B7D-92B0-4A62-94D3-9712F65CA3E7}"/>
          </ac:spMkLst>
        </pc:spChg>
        <pc:spChg chg="add del">
          <ac:chgData name="Smout, Dylan" userId="12c149fa-e997-4434-b598-72646205ef58" providerId="ADAL" clId="{7BEC1575-6717-4186-B4AE-4B626A29AE0D}" dt="2022-01-31T13:49:24.165" v="626" actId="26606"/>
          <ac:spMkLst>
            <pc:docMk/>
            <pc:sldMk cId="2756408594" sldId="258"/>
            <ac:spMk id="18" creationId="{B47A9921-6509-49C2-BEBF-924F28066091}"/>
          </ac:spMkLst>
        </pc:spChg>
        <pc:spChg chg="add del">
          <ac:chgData name="Smout, Dylan" userId="12c149fa-e997-4434-b598-72646205ef58" providerId="ADAL" clId="{7BEC1575-6717-4186-B4AE-4B626A29AE0D}" dt="2022-01-31T13:49:20.431" v="621" actId="26606"/>
          <ac:spMkLst>
            <pc:docMk/>
            <pc:sldMk cId="2756408594" sldId="258"/>
            <ac:spMk id="23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49:20.431" v="621" actId="26606"/>
          <ac:spMkLst>
            <pc:docMk/>
            <pc:sldMk cId="2756408594" sldId="258"/>
            <ac:spMk id="25" creationId="{0FFF2FCB-BB46-403F-92D4-212AA7A47142}"/>
          </ac:spMkLst>
        </pc:spChg>
        <pc:spChg chg="add del">
          <ac:chgData name="Smout, Dylan" userId="12c149fa-e997-4434-b598-72646205ef58" providerId="ADAL" clId="{7BEC1575-6717-4186-B4AE-4B626A29AE0D}" dt="2022-01-31T13:49:20.431" v="621" actId="26606"/>
          <ac:spMkLst>
            <pc:docMk/>
            <pc:sldMk cId="2756408594" sldId="258"/>
            <ac:spMk id="27" creationId="{4EB7CBBE-178B-4DB3-AD92-DED458BAE7CE}"/>
          </ac:spMkLst>
        </pc:spChg>
        <pc:spChg chg="add del">
          <ac:chgData name="Smout, Dylan" userId="12c149fa-e997-4434-b598-72646205ef58" providerId="ADAL" clId="{7BEC1575-6717-4186-B4AE-4B626A29AE0D}" dt="2022-01-31T13:49:22.024" v="623" actId="26606"/>
          <ac:spMkLst>
            <pc:docMk/>
            <pc:sldMk cId="2756408594" sldId="258"/>
            <ac:spMk id="29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49:22.024" v="623" actId="26606"/>
          <ac:spMkLst>
            <pc:docMk/>
            <pc:sldMk cId="2756408594" sldId="258"/>
            <ac:spMk id="30" creationId="{E6958E70-80C5-4642-B5AC-ACDBCB130671}"/>
          </ac:spMkLst>
        </pc:spChg>
        <pc:spChg chg="add del">
          <ac:chgData name="Smout, Dylan" userId="12c149fa-e997-4434-b598-72646205ef58" providerId="ADAL" clId="{7BEC1575-6717-4186-B4AE-4B626A29AE0D}" dt="2022-01-31T13:49:22.024" v="623" actId="26606"/>
          <ac:spMkLst>
            <pc:docMk/>
            <pc:sldMk cId="2756408594" sldId="258"/>
            <ac:spMk id="31" creationId="{3DC8DFAE-D351-4C9E-B50E-9D415540409A}"/>
          </ac:spMkLst>
        </pc:spChg>
        <pc:spChg chg="add del">
          <ac:chgData name="Smout, Dylan" userId="12c149fa-e997-4434-b598-72646205ef58" providerId="ADAL" clId="{7BEC1575-6717-4186-B4AE-4B626A29AE0D}" dt="2022-01-31T13:49:24.165" v="625" actId="26606"/>
          <ac:spMkLst>
            <pc:docMk/>
            <pc:sldMk cId="2756408594" sldId="258"/>
            <ac:spMk id="33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49:24.165" v="625" actId="26606"/>
          <ac:spMkLst>
            <pc:docMk/>
            <pc:sldMk cId="2756408594" sldId="258"/>
            <ac:spMk id="34" creationId="{198DD8E9-519B-43B1-96FF-0286B62D70E2}"/>
          </ac:spMkLst>
        </pc:spChg>
        <pc:spChg chg="add del">
          <ac:chgData name="Smout, Dylan" userId="12c149fa-e997-4434-b598-72646205ef58" providerId="ADAL" clId="{7BEC1575-6717-4186-B4AE-4B626A29AE0D}" dt="2022-01-31T13:49:24.165" v="625" actId="26606"/>
          <ac:spMkLst>
            <pc:docMk/>
            <pc:sldMk cId="2756408594" sldId="258"/>
            <ac:spMk id="35" creationId="{6CCD7EBD-BBF4-47CF-B72E-8F2C476B33D8}"/>
          </ac:spMkLst>
        </pc:spChg>
        <pc:spChg chg="add del">
          <ac:chgData name="Smout, Dylan" userId="12c149fa-e997-4434-b598-72646205ef58" providerId="ADAL" clId="{7BEC1575-6717-4186-B4AE-4B626A29AE0D}" dt="2022-01-31T13:50:02.349" v="639" actId="26606"/>
          <ac:spMkLst>
            <pc:docMk/>
            <pc:sldMk cId="2756408594" sldId="258"/>
            <ac:spMk id="37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02.349" v="639" actId="26606"/>
          <ac:spMkLst>
            <pc:docMk/>
            <pc:sldMk cId="2756408594" sldId="258"/>
            <ac:spMk id="38" creationId="{AC5B9688-28B2-49CE-8BD3-0A5369AAAC44}"/>
          </ac:spMkLst>
        </pc:spChg>
        <pc:spChg chg="add del">
          <ac:chgData name="Smout, Dylan" userId="12c149fa-e997-4434-b598-72646205ef58" providerId="ADAL" clId="{7BEC1575-6717-4186-B4AE-4B626A29AE0D}" dt="2022-01-31T13:50:02.349" v="639" actId="26606"/>
          <ac:spMkLst>
            <pc:docMk/>
            <pc:sldMk cId="2756408594" sldId="258"/>
            <ac:spMk id="39" creationId="{A9896C11-F8DF-437A-B349-8AFD602DC0CA}"/>
          </ac:spMkLst>
        </pc:spChg>
        <pc:spChg chg="add del">
          <ac:chgData name="Smout, Dylan" userId="12c149fa-e997-4434-b598-72646205ef58" providerId="ADAL" clId="{7BEC1575-6717-4186-B4AE-4B626A29AE0D}" dt="2022-01-31T13:50:21.520" v="650" actId="26606"/>
          <ac:spMkLst>
            <pc:docMk/>
            <pc:sldMk cId="2756408594" sldId="258"/>
            <ac:spMk id="44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21.520" v="650" actId="26606"/>
          <ac:spMkLst>
            <pc:docMk/>
            <pc:sldMk cId="2756408594" sldId="258"/>
            <ac:spMk id="46" creationId="{C0841B7D-92B0-4A62-94D3-9712F65CA3E7}"/>
          </ac:spMkLst>
        </pc:spChg>
        <pc:spChg chg="add del">
          <ac:chgData name="Smout, Dylan" userId="12c149fa-e997-4434-b598-72646205ef58" providerId="ADAL" clId="{7BEC1575-6717-4186-B4AE-4B626A29AE0D}" dt="2022-01-31T13:50:21.520" v="650" actId="26606"/>
          <ac:spMkLst>
            <pc:docMk/>
            <pc:sldMk cId="2756408594" sldId="258"/>
            <ac:spMk id="48" creationId="{B47A9921-6509-49C2-BEBF-924F28066091}"/>
          </ac:spMkLst>
        </pc:spChg>
        <pc:spChg chg="add del">
          <ac:chgData name="Smout, Dylan" userId="12c149fa-e997-4434-b598-72646205ef58" providerId="ADAL" clId="{7BEC1575-6717-4186-B4AE-4B626A29AE0D}" dt="2022-01-31T13:50:10.864" v="641" actId="26606"/>
          <ac:spMkLst>
            <pc:docMk/>
            <pc:sldMk cId="2756408594" sldId="258"/>
            <ac:spMk id="53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10.864" v="641" actId="26606"/>
          <ac:spMkLst>
            <pc:docMk/>
            <pc:sldMk cId="2756408594" sldId="258"/>
            <ac:spMk id="55" creationId="{3B2B1500-BB55-471C-8A9E-67288297ECE1}"/>
          </ac:spMkLst>
        </pc:spChg>
        <pc:spChg chg="add del">
          <ac:chgData name="Smout, Dylan" userId="12c149fa-e997-4434-b598-72646205ef58" providerId="ADAL" clId="{7BEC1575-6717-4186-B4AE-4B626A29AE0D}" dt="2022-01-31T13:50:10.864" v="641" actId="26606"/>
          <ac:spMkLst>
            <pc:docMk/>
            <pc:sldMk cId="2756408594" sldId="258"/>
            <ac:spMk id="57" creationId="{3045E22C-A99D-41BB-AF14-EF1B1E745A70}"/>
          </ac:spMkLst>
        </pc:spChg>
        <pc:spChg chg="add del">
          <ac:chgData name="Smout, Dylan" userId="12c149fa-e997-4434-b598-72646205ef58" providerId="ADAL" clId="{7BEC1575-6717-4186-B4AE-4B626A29AE0D}" dt="2022-01-31T13:50:11.552" v="643" actId="26606"/>
          <ac:spMkLst>
            <pc:docMk/>
            <pc:sldMk cId="2756408594" sldId="258"/>
            <ac:spMk id="59" creationId="{4EC84841-2631-44D2-A01B-6AF0CF7F7393}"/>
          </ac:spMkLst>
        </pc:spChg>
        <pc:spChg chg="add del">
          <ac:chgData name="Smout, Dylan" userId="12c149fa-e997-4434-b598-72646205ef58" providerId="ADAL" clId="{7BEC1575-6717-4186-B4AE-4B626A29AE0D}" dt="2022-01-31T13:50:11.552" v="643" actId="26606"/>
          <ac:spMkLst>
            <pc:docMk/>
            <pc:sldMk cId="2756408594" sldId="258"/>
            <ac:spMk id="60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11.552" v="643" actId="26606"/>
          <ac:spMkLst>
            <pc:docMk/>
            <pc:sldMk cId="2756408594" sldId="258"/>
            <ac:spMk id="61" creationId="{00572931-961B-4A48-8B38-E9A9DB6E8111}"/>
          </ac:spMkLst>
        </pc:spChg>
        <pc:spChg chg="add del">
          <ac:chgData name="Smout, Dylan" userId="12c149fa-e997-4434-b598-72646205ef58" providerId="ADAL" clId="{7BEC1575-6717-4186-B4AE-4B626A29AE0D}" dt="2022-01-31T13:50:11.552" v="643" actId="26606"/>
          <ac:spMkLst>
            <pc:docMk/>
            <pc:sldMk cId="2756408594" sldId="258"/>
            <ac:spMk id="62" creationId="{0F29AAD2-96E3-4A6F-9A5E-B6B9E7E11EC4}"/>
          </ac:spMkLst>
        </pc:spChg>
        <pc:spChg chg="add del">
          <ac:chgData name="Smout, Dylan" userId="12c149fa-e997-4434-b598-72646205ef58" providerId="ADAL" clId="{7BEC1575-6717-4186-B4AE-4B626A29AE0D}" dt="2022-01-31T13:50:12.708" v="645" actId="26606"/>
          <ac:spMkLst>
            <pc:docMk/>
            <pc:sldMk cId="2756408594" sldId="258"/>
            <ac:spMk id="64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12.708" v="645" actId="26606"/>
          <ac:spMkLst>
            <pc:docMk/>
            <pc:sldMk cId="2756408594" sldId="258"/>
            <ac:spMk id="65" creationId="{3B2B1500-BB55-471C-8A9E-67288297ECE1}"/>
          </ac:spMkLst>
        </pc:spChg>
        <pc:spChg chg="add del">
          <ac:chgData name="Smout, Dylan" userId="12c149fa-e997-4434-b598-72646205ef58" providerId="ADAL" clId="{7BEC1575-6717-4186-B4AE-4B626A29AE0D}" dt="2022-01-31T13:50:12.708" v="645" actId="26606"/>
          <ac:spMkLst>
            <pc:docMk/>
            <pc:sldMk cId="2756408594" sldId="258"/>
            <ac:spMk id="66" creationId="{3045E22C-A99D-41BB-AF14-EF1B1E745A70}"/>
          </ac:spMkLst>
        </pc:spChg>
        <pc:spChg chg="add del">
          <ac:chgData name="Smout, Dylan" userId="12c149fa-e997-4434-b598-72646205ef58" providerId="ADAL" clId="{7BEC1575-6717-4186-B4AE-4B626A29AE0D}" dt="2022-01-31T13:50:14.255" v="647" actId="26606"/>
          <ac:spMkLst>
            <pc:docMk/>
            <pc:sldMk cId="2756408594" sldId="258"/>
            <ac:spMk id="68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14.255" v="647" actId="26606"/>
          <ac:spMkLst>
            <pc:docMk/>
            <pc:sldMk cId="2756408594" sldId="258"/>
            <ac:spMk id="69" creationId="{00572931-961B-4A48-8B38-E9A9DB6E8111}"/>
          </ac:spMkLst>
        </pc:spChg>
        <pc:spChg chg="add del">
          <ac:chgData name="Smout, Dylan" userId="12c149fa-e997-4434-b598-72646205ef58" providerId="ADAL" clId="{7BEC1575-6717-4186-B4AE-4B626A29AE0D}" dt="2022-01-31T13:50:14.255" v="647" actId="26606"/>
          <ac:spMkLst>
            <pc:docMk/>
            <pc:sldMk cId="2756408594" sldId="258"/>
            <ac:spMk id="70" creationId="{0F29AAD2-96E3-4A6F-9A5E-B6B9E7E11EC4}"/>
          </ac:spMkLst>
        </pc:spChg>
        <pc:spChg chg="add del">
          <ac:chgData name="Smout, Dylan" userId="12c149fa-e997-4434-b598-72646205ef58" providerId="ADAL" clId="{7BEC1575-6717-4186-B4AE-4B626A29AE0D}" dt="2022-01-31T13:50:14.255" v="647" actId="26606"/>
          <ac:spMkLst>
            <pc:docMk/>
            <pc:sldMk cId="2756408594" sldId="258"/>
            <ac:spMk id="71" creationId="{4EC84841-2631-44D2-A01B-6AF0CF7F7393}"/>
          </ac:spMkLst>
        </pc:spChg>
        <pc:spChg chg="add del">
          <ac:chgData name="Smout, Dylan" userId="12c149fa-e997-4434-b598-72646205ef58" providerId="ADAL" clId="{7BEC1575-6717-4186-B4AE-4B626A29AE0D}" dt="2022-01-31T13:50:21.504" v="649" actId="26606"/>
          <ac:spMkLst>
            <pc:docMk/>
            <pc:sldMk cId="2756408594" sldId="258"/>
            <ac:spMk id="73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21.504" v="649" actId="26606"/>
          <ac:spMkLst>
            <pc:docMk/>
            <pc:sldMk cId="2756408594" sldId="258"/>
            <ac:spMk id="74" creationId="{034693E6-E59B-4EC3-A1EA-E5A74E92F3B6}"/>
          </ac:spMkLst>
        </pc:spChg>
        <pc:spChg chg="add del">
          <ac:chgData name="Smout, Dylan" userId="12c149fa-e997-4434-b598-72646205ef58" providerId="ADAL" clId="{7BEC1575-6717-4186-B4AE-4B626A29AE0D}" dt="2022-01-31T13:50:21.504" v="649" actId="26606"/>
          <ac:spMkLst>
            <pc:docMk/>
            <pc:sldMk cId="2756408594" sldId="258"/>
            <ac:spMk id="75" creationId="{F47DB6CD-8E9E-4643-B3B6-01BD80429B3C}"/>
          </ac:spMkLst>
        </pc:spChg>
        <pc:spChg chg="add del">
          <ac:chgData name="Smout, Dylan" userId="12c149fa-e997-4434-b598-72646205ef58" providerId="ADAL" clId="{7BEC1575-6717-4186-B4AE-4B626A29AE0D}" dt="2022-01-31T13:50:41.937" v="651" actId="26606"/>
          <ac:spMkLst>
            <pc:docMk/>
            <pc:sldMk cId="2756408594" sldId="258"/>
            <ac:spMk id="77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41.937" v="651" actId="26606"/>
          <ac:spMkLst>
            <pc:docMk/>
            <pc:sldMk cId="2756408594" sldId="258"/>
            <ac:spMk id="78" creationId="{E6958E70-80C5-4642-B5AC-ACDBCB130671}"/>
          </ac:spMkLst>
        </pc:spChg>
        <pc:spChg chg="add del">
          <ac:chgData name="Smout, Dylan" userId="12c149fa-e997-4434-b598-72646205ef58" providerId="ADAL" clId="{7BEC1575-6717-4186-B4AE-4B626A29AE0D}" dt="2022-01-31T13:50:41.937" v="651" actId="26606"/>
          <ac:spMkLst>
            <pc:docMk/>
            <pc:sldMk cId="2756408594" sldId="258"/>
            <ac:spMk id="79" creationId="{3DC8DFAE-D351-4C9E-B50E-9D415540409A}"/>
          </ac:spMkLst>
        </pc:spChg>
        <pc:spChg chg="add">
          <ac:chgData name="Smout, Dylan" userId="12c149fa-e997-4434-b598-72646205ef58" providerId="ADAL" clId="{7BEC1575-6717-4186-B4AE-4B626A29AE0D}" dt="2022-01-31T13:50:41.937" v="651" actId="26606"/>
          <ac:spMkLst>
            <pc:docMk/>
            <pc:sldMk cId="2756408594" sldId="258"/>
            <ac:spMk id="84" creationId="{7A18C9FB-EC4C-4DAE-8F7D-C6E5AF607958}"/>
          </ac:spMkLst>
        </pc:spChg>
        <pc:spChg chg="add">
          <ac:chgData name="Smout, Dylan" userId="12c149fa-e997-4434-b598-72646205ef58" providerId="ADAL" clId="{7BEC1575-6717-4186-B4AE-4B626A29AE0D}" dt="2022-01-31T13:50:41.937" v="651" actId="26606"/>
          <ac:spMkLst>
            <pc:docMk/>
            <pc:sldMk cId="2756408594" sldId="258"/>
            <ac:spMk id="86" creationId="{034693E6-E59B-4EC3-A1EA-E5A74E92F3B6}"/>
          </ac:spMkLst>
        </pc:spChg>
        <pc:spChg chg="add">
          <ac:chgData name="Smout, Dylan" userId="12c149fa-e997-4434-b598-72646205ef58" providerId="ADAL" clId="{7BEC1575-6717-4186-B4AE-4B626A29AE0D}" dt="2022-01-31T13:50:41.937" v="651" actId="26606"/>
          <ac:spMkLst>
            <pc:docMk/>
            <pc:sldMk cId="2756408594" sldId="258"/>
            <ac:spMk id="88" creationId="{F47DB6CD-8E9E-4643-B3B6-01BD80429B3C}"/>
          </ac:spMkLst>
        </pc:spChg>
      </pc:sldChg>
      <pc:sldChg chg="addSp delSp modSp new mod setBg">
        <pc:chgData name="Smout, Dylan" userId="12c149fa-e997-4434-b598-72646205ef58" providerId="ADAL" clId="{7BEC1575-6717-4186-B4AE-4B626A29AE0D}" dt="2022-01-31T13:51:06.951" v="663" actId="26606"/>
        <pc:sldMkLst>
          <pc:docMk/>
          <pc:sldMk cId="578191416" sldId="259"/>
        </pc:sldMkLst>
        <pc:spChg chg="mod ord">
          <ac:chgData name="Smout, Dylan" userId="12c149fa-e997-4434-b598-72646205ef58" providerId="ADAL" clId="{7BEC1575-6717-4186-B4AE-4B626A29AE0D}" dt="2022-01-31T13:51:06.951" v="663" actId="26606"/>
          <ac:spMkLst>
            <pc:docMk/>
            <pc:sldMk cId="578191416" sldId="259"/>
            <ac:spMk id="2" creationId="{7BCE2CFA-B42D-4BBE-B163-B47298C45A46}"/>
          </ac:spMkLst>
        </pc:spChg>
        <pc:spChg chg="add del mod">
          <ac:chgData name="Smout, Dylan" userId="12c149fa-e997-4434-b598-72646205ef58" providerId="ADAL" clId="{7BEC1575-6717-4186-B4AE-4B626A29AE0D}" dt="2022-01-31T13:51:06.951" v="663" actId="26606"/>
          <ac:spMkLst>
            <pc:docMk/>
            <pc:sldMk cId="578191416" sldId="259"/>
            <ac:spMk id="3" creationId="{71F17CFB-A3B8-45ED-9B95-A6C9A378C0B4}"/>
          </ac:spMkLst>
        </pc:spChg>
        <pc:spChg chg="add del">
          <ac:chgData name="Smout, Dylan" userId="12c149fa-e997-4434-b598-72646205ef58" providerId="ADAL" clId="{7BEC1575-6717-4186-B4AE-4B626A29AE0D}" dt="2022-01-31T13:50:48.343" v="654" actId="26606"/>
          <ac:spMkLst>
            <pc:docMk/>
            <pc:sldMk cId="578191416" sldId="259"/>
            <ac:spMk id="8" creationId="{987A0FBA-CC04-4256-A8EB-BB3C543E989C}"/>
          </ac:spMkLst>
        </pc:spChg>
        <pc:spChg chg="add del">
          <ac:chgData name="Smout, Dylan" userId="12c149fa-e997-4434-b598-72646205ef58" providerId="ADAL" clId="{7BEC1575-6717-4186-B4AE-4B626A29AE0D}" dt="2022-01-31T13:50:48.343" v="654" actId="26606"/>
          <ac:spMkLst>
            <pc:docMk/>
            <pc:sldMk cId="578191416" sldId="259"/>
            <ac:spMk id="10" creationId="{1F2E94ED-9EAC-4540-B972-B11CAA852653}"/>
          </ac:spMkLst>
        </pc:spChg>
        <pc:spChg chg="add del">
          <ac:chgData name="Smout, Dylan" userId="12c149fa-e997-4434-b598-72646205ef58" providerId="ADAL" clId="{7BEC1575-6717-4186-B4AE-4B626A29AE0D}" dt="2022-01-31T13:50:48.343" v="654" actId="26606"/>
          <ac:spMkLst>
            <pc:docMk/>
            <pc:sldMk cId="578191416" sldId="259"/>
            <ac:spMk id="12" creationId="{A3BFB3E6-2D9E-4A5C-826F-44A91F59778D}"/>
          </ac:spMkLst>
        </pc:spChg>
        <pc:spChg chg="add del">
          <ac:chgData name="Smout, Dylan" userId="12c149fa-e997-4434-b598-72646205ef58" providerId="ADAL" clId="{7BEC1575-6717-4186-B4AE-4B626A29AE0D}" dt="2022-01-31T13:50:50.749" v="656" actId="26606"/>
          <ac:spMkLst>
            <pc:docMk/>
            <pc:sldMk cId="578191416" sldId="259"/>
            <ac:spMk id="14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50.749" v="656" actId="26606"/>
          <ac:spMkLst>
            <pc:docMk/>
            <pc:sldMk cId="578191416" sldId="259"/>
            <ac:spMk id="15" creationId="{A6EF5A53-0A64-4CA5-B9C7-1CB97CB5CF1C}"/>
          </ac:spMkLst>
        </pc:spChg>
        <pc:spChg chg="add del">
          <ac:chgData name="Smout, Dylan" userId="12c149fa-e997-4434-b598-72646205ef58" providerId="ADAL" clId="{7BEC1575-6717-4186-B4AE-4B626A29AE0D}" dt="2022-01-31T13:50:50.749" v="656" actId="26606"/>
          <ac:spMkLst>
            <pc:docMk/>
            <pc:sldMk cId="578191416" sldId="259"/>
            <ac:spMk id="16" creationId="{AC5B9688-28B2-49CE-8BD3-0A5369AAAC44}"/>
          </ac:spMkLst>
        </pc:spChg>
        <pc:spChg chg="add del">
          <ac:chgData name="Smout, Dylan" userId="12c149fa-e997-4434-b598-72646205ef58" providerId="ADAL" clId="{7BEC1575-6717-4186-B4AE-4B626A29AE0D}" dt="2022-01-31T13:50:50.749" v="656" actId="26606"/>
          <ac:spMkLst>
            <pc:docMk/>
            <pc:sldMk cId="578191416" sldId="259"/>
            <ac:spMk id="17" creationId="{34ABFBEA-4EB0-4D02-A2C0-1733CD3D6F12}"/>
          </ac:spMkLst>
        </pc:spChg>
        <pc:spChg chg="add del">
          <ac:chgData name="Smout, Dylan" userId="12c149fa-e997-4434-b598-72646205ef58" providerId="ADAL" clId="{7BEC1575-6717-4186-B4AE-4B626A29AE0D}" dt="2022-01-31T13:50:50.749" v="656" actId="26606"/>
          <ac:spMkLst>
            <pc:docMk/>
            <pc:sldMk cId="578191416" sldId="259"/>
            <ac:spMk id="18" creationId="{A9896C11-F8DF-437A-B349-8AFD602DC0CA}"/>
          </ac:spMkLst>
        </pc:spChg>
        <pc:spChg chg="add del">
          <ac:chgData name="Smout, Dylan" userId="12c149fa-e997-4434-b598-72646205ef58" providerId="ADAL" clId="{7BEC1575-6717-4186-B4AE-4B626A29AE0D}" dt="2022-01-31T13:50:50.749" v="656" actId="26606"/>
          <ac:spMkLst>
            <pc:docMk/>
            <pc:sldMk cId="578191416" sldId="259"/>
            <ac:spMk id="19" creationId="{19E083F6-57F4-487B-A766-EA0462B1EED8}"/>
          </ac:spMkLst>
        </pc:spChg>
        <pc:spChg chg="add del">
          <ac:chgData name="Smout, Dylan" userId="12c149fa-e997-4434-b598-72646205ef58" providerId="ADAL" clId="{7BEC1575-6717-4186-B4AE-4B626A29AE0D}" dt="2022-01-31T13:50:53.827" v="658" actId="26606"/>
          <ac:spMkLst>
            <pc:docMk/>
            <pc:sldMk cId="578191416" sldId="259"/>
            <ac:spMk id="21" creationId="{987A0FBA-CC04-4256-A8EB-BB3C543E989C}"/>
          </ac:spMkLst>
        </pc:spChg>
        <pc:spChg chg="add del">
          <ac:chgData name="Smout, Dylan" userId="12c149fa-e997-4434-b598-72646205ef58" providerId="ADAL" clId="{7BEC1575-6717-4186-B4AE-4B626A29AE0D}" dt="2022-01-31T13:50:53.827" v="658" actId="26606"/>
          <ac:spMkLst>
            <pc:docMk/>
            <pc:sldMk cId="578191416" sldId="259"/>
            <ac:spMk id="22" creationId="{A1F6F945-08BE-4D33-9FAA-86D383E8D236}"/>
          </ac:spMkLst>
        </pc:spChg>
        <pc:spChg chg="add del">
          <ac:chgData name="Smout, Dylan" userId="12c149fa-e997-4434-b598-72646205ef58" providerId="ADAL" clId="{7BEC1575-6717-4186-B4AE-4B626A29AE0D}" dt="2022-01-31T13:50:53.827" v="658" actId="26606"/>
          <ac:spMkLst>
            <pc:docMk/>
            <pc:sldMk cId="578191416" sldId="259"/>
            <ac:spMk id="23" creationId="{E633B38B-B87A-4288-A20F-0223A6C27A5A}"/>
          </ac:spMkLst>
        </pc:spChg>
        <pc:spChg chg="add del">
          <ac:chgData name="Smout, Dylan" userId="12c149fa-e997-4434-b598-72646205ef58" providerId="ADAL" clId="{7BEC1575-6717-4186-B4AE-4B626A29AE0D}" dt="2022-01-31T13:50:53.827" v="658" actId="26606"/>
          <ac:spMkLst>
            <pc:docMk/>
            <pc:sldMk cId="578191416" sldId="259"/>
            <ac:spMk id="24" creationId="{71F17CFB-A3B8-45ED-9B95-A6C9A378C0B4}"/>
          </ac:spMkLst>
        </pc:spChg>
        <pc:spChg chg="add del">
          <ac:chgData name="Smout, Dylan" userId="12c149fa-e997-4434-b598-72646205ef58" providerId="ADAL" clId="{7BEC1575-6717-4186-B4AE-4B626A29AE0D}" dt="2022-01-31T13:50:58.030" v="660" actId="26606"/>
          <ac:spMkLst>
            <pc:docMk/>
            <pc:sldMk cId="578191416" sldId="259"/>
            <ac:spMk id="26" creationId="{A6EF5A53-0A64-4CA5-B9C7-1CB97CB5CF1C}"/>
          </ac:spMkLst>
        </pc:spChg>
        <pc:spChg chg="add del">
          <ac:chgData name="Smout, Dylan" userId="12c149fa-e997-4434-b598-72646205ef58" providerId="ADAL" clId="{7BEC1575-6717-4186-B4AE-4B626A29AE0D}" dt="2022-01-31T13:50:58.030" v="660" actId="26606"/>
          <ac:spMkLst>
            <pc:docMk/>
            <pc:sldMk cId="578191416" sldId="259"/>
            <ac:spMk id="27" creationId="{34ABFBEA-4EB0-4D02-A2C0-1733CD3D6F12}"/>
          </ac:spMkLst>
        </pc:spChg>
        <pc:spChg chg="add del">
          <ac:chgData name="Smout, Dylan" userId="12c149fa-e997-4434-b598-72646205ef58" providerId="ADAL" clId="{7BEC1575-6717-4186-B4AE-4B626A29AE0D}" dt="2022-01-31T13:50:58.030" v="660" actId="26606"/>
          <ac:spMkLst>
            <pc:docMk/>
            <pc:sldMk cId="578191416" sldId="259"/>
            <ac:spMk id="28" creationId="{19E083F6-57F4-487B-A766-EA0462B1EED8}"/>
          </ac:spMkLst>
        </pc:spChg>
        <pc:spChg chg="add del">
          <ac:chgData name="Smout, Dylan" userId="12c149fa-e997-4434-b598-72646205ef58" providerId="ADAL" clId="{7BEC1575-6717-4186-B4AE-4B626A29AE0D}" dt="2022-01-31T13:50:58.030" v="660" actId="26606"/>
          <ac:spMkLst>
            <pc:docMk/>
            <pc:sldMk cId="578191416" sldId="259"/>
            <ac:spMk id="29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0:58.030" v="660" actId="26606"/>
          <ac:spMkLst>
            <pc:docMk/>
            <pc:sldMk cId="578191416" sldId="259"/>
            <ac:spMk id="30" creationId="{034693E6-E59B-4EC3-A1EA-E5A74E92F3B6}"/>
          </ac:spMkLst>
        </pc:spChg>
        <pc:spChg chg="add del">
          <ac:chgData name="Smout, Dylan" userId="12c149fa-e997-4434-b598-72646205ef58" providerId="ADAL" clId="{7BEC1575-6717-4186-B4AE-4B626A29AE0D}" dt="2022-01-31T13:50:58.030" v="660" actId="26606"/>
          <ac:spMkLst>
            <pc:docMk/>
            <pc:sldMk cId="578191416" sldId="259"/>
            <ac:spMk id="31" creationId="{F47DB6CD-8E9E-4643-B3B6-01BD80429B3C}"/>
          </ac:spMkLst>
        </pc:spChg>
        <pc:spChg chg="add del">
          <ac:chgData name="Smout, Dylan" userId="12c149fa-e997-4434-b598-72646205ef58" providerId="ADAL" clId="{7BEC1575-6717-4186-B4AE-4B626A29AE0D}" dt="2022-01-31T13:51:06.951" v="662" actId="26606"/>
          <ac:spMkLst>
            <pc:docMk/>
            <pc:sldMk cId="578191416" sldId="259"/>
            <ac:spMk id="33" creationId="{A6EF5A53-0A64-4CA5-B9C7-1CB97CB5CF1C}"/>
          </ac:spMkLst>
        </pc:spChg>
        <pc:spChg chg="add del">
          <ac:chgData name="Smout, Dylan" userId="12c149fa-e997-4434-b598-72646205ef58" providerId="ADAL" clId="{7BEC1575-6717-4186-B4AE-4B626A29AE0D}" dt="2022-01-31T13:51:06.951" v="662" actId="26606"/>
          <ac:spMkLst>
            <pc:docMk/>
            <pc:sldMk cId="578191416" sldId="259"/>
            <ac:spMk id="34" creationId="{34ABFBEA-4EB0-4D02-A2C0-1733CD3D6F12}"/>
          </ac:spMkLst>
        </pc:spChg>
        <pc:spChg chg="add del">
          <ac:chgData name="Smout, Dylan" userId="12c149fa-e997-4434-b598-72646205ef58" providerId="ADAL" clId="{7BEC1575-6717-4186-B4AE-4B626A29AE0D}" dt="2022-01-31T13:51:06.951" v="662" actId="26606"/>
          <ac:spMkLst>
            <pc:docMk/>
            <pc:sldMk cId="578191416" sldId="259"/>
            <ac:spMk id="35" creationId="{19E083F6-57F4-487B-A766-EA0462B1EED8}"/>
          </ac:spMkLst>
        </pc:spChg>
        <pc:spChg chg="add del">
          <ac:chgData name="Smout, Dylan" userId="12c149fa-e997-4434-b598-72646205ef58" providerId="ADAL" clId="{7BEC1575-6717-4186-B4AE-4B626A29AE0D}" dt="2022-01-31T13:51:06.951" v="662" actId="26606"/>
          <ac:spMkLst>
            <pc:docMk/>
            <pc:sldMk cId="578191416" sldId="259"/>
            <ac:spMk id="36" creationId="{7A18C9FB-EC4C-4DAE-8F7D-C6E5AF607958}"/>
          </ac:spMkLst>
        </pc:spChg>
        <pc:spChg chg="add del">
          <ac:chgData name="Smout, Dylan" userId="12c149fa-e997-4434-b598-72646205ef58" providerId="ADAL" clId="{7BEC1575-6717-4186-B4AE-4B626A29AE0D}" dt="2022-01-31T13:51:06.951" v="662" actId="26606"/>
          <ac:spMkLst>
            <pc:docMk/>
            <pc:sldMk cId="578191416" sldId="259"/>
            <ac:spMk id="37" creationId="{C0841B7D-92B0-4A62-94D3-9712F65CA3E7}"/>
          </ac:spMkLst>
        </pc:spChg>
        <pc:spChg chg="add del">
          <ac:chgData name="Smout, Dylan" userId="12c149fa-e997-4434-b598-72646205ef58" providerId="ADAL" clId="{7BEC1575-6717-4186-B4AE-4B626A29AE0D}" dt="2022-01-31T13:51:06.951" v="662" actId="26606"/>
          <ac:spMkLst>
            <pc:docMk/>
            <pc:sldMk cId="578191416" sldId="259"/>
            <ac:spMk id="38" creationId="{B47A9921-6509-49C2-BEBF-924F28066091}"/>
          </ac:spMkLst>
        </pc:spChg>
        <pc:spChg chg="add">
          <ac:chgData name="Smout, Dylan" userId="12c149fa-e997-4434-b598-72646205ef58" providerId="ADAL" clId="{7BEC1575-6717-4186-B4AE-4B626A29AE0D}" dt="2022-01-31T13:51:06.951" v="663" actId="26606"/>
          <ac:spMkLst>
            <pc:docMk/>
            <pc:sldMk cId="578191416" sldId="259"/>
            <ac:spMk id="40" creationId="{987A0FBA-CC04-4256-A8EB-BB3C543E989C}"/>
          </ac:spMkLst>
        </pc:spChg>
        <pc:spChg chg="add">
          <ac:chgData name="Smout, Dylan" userId="12c149fa-e997-4434-b598-72646205ef58" providerId="ADAL" clId="{7BEC1575-6717-4186-B4AE-4B626A29AE0D}" dt="2022-01-31T13:51:06.951" v="663" actId="26606"/>
          <ac:spMkLst>
            <pc:docMk/>
            <pc:sldMk cId="578191416" sldId="259"/>
            <ac:spMk id="41" creationId="{85815A23-71BB-4173-B4BF-E90CD9D20A70}"/>
          </ac:spMkLst>
        </pc:spChg>
        <pc:spChg chg="add">
          <ac:chgData name="Smout, Dylan" userId="12c149fa-e997-4434-b598-72646205ef58" providerId="ADAL" clId="{7BEC1575-6717-4186-B4AE-4B626A29AE0D}" dt="2022-01-31T13:51:06.951" v="663" actId="26606"/>
          <ac:spMkLst>
            <pc:docMk/>
            <pc:sldMk cId="578191416" sldId="259"/>
            <ac:spMk id="42" creationId="{B423BB46-9386-40B6-B6A8-70CDDE73419B}"/>
          </ac:spMkLst>
        </pc:spChg>
        <pc:spChg chg="add">
          <ac:chgData name="Smout, Dylan" userId="12c149fa-e997-4434-b598-72646205ef58" providerId="ADAL" clId="{7BEC1575-6717-4186-B4AE-4B626A29AE0D}" dt="2022-01-31T13:51:06.951" v="663" actId="26606"/>
          <ac:spMkLst>
            <pc:docMk/>
            <pc:sldMk cId="578191416" sldId="259"/>
            <ac:spMk id="43" creationId="{71F17CFB-A3B8-45ED-9B95-A6C9A378C0B4}"/>
          </ac:spMkLst>
        </pc:spChg>
      </pc:sldChg>
      <pc:sldChg chg="new del">
        <pc:chgData name="Smout, Dylan" userId="12c149fa-e997-4434-b598-72646205ef58" providerId="ADAL" clId="{7BEC1575-6717-4186-B4AE-4B626A29AE0D}" dt="2022-01-31T13:22:12.045" v="568" actId="47"/>
        <pc:sldMkLst>
          <pc:docMk/>
          <pc:sldMk cId="2877045520" sldId="259"/>
        </pc:sldMkLst>
      </pc:sldChg>
    </pc:docChg>
  </pc:docChgLst>
  <pc:docChgLst>
    <pc:chgData name="Smout, Dylan" userId="12c149fa-e997-4434-b598-72646205ef58" providerId="ADAL" clId="{B3E62F12-D007-4811-94D6-BAA1A94FFDB0}"/>
    <pc:docChg chg="addSld modSld">
      <pc:chgData name="Smout, Dylan" userId="12c149fa-e997-4434-b598-72646205ef58" providerId="ADAL" clId="{B3E62F12-D007-4811-94D6-BAA1A94FFDB0}" dt="2022-02-14T13:19:37.663" v="62" actId="20577"/>
      <pc:docMkLst>
        <pc:docMk/>
      </pc:docMkLst>
      <pc:sldChg chg="modSp">
        <pc:chgData name="Smout, Dylan" userId="12c149fa-e997-4434-b598-72646205ef58" providerId="ADAL" clId="{B3E62F12-D007-4811-94D6-BAA1A94FFDB0}" dt="2022-02-14T13:19:37.663" v="62" actId="20577"/>
        <pc:sldMkLst>
          <pc:docMk/>
          <pc:sldMk cId="1160225538" sldId="257"/>
        </pc:sldMkLst>
        <pc:spChg chg="mod">
          <ac:chgData name="Smout, Dylan" userId="12c149fa-e997-4434-b598-72646205ef58" providerId="ADAL" clId="{B3E62F12-D007-4811-94D6-BAA1A94FFDB0}" dt="2022-02-14T13:19:37.663" v="62" actId="20577"/>
          <ac:spMkLst>
            <pc:docMk/>
            <pc:sldMk cId="1160225538" sldId="257"/>
            <ac:spMk id="15" creationId="{0492268D-F1EB-4DEF-AB33-5AFAFA006711}"/>
          </ac:spMkLst>
        </pc:spChg>
      </pc:sldChg>
      <pc:sldChg chg="new">
        <pc:chgData name="Smout, Dylan" userId="12c149fa-e997-4434-b598-72646205ef58" providerId="ADAL" clId="{B3E62F12-D007-4811-94D6-BAA1A94FFDB0}" dt="2022-02-14T13:03:33.574" v="0" actId="680"/>
        <pc:sldMkLst>
          <pc:docMk/>
          <pc:sldMk cId="3494892180" sldId="260"/>
        </pc:sldMkLst>
      </pc:sldChg>
    </pc:docChg>
  </pc:docChgLst>
  <pc:docChgLst>
    <pc:chgData name="Smout, Dylan" userId="12c149fa-e997-4434-b598-72646205ef58" providerId="ADAL" clId="{2E703FB0-AB90-416B-B7C5-2B2FE2294C4E}"/>
    <pc:docChg chg="modSld">
      <pc:chgData name="Smout, Dylan" userId="12c149fa-e997-4434-b598-72646205ef58" providerId="ADAL" clId="{2E703FB0-AB90-416B-B7C5-2B2FE2294C4E}" dt="2022-03-07T13:32:26.922" v="299" actId="20577"/>
      <pc:docMkLst>
        <pc:docMk/>
      </pc:docMkLst>
      <pc:sldChg chg="addSp delSp modSp modAnim">
        <pc:chgData name="Smout, Dylan" userId="12c149fa-e997-4434-b598-72646205ef58" providerId="ADAL" clId="{2E703FB0-AB90-416B-B7C5-2B2FE2294C4E}" dt="2022-03-07T13:32:26.922" v="299" actId="20577"/>
        <pc:sldMkLst>
          <pc:docMk/>
          <pc:sldMk cId="2756408594" sldId="258"/>
        </pc:sldMkLst>
        <pc:spChg chg="add del">
          <ac:chgData name="Smout, Dylan" userId="12c149fa-e997-4434-b598-72646205ef58" providerId="ADAL" clId="{2E703FB0-AB90-416B-B7C5-2B2FE2294C4E}" dt="2022-03-07T13:15:18.285" v="126"/>
          <ac:spMkLst>
            <pc:docMk/>
            <pc:sldMk cId="2756408594" sldId="258"/>
            <ac:spMk id="3" creationId="{D7FFB765-E70B-4EDC-AB03-2EE8A8B9CD2D}"/>
          </ac:spMkLst>
        </pc:spChg>
        <pc:spChg chg="add del">
          <ac:chgData name="Smout, Dylan" userId="12c149fa-e997-4434-b598-72646205ef58" providerId="ADAL" clId="{2E703FB0-AB90-416B-B7C5-2B2FE2294C4E}" dt="2022-03-07T13:17:58.757" v="170"/>
          <ac:spMkLst>
            <pc:docMk/>
            <pc:sldMk cId="2756408594" sldId="258"/>
            <ac:spMk id="8" creationId="{F52B21A2-036A-450F-B211-29230ECA8D76}"/>
          </ac:spMkLst>
        </pc:spChg>
        <pc:spChg chg="add mod">
          <ac:chgData name="Smout, Dylan" userId="12c149fa-e997-4434-b598-72646205ef58" providerId="ADAL" clId="{2E703FB0-AB90-416B-B7C5-2B2FE2294C4E}" dt="2022-03-07T13:32:26.922" v="299" actId="20577"/>
          <ac:spMkLst>
            <pc:docMk/>
            <pc:sldMk cId="2756408594" sldId="258"/>
            <ac:spMk id="20" creationId="{7195FF52-BD09-4791-ADDB-BCDCBE2529B3}"/>
          </ac:spMkLst>
        </pc:spChg>
        <pc:picChg chg="add mod">
          <ac:chgData name="Smout, Dylan" userId="12c149fa-e997-4434-b598-72646205ef58" providerId="ADAL" clId="{2E703FB0-AB90-416B-B7C5-2B2FE2294C4E}" dt="2022-03-07T13:16:08.237" v="143"/>
          <ac:picMkLst>
            <pc:docMk/>
            <pc:sldMk cId="2756408594" sldId="258"/>
            <ac:picMk id="6" creationId="{30F509CB-8B3B-4603-9F49-10BF1754C64C}"/>
          </ac:picMkLst>
        </pc:picChg>
        <pc:picChg chg="add">
          <ac:chgData name="Smout, Dylan" userId="12c149fa-e997-4434-b598-72646205ef58" providerId="ADAL" clId="{2E703FB0-AB90-416B-B7C5-2B2FE2294C4E}" dt="2022-03-07T13:17:58.762" v="171"/>
          <ac:picMkLst>
            <pc:docMk/>
            <pc:sldMk cId="2756408594" sldId="258"/>
            <ac:picMk id="9" creationId="{4C94696A-BDA9-4CE2-A9BC-739E70DDD555}"/>
          </ac:picMkLst>
        </pc:picChg>
        <pc:picChg chg="add mod">
          <ac:chgData name="Smout, Dylan" userId="12c149fa-e997-4434-b598-72646205ef58" providerId="ADAL" clId="{2E703FB0-AB90-416B-B7C5-2B2FE2294C4E}" dt="2022-03-07T13:31:10.515" v="289"/>
          <ac:picMkLst>
            <pc:docMk/>
            <pc:sldMk cId="2756408594" sldId="258"/>
            <ac:picMk id="10" creationId="{8BB98F97-DD75-421C-B4E1-15C21585A1C3}"/>
          </ac:picMkLst>
        </pc:picChg>
        <pc:picChg chg="add mod">
          <ac:chgData name="Smout, Dylan" userId="12c149fa-e997-4434-b598-72646205ef58" providerId="ADAL" clId="{2E703FB0-AB90-416B-B7C5-2B2FE2294C4E}" dt="2022-03-07T13:26:58.430" v="234"/>
          <ac:picMkLst>
            <pc:docMk/>
            <pc:sldMk cId="2756408594" sldId="258"/>
            <ac:picMk id="12" creationId="{86394EC2-E012-4531-94E1-62B67F27813E}"/>
          </ac:picMkLst>
        </pc:picChg>
        <pc:picChg chg="add mod">
          <ac:chgData name="Smout, Dylan" userId="12c149fa-e997-4434-b598-72646205ef58" providerId="ADAL" clId="{2E703FB0-AB90-416B-B7C5-2B2FE2294C4E}" dt="2022-03-07T13:20:51.328" v="202"/>
          <ac:picMkLst>
            <pc:docMk/>
            <pc:sldMk cId="2756408594" sldId="258"/>
            <ac:picMk id="14" creationId="{592CCC9A-F617-4760-89C5-6CC5C4B39E2E}"/>
          </ac:picMkLst>
        </pc:picChg>
        <pc:picChg chg="add mod">
          <ac:chgData name="Smout, Dylan" userId="12c149fa-e997-4434-b598-72646205ef58" providerId="ADAL" clId="{2E703FB0-AB90-416B-B7C5-2B2FE2294C4E}" dt="2022-03-07T13:28:56.377" v="267" actId="339"/>
          <ac:picMkLst>
            <pc:docMk/>
            <pc:sldMk cId="2756408594" sldId="258"/>
            <ac:picMk id="17" creationId="{67460805-D290-454C-BD20-94E8484EBCD6}"/>
          </ac:picMkLst>
        </pc:picChg>
      </pc:sldChg>
      <pc:sldChg chg="addSp delSp modSp modAnim">
        <pc:chgData name="Smout, Dylan" userId="12c149fa-e997-4434-b598-72646205ef58" providerId="ADAL" clId="{2E703FB0-AB90-416B-B7C5-2B2FE2294C4E}" dt="2022-03-07T13:12:40.433" v="124"/>
        <pc:sldMkLst>
          <pc:docMk/>
          <pc:sldMk cId="3494892180" sldId="260"/>
        </pc:sldMkLst>
        <pc:spChg chg="add del">
          <ac:chgData name="Smout, Dylan" userId="12c149fa-e997-4434-b598-72646205ef58" providerId="ADAL" clId="{2E703FB0-AB90-416B-B7C5-2B2FE2294C4E}" dt="2022-03-07T12:56:16.170" v="1"/>
          <ac:spMkLst>
            <pc:docMk/>
            <pc:sldMk cId="3494892180" sldId="260"/>
            <ac:spMk id="4" creationId="{45D3F15C-1B88-48CE-B5D1-FF006DBB2F33}"/>
          </ac:spMkLst>
        </pc:spChg>
        <pc:spChg chg="add del">
          <ac:chgData name="Smout, Dylan" userId="12c149fa-e997-4434-b598-72646205ef58" providerId="ADAL" clId="{2E703FB0-AB90-416B-B7C5-2B2FE2294C4E}" dt="2022-03-07T12:58:09.081" v="27" actId="478"/>
          <ac:spMkLst>
            <pc:docMk/>
            <pc:sldMk cId="3494892180" sldId="260"/>
            <ac:spMk id="6" creationId="{84A07CD2-212E-46E1-B3F6-60DEC5035032}"/>
          </ac:spMkLst>
        </pc:spChg>
        <pc:spChg chg="add del">
          <ac:chgData name="Smout, Dylan" userId="12c149fa-e997-4434-b598-72646205ef58" providerId="ADAL" clId="{2E703FB0-AB90-416B-B7C5-2B2FE2294C4E}" dt="2022-03-07T12:58:11.878" v="29"/>
          <ac:spMkLst>
            <pc:docMk/>
            <pc:sldMk cId="3494892180" sldId="260"/>
            <ac:spMk id="7" creationId="{B4D507ED-E9C2-4003-8949-6DC0E141D3EA}"/>
          </ac:spMkLst>
        </pc:spChg>
        <pc:spChg chg="add mod">
          <ac:chgData name="Smout, Dylan" userId="12c149fa-e997-4434-b598-72646205ef58" providerId="ADAL" clId="{2E703FB0-AB90-416B-B7C5-2B2FE2294C4E}" dt="2022-03-07T12:59:31.385" v="31" actId="767"/>
          <ac:spMkLst>
            <pc:docMk/>
            <pc:sldMk cId="3494892180" sldId="260"/>
            <ac:spMk id="9" creationId="{7BB511BC-F7E0-4DBD-8CCF-CC8D1F978B70}"/>
          </ac:spMkLst>
        </pc:spChg>
        <pc:spChg chg="add del">
          <ac:chgData name="Smout, Dylan" userId="12c149fa-e997-4434-b598-72646205ef58" providerId="ADAL" clId="{2E703FB0-AB90-416B-B7C5-2B2FE2294C4E}" dt="2022-03-07T13:00:44.127" v="33"/>
          <ac:spMkLst>
            <pc:docMk/>
            <pc:sldMk cId="3494892180" sldId="260"/>
            <ac:spMk id="11" creationId="{0C5509D9-0393-46A7-986D-CC7E71BE5F81}"/>
          </ac:spMkLst>
        </pc:spChg>
        <pc:picChg chg="add del mod">
          <ac:chgData name="Smout, Dylan" userId="12c149fa-e997-4434-b598-72646205ef58" providerId="ADAL" clId="{2E703FB0-AB90-416B-B7C5-2B2FE2294C4E}" dt="2022-03-07T12:58:09.081" v="27" actId="478"/>
          <ac:picMkLst>
            <pc:docMk/>
            <pc:sldMk cId="3494892180" sldId="260"/>
            <ac:picMk id="5" creationId="{9EF18E52-27B7-405D-86ED-3578DF99F4D2}"/>
          </ac:picMkLst>
        </pc:picChg>
        <pc:picChg chg="add">
          <ac:chgData name="Smout, Dylan" userId="12c149fa-e997-4434-b598-72646205ef58" providerId="ADAL" clId="{2E703FB0-AB90-416B-B7C5-2B2FE2294C4E}" dt="2022-03-07T12:58:11.883" v="30"/>
          <ac:picMkLst>
            <pc:docMk/>
            <pc:sldMk cId="3494892180" sldId="260"/>
            <ac:picMk id="8" creationId="{9D234BB3-E4E9-4256-B9C1-3BF54EE991E9}"/>
          </ac:picMkLst>
        </pc:picChg>
        <pc:picChg chg="add mod">
          <ac:chgData name="Smout, Dylan" userId="12c149fa-e997-4434-b598-72646205ef58" providerId="ADAL" clId="{2E703FB0-AB90-416B-B7C5-2B2FE2294C4E}" dt="2022-03-07T13:01:09.238" v="38"/>
          <ac:picMkLst>
            <pc:docMk/>
            <pc:sldMk cId="3494892180" sldId="260"/>
            <ac:picMk id="13" creationId="{096FD939-8602-4C19-B985-2BE9E0E1F2C5}"/>
          </ac:picMkLst>
        </pc:picChg>
        <pc:picChg chg="add mod">
          <ac:chgData name="Smout, Dylan" userId="12c149fa-e997-4434-b598-72646205ef58" providerId="ADAL" clId="{2E703FB0-AB90-416B-B7C5-2B2FE2294C4E}" dt="2022-03-07T13:02:54.136" v="87"/>
          <ac:picMkLst>
            <pc:docMk/>
            <pc:sldMk cId="3494892180" sldId="260"/>
            <ac:picMk id="38" creationId="{C95743D4-AD25-49F0-8EFC-D56AD2FD2F2B}"/>
          </ac:picMkLst>
        </pc:picChg>
        <pc:picChg chg="add mod">
          <ac:chgData name="Smout, Dylan" userId="12c149fa-e997-4434-b598-72646205ef58" providerId="ADAL" clId="{2E703FB0-AB90-416B-B7C5-2B2FE2294C4E}" dt="2022-03-07T13:02:54.653" v="88"/>
          <ac:picMkLst>
            <pc:docMk/>
            <pc:sldMk cId="3494892180" sldId="260"/>
            <ac:picMk id="39" creationId="{A9C67041-0ACE-49FA-8AFB-178663FC8415}"/>
          </ac:picMkLst>
        </pc:picChg>
        <pc:picChg chg="add mod">
          <ac:chgData name="Smout, Dylan" userId="12c149fa-e997-4434-b598-72646205ef58" providerId="ADAL" clId="{2E703FB0-AB90-416B-B7C5-2B2FE2294C4E}" dt="2022-03-07T13:02:54.876" v="89"/>
          <ac:picMkLst>
            <pc:docMk/>
            <pc:sldMk cId="3494892180" sldId="260"/>
            <ac:picMk id="41" creationId="{315E6260-3584-4E71-979C-6C7A639335DD}"/>
          </ac:picMkLst>
        </pc:picChg>
        <pc:picChg chg="add mod">
          <ac:chgData name="Smout, Dylan" userId="12c149fa-e997-4434-b598-72646205ef58" providerId="ADAL" clId="{2E703FB0-AB90-416B-B7C5-2B2FE2294C4E}" dt="2022-03-07T13:02:55.139" v="90"/>
          <ac:picMkLst>
            <pc:docMk/>
            <pc:sldMk cId="3494892180" sldId="260"/>
            <ac:picMk id="43" creationId="{3E7BE7D1-BEF5-41E3-B982-2D29F08C205E}"/>
          </ac:picMkLst>
        </pc:picChg>
        <pc:picChg chg="add mod">
          <ac:chgData name="Smout, Dylan" userId="12c149fa-e997-4434-b598-72646205ef58" providerId="ADAL" clId="{2E703FB0-AB90-416B-B7C5-2B2FE2294C4E}" dt="2022-03-07T13:02:55.324" v="91"/>
          <ac:picMkLst>
            <pc:docMk/>
            <pc:sldMk cId="3494892180" sldId="260"/>
            <ac:picMk id="45" creationId="{08B04229-D468-48E3-A2F9-906FFF620481}"/>
          </ac:picMkLst>
        </pc:picChg>
        <pc:picChg chg="add mod">
          <ac:chgData name="Smout, Dylan" userId="12c149fa-e997-4434-b598-72646205ef58" providerId="ADAL" clId="{2E703FB0-AB90-416B-B7C5-2B2FE2294C4E}" dt="2022-03-07T13:02:55.826" v="92"/>
          <ac:picMkLst>
            <pc:docMk/>
            <pc:sldMk cId="3494892180" sldId="260"/>
            <ac:picMk id="47" creationId="{4BB71765-517D-41CF-ACC1-FFE2399091DC}"/>
          </ac:picMkLst>
        </pc:picChg>
        <pc:picChg chg="add mod">
          <ac:chgData name="Smout, Dylan" userId="12c149fa-e997-4434-b598-72646205ef58" providerId="ADAL" clId="{2E703FB0-AB90-416B-B7C5-2B2FE2294C4E}" dt="2022-03-07T13:05:26.765" v="106"/>
          <ac:picMkLst>
            <pc:docMk/>
            <pc:sldMk cId="3494892180" sldId="260"/>
            <ac:picMk id="48" creationId="{AA5ACEEE-1B19-4267-99AC-99694F6DAB85}"/>
          </ac:picMkLst>
        </pc:picChg>
        <pc:picChg chg="add mod">
          <ac:chgData name="Smout, Dylan" userId="12c149fa-e997-4434-b598-72646205ef58" providerId="ADAL" clId="{2E703FB0-AB90-416B-B7C5-2B2FE2294C4E}" dt="2022-03-07T13:05:29.660" v="107"/>
          <ac:picMkLst>
            <pc:docMk/>
            <pc:sldMk cId="3494892180" sldId="260"/>
            <ac:picMk id="49" creationId="{34D1831D-B9E6-4DDD-8724-59BDA61A7014}"/>
          </ac:picMkLst>
        </pc:picChg>
        <pc:picChg chg="add mod">
          <ac:chgData name="Smout, Dylan" userId="12c149fa-e997-4434-b598-72646205ef58" providerId="ADAL" clId="{2E703FB0-AB90-416B-B7C5-2B2FE2294C4E}" dt="2022-03-07T13:05:32.182" v="108"/>
          <ac:picMkLst>
            <pc:docMk/>
            <pc:sldMk cId="3494892180" sldId="260"/>
            <ac:picMk id="50" creationId="{FF4EF647-8EC6-4482-909C-24DD256C0BBC}"/>
          </ac:picMkLst>
        </pc:picChg>
      </pc:sldChg>
    </pc:docChg>
  </pc:docChgLst>
  <pc:docChgLst>
    <pc:chgData name="Smout, Dylan" userId="12c149fa-e997-4434-b598-72646205ef58" providerId="ADAL" clId="{084BCE49-6E9C-964D-8950-BF0F58CFC5BC}"/>
    <pc:docChg chg="modSld">
      <pc:chgData name="Smout, Dylan" userId="12c149fa-e997-4434-b598-72646205ef58" providerId="ADAL" clId="{084BCE49-6E9C-964D-8950-BF0F58CFC5BC}" dt="2022-01-31T13:28:26.679" v="0" actId="139"/>
      <pc:docMkLst>
        <pc:docMk/>
      </pc:docMkLst>
      <pc:sldChg chg="addSp">
        <pc:chgData name="Smout, Dylan" userId="12c149fa-e997-4434-b598-72646205ef58" providerId="ADAL" clId="{084BCE49-6E9C-964D-8950-BF0F58CFC5BC}" dt="2022-01-31T13:28:26.679" v="0" actId="139"/>
        <pc:sldMkLst>
          <pc:docMk/>
          <pc:sldMk cId="2756408594" sldId="258"/>
        </pc:sldMkLst>
        <pc:spChg chg="add">
          <ac:chgData name="Smout, Dylan" userId="12c149fa-e997-4434-b598-72646205ef58" providerId="ADAL" clId="{084BCE49-6E9C-964D-8950-BF0F58CFC5BC}" dt="2022-01-31T13:28:26.679" v="0" actId="139"/>
          <ac:spMkLst>
            <pc:docMk/>
            <pc:sldMk cId="2756408594" sldId="258"/>
            <ac:spMk id="2" creationId="{663722E1-C420-3D45-8BD9-29BD3F7F6C2C}"/>
          </ac:spMkLst>
        </pc:spChg>
      </pc:sldChg>
    </pc:docChg>
  </pc:docChgLst>
  <pc:docChgLst>
    <pc:chgData name="Smout, Dylan" userId="S::l111690@sgdeoverlaat.nl::12c149fa-e997-4434-b598-72646205ef58" providerId="AD" clId="Web-{F7536E4A-205B-438A-9939-E5F10C606947}"/>
    <pc:docChg chg="addSld modSld">
      <pc:chgData name="Smout, Dylan" userId="S::l111690@sgdeoverlaat.nl::12c149fa-e997-4434-b598-72646205ef58" providerId="AD" clId="Web-{F7536E4A-205B-438A-9939-E5F10C606947}" dt="2022-03-14T13:29:21.682" v="4"/>
      <pc:docMkLst>
        <pc:docMk/>
      </pc:docMkLst>
      <pc:sldChg chg="addSp delSp modSp">
        <pc:chgData name="Smout, Dylan" userId="S::l111690@sgdeoverlaat.nl::12c149fa-e997-4434-b598-72646205ef58" providerId="AD" clId="Web-{F7536E4A-205B-438A-9939-E5F10C606947}" dt="2022-03-14T13:29:21.682" v="4"/>
        <pc:sldMkLst>
          <pc:docMk/>
          <pc:sldMk cId="3686789874" sldId="256"/>
        </pc:sldMkLst>
        <pc:picChg chg="add del mod">
          <ac:chgData name="Smout, Dylan" userId="S::l111690@sgdeoverlaat.nl::12c149fa-e997-4434-b598-72646205ef58" providerId="AD" clId="Web-{F7536E4A-205B-438A-9939-E5F10C606947}" dt="2022-03-14T13:29:21.682" v="4"/>
          <ac:picMkLst>
            <pc:docMk/>
            <pc:sldMk cId="3686789874" sldId="256"/>
            <ac:picMk id="4" creationId="{2B396972-E03C-48F9-9682-E1937CAF8B8C}"/>
          </ac:picMkLst>
        </pc:picChg>
      </pc:sldChg>
      <pc:sldChg chg="new">
        <pc:chgData name="Smout, Dylan" userId="S::l111690@sgdeoverlaat.nl::12c149fa-e997-4434-b598-72646205ef58" providerId="AD" clId="Web-{F7536E4A-205B-438A-9939-E5F10C606947}" dt="2022-03-14T13:19:41.147" v="0"/>
        <pc:sldMkLst>
          <pc:docMk/>
          <pc:sldMk cId="30680693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820A1-6A12-4234-A072-F9D7140D0476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7E3A2-F15E-43EC-BF56-3B37E2DE2C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14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7E3A2-F15E-43EC-BF56-3B37E2DE2CC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6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5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9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7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9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7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A6D95E7-C9AC-45A3-804E-399DD750C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0" b="15424"/>
          <a:stretch/>
        </p:blipFill>
        <p:spPr>
          <a:xfrm>
            <a:off x="-22852" y="-2"/>
            <a:ext cx="12207220" cy="6857990"/>
          </a:xfrm>
          <a:prstGeom prst="rect">
            <a:avLst/>
          </a:prstGeom>
        </p:spPr>
      </p:pic>
      <p:sp>
        <p:nvSpPr>
          <p:cNvPr id="54" name="Rectangle 36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006FC0-1A59-4F3D-BB53-0F731111D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786" y="1353918"/>
            <a:ext cx="9693945" cy="1799771"/>
          </a:xfrm>
        </p:spPr>
        <p:txBody>
          <a:bodyPr>
            <a:noAutofit/>
          </a:bodyPr>
          <a:lstStyle/>
          <a:p>
            <a:r>
              <a:rPr lang="nl-NL" sz="6600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" panose="020B0604020202020204" pitchFamily="34" charset="0"/>
              </a:rPr>
              <a:t>De Natte Garnalen </a:t>
            </a:r>
            <a:br>
              <a:rPr lang="nl-NL" sz="6600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" panose="020B0604020202020204" pitchFamily="34" charset="0"/>
              </a:rPr>
            </a:br>
            <a:r>
              <a:rPr lang="nl-NL" sz="6600" b="1" i="1" dirty="0">
                <a:ln w="222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" panose="020B0604020202020204" pitchFamily="34" charset="0"/>
              </a:rPr>
              <a:t>Presenteert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68404E8-E160-4058-9F1A-971E1A8B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41" y="3826366"/>
            <a:ext cx="12191998" cy="1635678"/>
          </a:xfrm>
        </p:spPr>
        <p:txBody>
          <a:bodyPr>
            <a:noAutofit/>
          </a:bodyPr>
          <a:lstStyle/>
          <a:p>
            <a:r>
              <a:rPr lang="nl-NL" sz="7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Deeg Rollie Bollie</a:t>
            </a:r>
          </a:p>
        </p:txBody>
      </p:sp>
      <p:sp>
        <p:nvSpPr>
          <p:cNvPr id="55" name="Freeform: Shape 3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6" name="Group 4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57" name="Freeform: Shape 4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Afbeelding 4" descr="Afbeelding met tekst, oranje, werkkleding&#10;&#10;Automatisch gegenereerde beschrijving">
            <a:extLst>
              <a:ext uri="{FF2B5EF4-FFF2-40B4-BE49-F238E27FC236}">
                <a16:creationId xmlns:a16="http://schemas.microsoft.com/office/drawing/2014/main" id="{785D029E-5C8A-4CD0-8B1D-CB1350271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0995" y1="20670" x2="27273" y2="31167"/>
                        <a14:backgroundMark x1="26127" y1="33670" x2="34717" y2="33468"/>
                        <a14:backgroundMark x1="24696" y1="16673" x2="32856" y2="21922"/>
                        <a14:backgroundMark x1="26557" y1="16472" x2="29134" y2="23375"/>
                        <a14:backgroundMark x1="78955" y1="56762" x2="80100" y2="49415"/>
                        <a14:backgroundMark x1="82319" y1="57166" x2="82319" y2="46871"/>
                        <a14:backgroundMark x1="82319" y1="46871" x2="82319" y2="46871"/>
                        <a14:backgroundMark x1="85684" y1="55470" x2="81532" y2="55268"/>
                        <a14:backgroundMark x1="69291" y1="58216" x2="69291" y2="58216"/>
                        <a14:backgroundMark x1="70007" y1="57771" x2="71868" y2="53371"/>
                        <a14:backgroundMark x1="63708" y1="51514" x2="62992" y2="506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461" y="-280710"/>
            <a:ext cx="5171229" cy="91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8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CD0489-8337-4182-BA33-E975D2F5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1237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 </a:t>
            </a:r>
            <a:r>
              <a:rPr lang="en-US" b="1" kern="1200" dirty="0" err="1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Presentatie</a:t>
            </a:r>
            <a:r>
              <a:rPr lang="en-US" b="1" kern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Deegroller</a:t>
            </a:r>
            <a:r>
              <a:rPr lang="en-US" b="1" kern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van nu!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8B0D1B8-7CF3-443B-A9BC-CB8B3724CF43}"/>
              </a:ext>
            </a:extLst>
          </p:cNvPr>
          <p:cNvSpPr txBox="1"/>
          <p:nvPr/>
        </p:nvSpPr>
        <p:spPr>
          <a:xfrm>
            <a:off x="762000" y="2792949"/>
            <a:ext cx="9557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i="1" kern="12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Makkelijk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mee </a:t>
            </a:r>
            <a:r>
              <a:rPr lang="en-US" sz="2800" i="1" kern="12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i="1" kern="12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nem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nl-NL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C4D7EAF-F428-4F7C-8CAA-8BCF97B27C0C}"/>
              </a:ext>
            </a:extLst>
          </p:cNvPr>
          <p:cNvSpPr txBox="1"/>
          <p:nvPr/>
        </p:nvSpPr>
        <p:spPr>
          <a:xfrm>
            <a:off x="762000" y="3262222"/>
            <a:ext cx="9557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Snel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opgezet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gedemonteerd</a:t>
            </a:r>
            <a:endParaRPr lang="nl-NL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492268D-F1EB-4DEF-AB33-5AFAFA006711}"/>
              </a:ext>
            </a:extLst>
          </p:cNvPr>
          <p:cNvSpPr txBox="1"/>
          <p:nvPr/>
        </p:nvSpPr>
        <p:spPr>
          <a:xfrm>
            <a:off x="761999" y="3739275"/>
            <a:ext cx="9557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- Laat KAAK op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zijn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best in het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klein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zien</a:t>
            </a:r>
            <a:endParaRPr lang="nl-NL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25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34693E6-E59B-4EC3-A1EA-E5A74E92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63722E1-C420-3D45-8BD9-29BD3F7F6C2C}"/>
              </a:ext>
            </a:extLst>
          </p:cNvPr>
          <p:cNvSpPr txBox="1"/>
          <p:nvPr/>
        </p:nvSpPr>
        <p:spPr>
          <a:xfrm>
            <a:off x="5175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0F509CB-8B3B-4603-9F49-10BF1754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4" b="89916" l="6843" r="93277">
                        <a14:foregroundMark x1="8283" y1="51621" x2="10204" y2="52581"/>
                        <a14:foregroundMark x1="8283" y1="52581" x2="6843" y2="52581"/>
                        <a14:foregroundMark x1="9244" y1="46819" x2="9244" y2="46819"/>
                        <a14:foregroundMark x1="9244" y1="46699" x2="8764" y2="46819"/>
                        <a14:foregroundMark x1="88235" y1="47059" x2="91717" y2="47179"/>
                        <a14:foregroundMark x1="91717" y1="43697" x2="93277" y2="43818"/>
                        <a14:foregroundMark x1="91957" y1="47059" x2="92917" y2="47299"/>
                        <a14:foregroundMark x1="71669" y1="38415" x2="71669" y2="39256"/>
                        <a14:foregroundMark x1="71429" y1="43938" x2="71549" y2="45138"/>
                        <a14:foregroundMark x1="78151" y1="54742" x2="78151" y2="54742"/>
                        <a14:foregroundMark x1="78151" y1="54742" x2="78511" y2="53181"/>
                        <a14:foregroundMark x1="78872" y1="52461" x2="78872" y2="51861"/>
                        <a14:foregroundMark x1="31933" y1="58463" x2="34814" y2="64226"/>
                        <a14:foregroundMark x1="75390" y1="61945" x2="78031" y2="54982"/>
                        <a14:foregroundMark x1="78031" y1="54982" x2="78031" y2="549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94890" y="1041409"/>
            <a:ext cx="6350011" cy="63500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C94696A-BDA9-4CE2-A9BC-739E70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59" y="3809994"/>
            <a:ext cx="815110" cy="483632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92CCC9A-F617-4760-89C5-6CC5C4B39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687" y="3809994"/>
            <a:ext cx="817489" cy="16764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BB98F97-DD75-421C-B4E1-15C21585A1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4" b="89916" l="6843" r="93277">
                        <a14:foregroundMark x1="71669" y1="38415" x2="71669" y2="39256"/>
                        <a14:foregroundMark x1="71429" y1="43938" x2="71549" y2="45138"/>
                        <a14:foregroundMark x1="78151" y1="54742" x2="78151" y2="54742"/>
                        <a14:foregroundMark x1="78151" y1="54742" x2="78511" y2="53181"/>
                        <a14:foregroundMark x1="78872" y1="52461" x2="78872" y2="51861"/>
                        <a14:foregroundMark x1="31933" y1="58463" x2="34814" y2="64226"/>
                        <a14:foregroundMark x1="75390" y1="61945" x2="78031" y2="54982"/>
                        <a14:foregroundMark x1="78031" y1="54982" x2="78031" y2="54982"/>
                        <a14:foregroundMark x1="48739" y1="43938" x2="54622" y2="44898"/>
                        <a14:backgroundMark x1="44920" y1="46962" x2="47059" y2="47059"/>
                        <a14:backgroundMark x1="42742" y1="46863" x2="44816" y2="46957"/>
                        <a14:backgroundMark x1="39136" y1="46699" x2="42716" y2="46862"/>
                        <a14:backgroundMark x1="49700" y1="48259" x2="48739" y2="48980"/>
                        <a14:backgroundMark x1="51381" y1="50060" x2="43938" y2="52221"/>
                        <a14:backgroundMark x1="56423" y1="49580" x2="54982" y2="52101"/>
                        <a14:backgroundMark x1="55102" y1="51741" x2="37335" y2="52101"/>
                        <a14:backgroundMark x1="47059" y1="53782" x2="34454" y2="55222"/>
                        <a14:backgroundMark x1="23409" y1="54742" x2="21969" y2="55102"/>
                        <a14:backgroundMark x1="21729" y1="53782" x2="14886" y2="56303"/>
                        <a14:backgroundMark x1="17407" y1="56783" x2="12845" y2="51981"/>
                        <a14:backgroundMark x1="18487" y1="54142" x2="7323" y2="51981"/>
                        <a14:backgroundMark x1="8163" y1="52701" x2="9844" y2="45738"/>
                        <a14:backgroundMark x1="9484" y1="46939" x2="8403" y2="50660"/>
                        <a14:backgroundMark x1="9844" y1="47179" x2="8163" y2="52701"/>
                        <a14:backgroundMark x1="7803" y1="52341" x2="7803" y2="52341"/>
                        <a14:backgroundMark x1="7323" y1="52341" x2="6603" y2="54502"/>
                        <a14:backgroundMark x1="43938" y1="45738" x2="43938" y2="42497"/>
                        <a14:backgroundMark x1="43697" y1="46339" x2="42977" y2="40936"/>
                        <a14:backgroundMark x1="42857" y1="46579" x2="43457" y2="42377"/>
                        <a14:backgroundMark x1="43217" y1="45978" x2="43337" y2="40576"/>
                        <a14:backgroundMark x1="42497" y1="44898" x2="42857" y2="40216"/>
                        <a14:backgroundMark x1="45618" y1="46579" x2="44658" y2="41777"/>
                        <a14:backgroundMark x1="43818" y1="45738" x2="44058" y2="40696"/>
                        <a14:backgroundMark x1="43097" y1="45738" x2="43457" y2="42137"/>
                        <a14:backgroundMark x1="42617" y1="44898" x2="43337" y2="42617"/>
                        <a14:backgroundMark x1="42137" y1="45138" x2="42977" y2="42737"/>
                        <a14:backgroundMark x1="42017" y1="44178" x2="42977" y2="43337"/>
                        <a14:backgroundMark x1="43457" y1="45378" x2="44178" y2="39496"/>
                        <a14:backgroundMark x1="44058" y1="44538" x2="44178" y2="42737"/>
                        <a14:backgroundMark x1="44178" y1="44538" x2="44778" y2="40456"/>
                        <a14:backgroundMark x1="43697" y1="42617" x2="43818" y2="41056"/>
                        <a14:backgroundMark x1="44538" y1="40456" x2="44418" y2="42857"/>
                        <a14:backgroundMark x1="44178" y1="41176" x2="43697" y2="45138"/>
                        <a14:backgroundMark x1="44298" y1="44178" x2="44778" y2="44898"/>
                        <a14:backgroundMark x1="43097" y1="42977" x2="43337" y2="42377"/>
                        <a14:backgroundMark x1="41897" y1="43577" x2="42017" y2="43938"/>
                        <a14:backgroundMark x1="42017" y1="43938" x2="42017" y2="44298"/>
                        <a14:backgroundMark x1="74190" y1="48139" x2="83914" y2="45978"/>
                        <a14:backgroundMark x1="75510" y1="45858" x2="78992" y2="44178"/>
                        <a14:backgroundMark x1="72989" y1="43938" x2="72869" y2="41657"/>
                        <a14:backgroundMark x1="87035" y1="46098" x2="92077" y2="47059"/>
                        <a14:backgroundMark x1="91717" y1="46459" x2="93397" y2="47179"/>
                        <a14:backgroundMark x1="92677" y1="47779" x2="92797" y2="48499"/>
                        <a14:backgroundMark x1="93277" y1="46939" x2="93277" y2="48379"/>
                        <a14:backgroundMark x1="76591" y1="42377" x2="88235" y2="43697"/>
                        <a14:backgroundMark x1="91837" y1="43577" x2="87635" y2="43457"/>
                        <a14:backgroundMark x1="93277" y1="43457" x2="88235" y2="43577"/>
                        <a14:backgroundMark x1="80672" y1="42737" x2="74190" y2="42257"/>
                        <a14:backgroundMark x1="76591" y1="41657" x2="76591" y2="41657"/>
                      </a14:backgroundRemoval>
                    </a14:imgEffect>
                  </a14:imgLayer>
                </a14:imgProps>
              </a:ext>
            </a:extLst>
          </a:blip>
          <a:srcRect l="39067"/>
          <a:stretch/>
        </p:blipFill>
        <p:spPr>
          <a:xfrm>
            <a:off x="1885870" y="1041409"/>
            <a:ext cx="3869251" cy="6350011"/>
          </a:xfrm>
          <a:prstGeom prst="rect">
            <a:avLst/>
          </a:prstGeom>
        </p:spPr>
      </p:pic>
      <p:pic>
        <p:nvPicPr>
          <p:cNvPr id="17" name="Tijdelijke aanduiding voor inhoud 7">
            <a:extLst>
              <a:ext uri="{FF2B5EF4-FFF2-40B4-BE49-F238E27FC236}">
                <a16:creationId xmlns:a16="http://schemas.microsoft.com/office/drawing/2014/main" id="{67460805-D290-454C-BD20-94E8484EBC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00" b="73000" l="3662" r="90000">
                        <a14:foregroundMark x1="20845" y1="49600" x2="28310" y2="8000"/>
                        <a14:foregroundMark x1="23803" y1="47800" x2="20845" y2="23800"/>
                        <a14:foregroundMark x1="14930" y1="41000" x2="22113" y2="14200"/>
                        <a14:foregroundMark x1="7887" y1="43000" x2="13239" y2="13400"/>
                        <a14:foregroundMark x1="15775" y1="44600" x2="42113" y2="17400"/>
                        <a14:foregroundMark x1="27324" y1="20600" x2="21690" y2="34800"/>
                        <a14:foregroundMark x1="25070" y1="18800" x2="21127" y2="34200"/>
                        <a14:foregroundMark x1="35634" y1="14800" x2="33521" y2="8600"/>
                        <a14:foregroundMark x1="40141" y1="19200" x2="29718" y2="5400"/>
                        <a14:foregroundMark x1="38310" y1="15200" x2="11972" y2="18000"/>
                        <a14:foregroundMark x1="10845" y1="10800" x2="9859" y2="49200"/>
                        <a14:foregroundMark x1="7887" y1="12000" x2="3662" y2="56200"/>
                        <a14:foregroundMark x1="5352" y1="7400" x2="9155" y2="52400"/>
                        <a14:backgroundMark x1="35352" y1="68600" x2="33239" y2="49000"/>
                        <a14:backgroundMark x1="38592" y1="63600" x2="44507" y2="53800"/>
                        <a14:backgroundMark x1="42676" y1="74800" x2="45493" y2="59600"/>
                        <a14:backgroundMark x1="39577" y1="51000" x2="50000" y2="56600"/>
                        <a14:backgroundMark x1="36901" y1="49200" x2="32113" y2="47800"/>
                        <a14:backgroundMark x1="35775" y1="48000" x2="50141" y2="53000"/>
                        <a14:backgroundMark x1="47606" y1="46800" x2="49859" y2="61000"/>
                        <a14:backgroundMark x1="44789" y1="45000" x2="46620" y2="53600"/>
                        <a14:backgroundMark x1="54648" y1="56600" x2="57465" y2="78200"/>
                        <a14:backgroundMark x1="56056" y1="55600" x2="57183" y2="74600"/>
                        <a14:backgroundMark x1="63662" y1="58800" x2="61831" y2="74600"/>
                        <a14:backgroundMark x1="58451" y1="52200" x2="62817" y2="79600"/>
                        <a14:backgroundMark x1="59859" y1="44600" x2="70845" y2="70800"/>
                        <a14:backgroundMark x1="71549" y1="54600" x2="73662" y2="74000"/>
                        <a14:backgroundMark x1="74366" y1="62200" x2="78451" y2="74000"/>
                        <a14:backgroundMark x1="79437" y1="68000" x2="77183" y2="77800"/>
                      </a14:backgroundRemoval>
                    </a14:imgEffect>
                  </a14:imgLayer>
                </a14:imgProps>
              </a:ext>
            </a:extLst>
          </a:blip>
          <a:srcRect b="18824"/>
          <a:stretch/>
        </p:blipFill>
        <p:spPr>
          <a:xfrm rot="199072">
            <a:off x="3189141" y="4395969"/>
            <a:ext cx="1847201" cy="105713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7195FF52-BD09-4791-ADDB-BCDCBE2529B3}"/>
              </a:ext>
            </a:extLst>
          </p:cNvPr>
          <p:cNvSpPr txBox="1"/>
          <p:nvPr/>
        </p:nvSpPr>
        <p:spPr>
          <a:xfrm>
            <a:off x="7138555" y="300335"/>
            <a:ext cx="735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400" b="1" dirty="0"/>
              <a:t>HET IDEE!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E93AD6-042E-4491-A0D8-C2F57A26C923}"/>
              </a:ext>
            </a:extLst>
          </p:cNvPr>
          <p:cNvSpPr txBox="1"/>
          <p:nvPr/>
        </p:nvSpPr>
        <p:spPr>
          <a:xfrm>
            <a:off x="6243206" y="1178362"/>
            <a:ext cx="5555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Kleine Makkelijk mee te nemen geautomatiseerde deegroller</a:t>
            </a:r>
          </a:p>
          <a:p>
            <a:pPr marL="285750" indent="-285750">
              <a:buFontTx/>
              <a:buChar char="-"/>
            </a:pPr>
            <a:r>
              <a:rPr lang="nl-NL" dirty="0"/>
              <a:t> Veel Beweging dus pakt de aandacht</a:t>
            </a:r>
          </a:p>
          <a:p>
            <a:pPr marL="285750" indent="-285750">
              <a:buFontTx/>
              <a:buChar char="-"/>
            </a:pPr>
            <a:r>
              <a:rPr lang="nl-NL" dirty="0"/>
              <a:t>Blijft in een Loop ∞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0D8E63F1-B188-412E-BFBB-8DBE640D79A6}"/>
              </a:ext>
            </a:extLst>
          </p:cNvPr>
          <p:cNvSpPr txBox="1"/>
          <p:nvPr/>
        </p:nvSpPr>
        <p:spPr>
          <a:xfrm>
            <a:off x="6243206" y="2423994"/>
            <a:ext cx="55555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/>
              <a:t>Wat kan je ermee doen</a:t>
            </a:r>
          </a:p>
          <a:p>
            <a:pPr marL="285750" indent="-285750">
              <a:buFontTx/>
              <a:buChar char="-"/>
            </a:pPr>
            <a:r>
              <a:rPr lang="nl-NL" dirty="0"/>
              <a:t>Een eventuele robot arm om het deeg van de ene kant weer op te rollen en er weer terug in te doen</a:t>
            </a:r>
          </a:p>
          <a:p>
            <a:pPr marL="285750" indent="-285750">
              <a:buFontTx/>
              <a:buChar char="-"/>
            </a:pPr>
            <a:r>
              <a:rPr lang="nl-NL" dirty="0"/>
              <a:t>Mensen het deeg zelf erin doen en weer oprollen</a:t>
            </a:r>
          </a:p>
        </p:txBody>
      </p:sp>
    </p:spTree>
    <p:extLst>
      <p:ext uri="{BB962C8B-B14F-4D97-AF65-F5344CB8AC3E}">
        <p14:creationId xmlns:p14="http://schemas.microsoft.com/office/powerpoint/2010/main" val="2756408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15691 -0.02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13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58333E-6 -4.07407E-6 L 0.07214 -0.012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62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85815A23-71BB-4173-B4BF-E90CD9D2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4" y="0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90B0F3D7-063E-4C02-B748-05BAA52CEDAF}"/>
              </a:ext>
            </a:extLst>
          </p:cNvPr>
          <p:cNvSpPr/>
          <p:nvPr/>
        </p:nvSpPr>
        <p:spPr>
          <a:xfrm>
            <a:off x="8962781" y="1963737"/>
            <a:ext cx="747252" cy="2222090"/>
          </a:xfrm>
          <a:prstGeom prst="roundRect">
            <a:avLst/>
          </a:prstGeom>
          <a:ln>
            <a:solidFill>
              <a:schemeClr val="bg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af gedefinieerd proces 12">
            <a:extLst>
              <a:ext uri="{FF2B5EF4-FFF2-40B4-BE49-F238E27FC236}">
                <a16:creationId xmlns:a16="http://schemas.microsoft.com/office/drawing/2014/main" id="{BE322F7E-8155-4CEE-9446-9E92198C90C5}"/>
              </a:ext>
            </a:extLst>
          </p:cNvPr>
          <p:cNvSpPr/>
          <p:nvPr/>
        </p:nvSpPr>
        <p:spPr>
          <a:xfrm rot="21154972">
            <a:off x="9986960" y="1398209"/>
            <a:ext cx="1543664" cy="2539181"/>
          </a:xfrm>
          <a:prstGeom prst="flowChartPredefinedProcess">
            <a:avLst/>
          </a:prstGeom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2Top"/>
              <a:lightRig rig="threePt" dir="t"/>
            </a:scene3d>
          </a:bodyPr>
          <a:lstStyle/>
          <a:p>
            <a:pPr algn="ctr"/>
            <a:endParaRPr lang="nl-NL"/>
          </a:p>
        </p:txBody>
      </p:sp>
      <p:sp>
        <p:nvSpPr>
          <p:cNvPr id="4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Stroomdiagram: Opslag met directe toegang 4">
            <a:extLst>
              <a:ext uri="{FF2B5EF4-FFF2-40B4-BE49-F238E27FC236}">
                <a16:creationId xmlns:a16="http://schemas.microsoft.com/office/drawing/2014/main" id="{A8517337-F6EA-49F5-835F-271F28714C00}"/>
              </a:ext>
            </a:extLst>
          </p:cNvPr>
          <p:cNvSpPr/>
          <p:nvPr/>
        </p:nvSpPr>
        <p:spPr>
          <a:xfrm>
            <a:off x="9191725" y="2133341"/>
            <a:ext cx="2015613" cy="619433"/>
          </a:xfrm>
          <a:prstGeom prst="flowChartMagneticDrum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</a:bodyPr>
          <a:lstStyle/>
          <a:p>
            <a:pPr algn="ctr"/>
            <a:endParaRPr lang="nl-NL"/>
          </a:p>
        </p:txBody>
      </p:sp>
      <p:sp>
        <p:nvSpPr>
          <p:cNvPr id="11" name="Stroomdiagram: Opslag met directe toegang 10">
            <a:extLst>
              <a:ext uri="{FF2B5EF4-FFF2-40B4-BE49-F238E27FC236}">
                <a16:creationId xmlns:a16="http://schemas.microsoft.com/office/drawing/2014/main" id="{C5F9A1CE-2DBE-4696-A17A-87A21EA430F0}"/>
              </a:ext>
            </a:extLst>
          </p:cNvPr>
          <p:cNvSpPr/>
          <p:nvPr/>
        </p:nvSpPr>
        <p:spPr>
          <a:xfrm>
            <a:off x="9154474" y="3076010"/>
            <a:ext cx="2015613" cy="619433"/>
          </a:xfrm>
          <a:prstGeom prst="flowChartMagneticDrum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2Right"/>
              <a:lightRig rig="threePt" dir="t"/>
            </a:scene3d>
          </a:bodyPr>
          <a:lstStyle/>
          <a:p>
            <a:pPr algn="ctr"/>
            <a:endParaRPr lang="nl-NL"/>
          </a:p>
        </p:txBody>
      </p:sp>
      <p:sp>
        <p:nvSpPr>
          <p:cNvPr id="6" name="Stroomdiagram: Vooraf gedefinieerd proces 5">
            <a:extLst>
              <a:ext uri="{FF2B5EF4-FFF2-40B4-BE49-F238E27FC236}">
                <a16:creationId xmlns:a16="http://schemas.microsoft.com/office/drawing/2014/main" id="{5D137314-0E0D-4C9E-B7E0-9DE84585EF70}"/>
              </a:ext>
            </a:extLst>
          </p:cNvPr>
          <p:cNvSpPr/>
          <p:nvPr/>
        </p:nvSpPr>
        <p:spPr>
          <a:xfrm rot="21154972">
            <a:off x="8807006" y="2341721"/>
            <a:ext cx="1543664" cy="2539181"/>
          </a:xfrm>
          <a:prstGeom prst="flowChartPredefinedProcess">
            <a:avLst/>
          </a:prstGeom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2Top"/>
              <a:lightRig rig="threePt" dir="t"/>
            </a:scene3d>
          </a:bodyPr>
          <a:lstStyle/>
          <a:p>
            <a:pPr algn="ctr"/>
            <a:endParaRPr lang="nl-NL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4BB259D0-859D-46B8-8914-711096EE8CB9}"/>
              </a:ext>
            </a:extLst>
          </p:cNvPr>
          <p:cNvSpPr/>
          <p:nvPr/>
        </p:nvSpPr>
        <p:spPr>
          <a:xfrm>
            <a:off x="10465002" y="1953902"/>
            <a:ext cx="825910" cy="2222090"/>
          </a:xfrm>
          <a:prstGeom prst="roundRect">
            <a:avLst/>
          </a:prstGeom>
          <a:ln>
            <a:solidFill>
              <a:schemeClr val="bg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7BFA472-2C87-4C83-9CFD-2FD2400E3C44}"/>
              </a:ext>
            </a:extLst>
          </p:cNvPr>
          <p:cNvSpPr txBox="1"/>
          <p:nvPr/>
        </p:nvSpPr>
        <p:spPr>
          <a:xfrm>
            <a:off x="1152292" y="264664"/>
            <a:ext cx="735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400" b="1" dirty="0"/>
              <a:t>HET ONTWERP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52D90DE-4E61-43C2-8814-C4CFA07852C1}"/>
              </a:ext>
            </a:extLst>
          </p:cNvPr>
          <p:cNvSpPr txBox="1"/>
          <p:nvPr/>
        </p:nvSpPr>
        <p:spPr>
          <a:xfrm>
            <a:off x="894735" y="1187994"/>
            <a:ext cx="544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 Support pijlers</a:t>
            </a:r>
          </a:p>
          <a:p>
            <a:pPr marL="285750" indent="-285750">
              <a:buFontTx/>
              <a:buChar char="-"/>
            </a:pPr>
            <a:r>
              <a:rPr lang="nl-NL" dirty="0"/>
              <a:t>2 Rollers</a:t>
            </a:r>
          </a:p>
          <a:p>
            <a:pPr marL="285750" indent="-285750">
              <a:buFontTx/>
              <a:buChar char="-"/>
            </a:pPr>
            <a:r>
              <a:rPr lang="nl-NL" dirty="0"/>
              <a:t>2 invoeg platen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 Motor, Accu, Schakeling</a:t>
            </a:r>
          </a:p>
        </p:txBody>
      </p:sp>
    </p:spTree>
    <p:extLst>
      <p:ext uri="{BB962C8B-B14F-4D97-AF65-F5344CB8AC3E}">
        <p14:creationId xmlns:p14="http://schemas.microsoft.com/office/powerpoint/2010/main" val="5781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5" grpId="0" animBg="1"/>
      <p:bldP spid="11" grpId="0" animBg="1"/>
      <p:bldP spid="6" grpId="0" animBg="1"/>
      <p:bldP spid="3" grpId="0" animBg="1"/>
      <p:bldP spid="14" grpId="0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D234BB3-E4E9-4256-B9C1-3BF54EE99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8824"/>
          <a:stretch/>
        </p:blipFill>
        <p:spPr>
          <a:xfrm>
            <a:off x="6393730" y="602702"/>
            <a:ext cx="5334000" cy="305260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7BB511BC-F7E0-4DBD-8CCF-CC8D1F978B70}"/>
              </a:ext>
            </a:extLst>
          </p:cNvPr>
          <p:cNvSpPr txBox="1"/>
          <p:nvPr/>
        </p:nvSpPr>
        <p:spPr>
          <a:xfrm>
            <a:off x="0" y="5929947"/>
            <a:ext cx="735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400" b="1" dirty="0"/>
              <a:t>EN NU IN HET ECHT!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096FD939-8602-4C19-B985-2BE9E0E1F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16" b="89571" l="5424" r="96102">
                        <a14:foregroundMark x1="5424" y1="42945" x2="7966" y2="43558"/>
                        <a14:foregroundMark x1="93390" y1="64724" x2="96102" y2="64724"/>
                      </a14:backgroundRemoval>
                    </a14:imgEffect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58379" y="-1337922"/>
            <a:ext cx="2413742" cy="1333694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AA5ACEEE-1B19-4267-99AC-99694F6DA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16" b="89571" l="5424" r="96102">
                        <a14:foregroundMark x1="5424" y1="42945" x2="7966" y2="43558"/>
                        <a14:foregroundMark x1="93390" y1="64724" x2="96102" y2="64724"/>
                      </a14:backgroundRemoval>
                    </a14:imgEffect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91358" y="-1342645"/>
            <a:ext cx="2413742" cy="1333694"/>
          </a:xfrm>
          <a:prstGeom prst="rect">
            <a:avLst/>
          </a:prstGeom>
        </p:spPr>
      </p:pic>
      <p:pic>
        <p:nvPicPr>
          <p:cNvPr id="49" name="Afbeelding 48">
            <a:extLst>
              <a:ext uri="{FF2B5EF4-FFF2-40B4-BE49-F238E27FC236}">
                <a16:creationId xmlns:a16="http://schemas.microsoft.com/office/drawing/2014/main" id="{34D1831D-B9E6-4DDD-8724-59BDA61A7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16" b="89571" l="5424" r="96102">
                        <a14:foregroundMark x1="5424" y1="42945" x2="7966" y2="43558"/>
                        <a14:foregroundMark x1="93390" y1="64724" x2="96102" y2="64724"/>
                      </a14:backgroundRemoval>
                    </a14:imgEffect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4337" y="-1314529"/>
            <a:ext cx="2413742" cy="1333694"/>
          </a:xfrm>
          <a:prstGeom prst="rect">
            <a:avLst/>
          </a:prstGeom>
        </p:spPr>
      </p:pic>
      <p:pic>
        <p:nvPicPr>
          <p:cNvPr id="50" name="Afbeelding 49">
            <a:extLst>
              <a:ext uri="{FF2B5EF4-FFF2-40B4-BE49-F238E27FC236}">
                <a16:creationId xmlns:a16="http://schemas.microsoft.com/office/drawing/2014/main" id="{FF4EF647-8EC6-4482-909C-24DD256C0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16" b="89571" l="5424" r="96102">
                        <a14:foregroundMark x1="5424" y1="42945" x2="7966" y2="43558"/>
                        <a14:foregroundMark x1="93390" y1="64724" x2="96102" y2="64724"/>
                      </a14:backgroundRemoval>
                    </a14:imgEffect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4337" y="-1333695"/>
            <a:ext cx="2413742" cy="1333694"/>
          </a:xfrm>
          <a:prstGeom prst="rect">
            <a:avLst/>
          </a:prstGeom>
        </p:spPr>
      </p:pic>
      <p:pic>
        <p:nvPicPr>
          <p:cNvPr id="14" name="Afbeelding 13" descr="Afbeelding met tekst, oranje, werkkleding&#10;&#10;Automatisch gegenereerde beschrijving">
            <a:extLst>
              <a:ext uri="{FF2B5EF4-FFF2-40B4-BE49-F238E27FC236}">
                <a16:creationId xmlns:a16="http://schemas.microsoft.com/office/drawing/2014/main" id="{DA56D4C3-36BC-43A3-86A2-A93C2FC0E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0995" y1="20670" x2="27273" y2="31167"/>
                        <a14:backgroundMark x1="26127" y1="33670" x2="34717" y2="33468"/>
                        <a14:backgroundMark x1="24696" y1="16673" x2="32856" y2="21922"/>
                        <a14:backgroundMark x1="26557" y1="16472" x2="29134" y2="23375"/>
                        <a14:backgroundMark x1="78955" y1="56762" x2="80100" y2="49415"/>
                        <a14:backgroundMark x1="82319" y1="57166" x2="82319" y2="46871"/>
                        <a14:backgroundMark x1="82319" y1="46871" x2="82319" y2="46871"/>
                        <a14:backgroundMark x1="85684" y1="55470" x2="81532" y2="55268"/>
                        <a14:backgroundMark x1="69291" y1="58216" x2="69291" y2="58216"/>
                        <a14:backgroundMark x1="70007" y1="57771" x2="71868" y2="53371"/>
                        <a14:backgroundMark x1="63708" y1="51514" x2="62992" y2="506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5701" y="3655303"/>
            <a:ext cx="1490821" cy="26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-0.03073 0.0044 L -0.03073 0.0044 C -0.02396 0.03565 -0.01628 0.06621 -0.01055 0.09792 C -0.00534 0.12616 -0.003 0.15579 0.00169 0.18426 C 0.00377 0.19676 0.00729 0.20834 0.00976 0.22037 C 0.01133 0.22755 0.01146 0.23565 0.0138 0.2419 C 0.01575 0.24699 0.0194 0.24885 0.022 0.25278 C 0.02409 0.25602 0.02552 0.26088 0.02799 0.26366 C 0.03242 0.26829 0.0375 0.27061 0.04219 0.27454 C 0.04766 0.27894 0.0526 0.28635 0.05846 0.28889 C 0.0612 0.29005 0.06393 0.29074 0.06654 0.29236 C 0.08021 0.30162 0.09297 0.31505 0.10703 0.3213 C 0.10976 0.32246 0.11263 0.32315 0.11523 0.32477 C 0.12474 0.33148 0.13398 0.33959 0.14362 0.34653 C 0.15091 0.35162 0.15846 0.35602 0.16588 0.36088 C 0.16862 0.36459 0.17096 0.36898 0.17396 0.37176 C 0.17773 0.375 0.1862 0.37894 0.1862 0.37894 C 0.18984 0.39838 0.18529 0.38311 0.19622 0.39699 C 0.20325 0.40579 0.20976 0.41621 0.21654 0.4257 C 0.22018 0.43079 0.22799 0.43982 0.23073 0.44746 C 0.23867 0.46945 0.23841 0.4757 0.24284 0.49792 C 0.24479 0.50741 0.24726 0.5169 0.24896 0.52662 C 0.25 0.53241 0.25013 0.53866 0.25104 0.54468 C 0.25221 0.55324 0.25364 0.56158 0.25508 0.56991 C 0.25729 0.60209 0.25963 0.62061 0.25508 0.65648 C 0.25404 0.66482 0.24987 0.67107 0.247 0.67801 C 0.2444 0.68426 0.24219 0.69121 0.2388 0.69607 C 0.23268 0.70463 0.21432 0.71436 0.20846 0.7176 C 0.19909 0.72269 0.18984 0.72963 0.18008 0.73195 C 0.16601 0.73565 0.15169 0.73449 0.1375 0.73565 C 0.11133 0.72986 0.10299 0.7301 0.07864 0.7176 C 0.07318 0.71482 0.06784 0.71042 0.0625 0.70672 C 0.05976 0.70324 0.05677 0.70023 0.05443 0.69607 C 0.03594 0.6632 0.04922 0.62431 0.05443 0.57338 C 0.05495 0.56852 0.05768 0.56389 0.06042 0.56273 C 0.06836 0.55903 0.07669 0.56042 0.08476 0.55903 C 0.09023 0.55811 0.09557 0.55672 0.10104 0.55556 C 0.1375 0.56852 0.10703 0.55023 0.13945 0.59861 C 0.14557 0.60764 0.15299 0.6132 0.15976 0.62037 C 0.16966 0.63056 0.18255 0.64306 0.19219 0.65278 L 0.21042 0.67084 C 0.21393 0.67431 0.21706 0.67848 0.22057 0.68148 C 0.22604 0.68635 0.23138 0.69144 0.23685 0.69607 C 0.2401 0.69861 0.24375 0.7 0.247 0.70324 C 0.2638 0.71991 0.2457 0.71065 0.26523 0.7176 C 0.27943 0.73449 0.27578 0.73334 0.30573 0.7213 C 0.30989 0.71945 0.3125 0.71158 0.31588 0.70672 C 0.31784 0.7007 0.31979 0.69468 0.322 0.68889 C 0.32383 0.6838 0.32669 0.67986 0.32799 0.67431 C 0.33008 0.66551 0.33476 0.62084 0.3362 0.6132 C 0.33763 0.6044 0.34023 0.5963 0.34219 0.58797 C 0.34687 0.50903 0.34883 0.50579 0.34427 0.41505 C 0.34362 0.40301 0.33789 0.39769 0.33411 0.38982 C 0.33255 0.38635 0.33164 0.38218 0.33008 0.37894 C 0.3276 0.37385 0.32435 0.36991 0.322 0.36459 C 0.31953 0.35903 0.31849 0.35186 0.31588 0.34653 C 0.31432 0.34329 0.31172 0.34213 0.30976 0.33936 C 0.30755 0.33611 0.30599 0.33148 0.30364 0.32848 C 0.28932 0.30926 0.27239 0.30625 0.25508 0.29607 C 0.25299 0.29491 0.25091 0.29422 0.24896 0.29236 C 0.24219 0.28635 0.23646 0.27686 0.22864 0.27454 C 0.22005 0.27176 0.2112 0.27223 0.20234 0.27084 L 0.18008 0.26713 C 0.15234 0.26852 0.12461 0.26783 0.097 0.27084 C 0.07695 0.27292 0.06627 0.29584 0.05039 0.3176 C 0.04544 0.32454 0.04036 0.33125 0.0362 0.33936 C 0.03047 0.35023 0.02448 0.36922 0.01992 0.38241 C 0.01784 0.39584 0.01575 0.4088 0.0138 0.42223 C 0.01302 0.42801 0.01159 0.43403 0.01185 0.44028 C 0.01237 0.45834 0.01328 0.47662 0.01588 0.49422 C 0.01667 0.5 0.01992 0.50394 0.022 0.50857 C 0.02266 0.51343 0.02292 0.51852 0.02396 0.52315 C 0.025 0.52709 0.02721 0.52986 0.02799 0.5338 C 0.0293 0.54074 0.02917 0.54838 0.03008 0.55556 C 0.03151 0.56667 0.03476 0.57732 0.04023 0.58426 C 0.04388 0.58912 0.06719 0.60324 0.07057 0.60602 C 0.07552 0.60996 0.08021 0.61505 0.08476 0.62037 C 0.08763 0.62361 0.08984 0.62871 0.09284 0.63125 C 0.1 0.63704 0.10794 0.63982 0.11523 0.64561 C 0.12018 0.64954 0.12422 0.65718 0.12943 0.65996 C 0.13594 0.66343 0.14297 0.66204 0.14961 0.66366 C 0.15377 0.66459 0.15781 0.66574 0.16185 0.66713 C 0.23633 0.69445 0.19544 0.68403 0.25299 0.69607 C 0.25976 0.69954 0.26641 0.70394 0.27331 0.70672 C 0.2806 0.70996 0.28828 0.71042 0.29557 0.71412 C 0.30586 0.71898 0.31575 0.72639 0.32604 0.73195 C 0.34219 0.74098 0.35859 0.74769 0.37461 0.75718 C 0.38203 0.76158 0.39674 0.77014 0.40299 0.77523 C 0.40716 0.77871 0.4194 0.79283 0.42539 0.79699 C 0.42799 0.79861 0.43073 0.79931 0.43346 0.80047 C 0.43685 0.80417 0.44023 0.80741 0.44362 0.81135 C 0.44635 0.81459 0.44883 0.81898 0.45169 0.82223 C 0.46497 0.83681 0.45924 0.82107 0.47604 0.85093 C 0.47864 0.85579 0.48099 0.86158 0.48411 0.86528 C 0.49896 0.88287 0.50299 0.88033 0.52057 0.88704 C 0.52331 0.88797 0.52604 0.88912 0.52864 0.89051 C 0.53216 0.8926 0.53529 0.8963 0.5388 0.89769 C 0.54414 0.9 0.54961 0.90023 0.55508 0.90139 C 0.56029 0.9051 0.57213 0.91389 0.57734 0.91574 C 0.5918 0.92084 0.59726 0.9213 0.60976 0.93033 C 0.61263 0.93218 0.61549 0.93426 0.61784 0.9375 C 0.62018 0.94028 0.62135 0.94607 0.62396 0.94815 C 0.62708 0.95093 0.63073 0.9507 0.63411 0.95186 C 0.63815 0.95533 0.64232 0.95857 0.64622 0.96273 C 0.66484 0.98195 0.65182 0.97315 0.66445 0.98056 C 0.66719 0.98426 0.66953 0.98912 0.67266 0.99144 C 0.67578 0.99398 0.67943 0.99329 0.68281 0.99514 C 0.70716 1.00811 0.67747 0.99769 0.70508 1.00579 C 0.70846 1.00834 0.71159 1.0125 0.71523 1.0132 C 0.81901 1.02662 0.76042 1.00695 0.79831 1.02037 C 0.80026 1.01968 0.82174 1.01366 0.82864 1.00949 C 0.83216 1.00741 0.83542 1.00463 0.8388 1.00232 C 0.84088 1.00093 0.84284 0.99977 0.84492 0.99861 C 0.86445 1.00116 0.88411 1.00232 0.90364 1.00579 C 0.90989 1.00695 0.91575 1.01135 0.922 1.0132 C 0.92864 1.01505 0.93542 1.01551 0.94219 1.01667 C 0.95104 1.02037 0.95963 1.02477 0.96862 1.02755 C 0.98333 1.03195 1.01315 1.03843 1.01315 1.03843 C 1.03411 1.03241 1.05534 1.02871 1.07604 1.02037 C 1.08789 1.01551 1.09883 1.00533 1.11042 0.99861 C 1.11979 0.99329 1.12943 0.98912 1.1388 0.98426 C 1.25312 0.84746 1.20417 0.9169 1.2888 0.78241 C 1.297 0.75486 1.30755 0.72917 1.31315 0.69954 C 1.31706 0.67894 1.31771 0.65648 1.31719 0.63473 C 1.3151 0.54815 1.3151 0.46019 1.30508 0.37523 C 1.29935 0.32639 1.28424 0.28218 1.27057 0.23843 C 1.2332 0.11875 1.19088 0.01088 1.1388 -0.08935 C 1.09674 -0.17014 1.07057 -0.22129 1.02331 -0.27314 C 1.01693 -0.28009 1.01002 -0.28588 1.00299 -0.29097 C 0.97422 -0.31203 0.95911 -0.31157 0.92396 -0.3199 C 0.71823 -0.36898 0.98073 -0.30208 0.74557 -0.36319 C 0.67461 -0.35115 0.60195 -0.3574 0.53281 -0.32708 C 0.48529 -0.30625 0.44518 -0.2493 0.40104 -0.2118 C 0.29206 -0.11921 0.41419 -0.23634 0.28542 -0.1037 C 0.27344 -0.0912 0.2612 -0.07916 0.24896 -0.06759 C 0.23958 -0.05879 0.22917 -0.05347 0.22057 -0.04236 C 0.20143 -0.01736 0.18802 -0.00254 0.172 0.02593 C 0.16823 0.03264 0.16523 0.04051 0.16185 0.04769 C 0.1612 0.05602 0.15924 0.06436 0.15976 0.07292 C 0.16354 0.12523 0.16601 0.13611 0.18411 0.17361 C 0.19362 0.19306 0.20443 0.21436 0.21862 0.22408 C 0.22773 0.2301 0.2375 0.23334 0.247 0.23843 C 0.26016 0.24561 0.29075 0.26412 0.30169 0.27454 C 0.34362 0.31366 0.33685 0.30648 0.36042 0.35371 C 0.36159 0.3588 0.37656 0.42454 0.37669 0.43658 C 0.37721 0.48936 0.37591 0.5426 0.37266 0.59514 C 0.37174 0.60903 0.36836 0.62246 0.36445 0.63473 C 0.35169 0.67662 0.3345 0.72732 0.31185 0.75718 C 0.3026 0.76945 0.29245 0.7801 0.28138 0.78611 C 0.26302 0.79607 0.24349 0.79746 0.22461 0.80417 C 0.21575 0.80718 0.20703 0.81135 0.19831 0.81482 C 0.19167 0.81436 0.15247 0.81482 0.13945 0.80417 C 0.13476 0.80023 0.13125 0.79236 0.12734 0.78611 C 0.11367 0.76389 0.11341 0.76019 0.10104 0.73195 C 0.08711 0.64954 0.09036 0.68496 0.08685 0.62755 C 0.09896 0.61922 0.11042 0.60602 0.12331 0.60232 C 0.17422 0.58773 0.18073 0.64236 0.2388 0.65278 L 0.25911 0.65648 C 0.26588 0.65047 0.27461 0.64885 0.27943 0.63843 C 0.2901 0.61482 0.29739 0.55556 0.30169 0.52662 C 0.29831 0.4882 0.29766 0.44861 0.29154 0.41135 C 0.28997 0.40162 0.28359 0.39653 0.27943 0.38982 C 0.27096 0.37616 0.25703 0.36389 0.247 0.36088 C 0.21614 0.35139 0.15364 0.34283 0.15364 0.34283 C 0.14557 0.34398 0.13463 0.33542 0.12943 0.34653 C 0.12461 0.35672 0.13034 0.37385 0.13346 0.38611 C 0.14127 0.4176 0.15469 0.44422 0.16185 0.47616 C 0.16836 0.50556 0.1694 0.51644 0.18008 0.54098 C 0.18698 0.55741 0.19492 0.57223 0.20234 0.58797 L 0.21445 0.6132 C 0.21784 0.62755 0.22825 0.64213 0.22461 0.65648 C 0.22122 0.66968 0.22018 0.68542 0.21445 0.69607 C 0.20911 0.70602 0.17565 0.74306 0.1638 0.75 C 0.15469 0.75556 0.14505 0.75811 0.13542 0.76088 L -0.02266 0.80417 C -0.07044 0.81667 -0.11927 0.82037 -0.16641 0.84005 C -0.21276 0.85949 -0.18919 0.85232 -0.23737 0.86181 C -0.30365 0.85579 -0.37057 0.86181 -0.43607 0.84375 C -0.48399 0.83056 -0.52448 0.77547 -0.5556 0.71412 C -0.57331 0.67917 -0.58802 0.63959 -0.6043 0.60232 C -0.6112 0.49815 -0.62435 0.39005 -0.60625 0.28519 C -0.58802 0.17894 -0.52552 0.00857 -0.4806 -0.06759 C -0.45391 -0.11296 -0.42201 -0.12986 -0.38945 -0.15046 C -0.37318 -0.14444 -0.35521 -0.14699 -0.34076 -0.1324 C -0.29688 -0.08842 -0.21706 0.02246 -0.21706 0.02246 C -0.2043 0.05973 -0.19024 0.09561 -0.17865 0.1338 C -0.1638 0.18311 -0.15404 0.23704 -0.13802 0.28519 C -0.13438 0.2963 -0.09271 0.39723 -0.07526 0.41852 C -0.04922 0.45023 -0.02331 0.48311 0.00573 0.5051 C 0.02331 0.51829 0.04023 0.53426 0.05846 0.54468 C 0.14075 0.59236 0.13815 0.58982 0.19219 0.60602 C 0.26927 0.48079 0.24479 0.53727 0.27734 0.45463 C 0.27864 0.44144 0.28138 0.42848 0.28138 0.41505 C 0.28138 0.39561 0.27982 0.37616 0.27734 0.35741 C 0.27526 0.34121 0.26732 0.32454 0.25911 0.3176 C 0.24857 0.3088 0.22344 0.30278 0.2125 0.29954 L 0.15364 0.30695 C 0.14206 0.31436 0.13476 0.33611 0.12734 0.35371 C 0.11276 0.38843 0.10612 0.41783 0.097 0.45463 C 0.09831 0.46412 0.09779 0.47523 0.10104 0.48334 C 0.1056 0.49537 0.11237 0.50463 0.11927 0.51227 C 0.13542 0.5301 0.15247 0.54537 0.16992 0.55903 C 0.18008 0.56713 0.21237 0.5838 0.22669 0.59144 C 0.23476 0.60116 0.24479 0.60695 0.25104 0.62037 C 0.25703 0.63357 0.26497 0.64468 0.26927 0.65996 C 0.28073 0.7007 0.27422 0.67616 0.28945 0.74283 C 0.29088 0.74885 0.29271 0.75463 0.29362 0.76088 C 0.29544 0.77385 0.29635 0.77963 0.29766 0.79329 C 0.29844 0.80162 0.29896 0.81019 0.29961 0.81852 C 0.29896 0.8257 0.30104 0.83588 0.29766 0.84005 C 0.29258 0.8463 0.28542 0.8419 0.27943 0.84375 C 0.23581 0.85741 0.2957 0.84561 0.24088 0.85463 C 0.21042 0.85324 0.18008 0.85394 0.14961 0.85093 C 0.14206 0.85023 0.13476 0.84584 0.12734 0.84375 L 0.03008 0.81852 C 0.01458 0.81459 -0.00117 0.8125 -0.01654 0.80764 C -0.028 0.80417 -0.03932 0.79931 -0.05091 0.79699 C -0.16745 0.77176 0.02604 0.82338 -0.12995 0.78611 C -0.16068 0.77871 -0.2224 0.75741 -0.25156 0.74283 C -0.26471 0.73635 -0.27721 0.72593 -0.29011 0.7176 C -0.32891 0.66505 -0.34753 0.64584 -0.3793 0.57338 C -0.41406 0.49398 -0.41862 0.45602 -0.44414 0.37176 C -0.47474 0.27037 -0.44922 0.36181 -0.4806 0.27454 C -0.48594 0.25949 -0.49011 0.24329 -0.49479 0.22755 C -0.50143 0.17477 -0.50938 0.14838 -0.49688 0.09445 C -0.49206 0.07385 -0.48151 0.05903 -0.47448 0.04051 C -0.46797 0.02292 -0.46211 0.00463 -0.45625 -0.01365 C -0.4513 -0.02893 -0.44792 -0.04606 -0.44206 -0.06041 C -0.43763 -0.07152 -0.43203 -0.08102 -0.42591 -0.08935 C -0.36068 -0.17708 -0.33646 -0.18379 -0.24544 -0.25509 C -0.22748 -0.26921 -0.21042 -0.29166 -0.19076 -0.29467 L -0.09948 -0.30902 C -0.06641 -0.30185 -0.03281 -0.30139 -0.00039 -0.2875 C 0.01849 -0.27939 0.0362 -0.26319 0.05234 -0.24421 C 0.07969 -0.21227 0.09805 -0.15162 0.10911 -0.1 C 0.12734 -0.01481 0.12864 0.03588 0.13542 0.12315 C 0.13828 0.21459 0.13815 0.16922 0.13542 0.27454 C 0.13411 0.32778 0.13958 0.35023 0.12122 0.38982 C 0.11693 0.39908 0.11146 0.40741 0.10508 0.41135 C 0.09544 0.41736 0.08476 0.41621 0.07461 0.41852 C 0.06719 0.42223 0.05937 0.42361 0.05234 0.4294 C 0.03698 0.44213 0.03633 0.46389 0.03008 0.49051 C 0.03346 0.52917 0.03424 0.56852 0.04023 0.60602 C 0.04818 0.65602 0.0556 0.6801 0.07669 0.70672 C 0.08034 0.71158 0.0845 0.71574 0.0888 0.7176 C 0.10625 0.72523 0.12383 0.73172 0.14154 0.73565 C 0.15703 0.73889 0.17266 0.73797 0.18815 0.73936 L 0.21654 0.73565 C 0.26771 0.70232 0.2681 0.69098 0.30169 0.63125 C 0.3056 0.61598 0.33633 0.50278 0.33815 0.47616 C 0.34271 0.41181 0.33646 0.40324 0.31784 0.36088 C 0.31094 0.34514 0.30612 0.33218 0.29557 0.32477 C 0.28789 0.31968 0.27565 0.31667 0.26719 0.31412 C 0.24154 0.31875 0.21562 0.32061 0.19023 0.32848 C 0.18099 0.33148 0.17305 0.34283 0.1638 0.34653 C 0.15625 0.34954 0.11354 0.35533 0.10104 0.35741 C 0.08281 0.35255 0.06406 0.35186 0.04622 0.34283 C -0.05026 0.29352 -0.03659 0.30348 -0.09141 0.23843 C -0.09753 0.22408 -0.10599 0.21204 -0.10964 0.19514 C -0.12878 0.10787 -0.12448 0.05162 -0.12591 -0.04236 C -0.12253 -0.10717 -0.12279 -0.17314 -0.11576 -0.23703 C -0.11445 -0.24861 -0.10586 -0.25324 -0.10156 -0.26227 C -0.09336 -0.27916 -0.0724 -0.33171 -0.06107 -0.34861 C -0.05495 -0.35764 -0.04805 -0.36481 -0.04076 -0.37037 C -0.03386 -0.37569 -0.02604 -0.37754 -0.01862 -0.38125 C -0.00781 -0.3787 0.00391 -0.38194 0.0138 -0.37384 C 0.02669 -0.36342 0.03411 -0.29861 0.0362 -0.2875 C 0.03659 -0.27592 0.04049 -0.22569 0.0362 -0.2081 C 0.03346 -0.19722 0.02786 -0.18912 0.02396 -0.17939 C 0.01979 -0.16875 0.01562 -0.15787 0.01185 -0.14699 C 0.00898 -0.13865 0.00651 -0.13009 0.00364 -0.12176 C -0.00495 -0.09629 -0.01393 -0.07129 -0.02266 -0.04606 C -0.02552 -0.03773 -0.02826 -0.02939 -0.03073 -0.02083 L -0.03672 0.0007 C -0.0362 0.00811 -0.03672 0.01598 -0.03477 0.02246 C -0.03373 0.0257 -0.02878 0.02593 -0.02878 0.02593 " pathEditMode="fixed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7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0.14571 -0.43472 L 0.14571 -0.43449 C 0.12175 -0.40601 0.1125 -0.40023 0.10065 -0.3287 C 0.09766 -0.31134 0.10378 -0.29259 0.10768 -0.27592 C 0.11693 -0.23726 0.12539 -0.19652 0.13985 -0.16365 C 0.25716 0.10047 0.12852 -0.26898 0.28386 -0.00069 L 0.36602 0.14121 C 0.3724 0.17709 0.38164 0.21181 0.38516 0.24908 C 0.3862 0.26065 0.38294 0.27315 0.37917 0.28287 C 0.33529 0.39283 0.33008 0.37292 0.253 0.43959 C 0.19245 0.4382 0.14662 0.47107 0.10547 0.3845 C 0.09336 0.3595 0.08946 0.32524 0.08151 0.29561 C 0.08112 0.25741 0.06862 0.2132 0.08034 0.18125 C 0.12396 0.06227 0.20847 0.11667 0.26602 0.12639 C 0.2875 0.14815 0.30925 0.16922 0.33034 0.1919 C 0.33932 0.20162 0.34714 0.21505 0.35651 0.22362 C 0.39011 0.2544 0.45104 0.29098 0.48386 0.30625 C 0.49466 0.31112 0.50612 0.31042 0.51706 0.3125 C 0.5224 0.30047 0.52982 0.29075 0.53268 0.27662 C 0.53854 0.24815 0.5418 0.17037 0.53516 0.14121 C 0.51992 0.07593 0.50052 0.04584 0.47552 -0.00069 C 0.45573 0.01968 0.43672 0.04283 0.41602 0.06065 C 0.18034 0.26366 0.25977 0.24954 0.15534 0.26389 C 0.11732 0.22107 0.07318 0.18218 0.053 0.10301 C 0.0431 0.06436 0.04896 0.01829 0.04701 -0.02407 C 0.06172 -0.07963 0.07188 -0.14004 0.09102 -0.1912 C 0.11524 -0.25601 0.17591 -0.39791 0.228 -0.45162 C 0.23776 -0.46157 0.24935 -0.46435 0.26016 -0.4706 C 0.38008 -0.38425 0.42604 -0.37523 0.51849 -0.1405 C 0.54805 -0.06527 0.55091 0.0338 0.56485 0.122 C 0.58594 0.25487 0.56836 0.40278 0.65651 0.44375 C 0.69154 0.45996 0.72878 0.4507 0.76485 0.4544 C 0.82982 0.44144 0.87084 0.47269 0.90534 0.37593 C 0.91341 0.35348 0.91485 0.32524 0.91966 0.29977 C 0.91602 0.28936 0.91472 0.27477 0.90886 0.26806 C 0.84089 0.19144 0.75352 0.22385 0.67917 0.21945 C 0.63946 0.24977 0.59883 0.27616 0.56016 0.31042 C 0.5418 0.32662 0.52826 0.35857 0.50886 0.36968 C 0.49154 0.37963 0.4724 0.37107 0.45417 0.37176 C 0.42995 0.36621 0.40599 0.35649 0.38151 0.35487 C 0.30248 0.34931 0.23594 0.38125 0.15651 0.40556 C 0.09401 0.39931 0.03099 0.39723 -0.03138 0.38658 C -0.08125 0.37825 -0.13008 0.35024 -0.18021 0.34862 C -0.21836 0.34723 -0.2556 0.36829 -0.29336 0.37825 C -0.30443 0.39931 -0.32213 0.41389 -0.32669 0.44167 C -0.3293 0.45764 -0.31706 0.47084 -0.31002 0.48195 C -0.29492 0.50579 -0.27903 0.52894 -0.2612 0.54537 C -0.18555 0.61482 -0.17291 0.60996 -0.09687 0.63426 C -0.0737 0.63079 -0.05065 0.62987 -0.02786 0.62362 C -0.01367 0.61991 -0.00026 0.60996 0.0138 0.60463 C 0.02565 0.6 0.0375 0.59746 0.04935 0.59399 C 0.05573 0.58843 0.06237 0.58357 0.06849 0.57709 C 0.08503 0.5595 0.07357 0.56505 0.08985 0.54537 C 0.10222 0.53033 0.11524 0.5169 0.12813 0.50301 C 0.13268 0.49792 0.13698 0.49121 0.14232 0.4882 C 0.17435 0.47014 0.15964 0.47755 0.1862 0.46482 C 0.22995 0.46644 0.2737 0.46551 0.31719 0.46922 C 0.32461 0.46968 0.33138 0.47732 0.33867 0.47755 L 0.45182 0.47338 C 0.52578 0.46621 0.51771 0.46899 0.59701 0.45232 C 0.60065 0.45139 0.60404 0.44954 0.60768 0.44792 L 0.63151 0.4375 C 0.64427 0.43125 0.65664 0.42223 0.66966 0.41829 C 0.81615 0.37593 0.82318 0.38889 0.95417 0.34422 C 0.98972 0.33218 1.02474 0.31598 1.06016 0.30186 C 1.07995 0.28426 1.10091 0.27014 1.11966 0.24908 C 1.1263 0.24144 1.1306 0.22871 1.13516 0.21737 C 1.2918 -0.1824 1.24961 -0.01689 1.31016 -0.32453 C 1.31172 -0.35833 1.31862 -0.39282 1.31485 -0.42615 C 1.31185 -0.45277 1.30365 -0.48055 1.29102 -0.49606 C 1.24844 -0.54791 1.14453 -0.5706 1.103 -0.58472 C 1.09102 -0.57963 1.078 -0.58009 1.06719 -0.5699 C 0.87266 -0.38657 0.96003 -0.45925 0.828 -0.29074 C 0.79896 -0.25347 0.76784 -0.22175 0.73867 -0.18495 C 0.61029 -0.02199 0.49883 0.1919 0.35534 0.30834 C 0.30495 0.34931 0.25912 0.41899 0.20417 0.43102 L 0.13633 0.44584 C 0.12552 0.43959 0.11094 0.44283 0.10404 0.42686 C 0.07005 0.347 0.05547 0.21737 0.04102 0.12408 C 0.05729 -0.13356 0.03841 -0.06527 0.10547 -0.28217 C 0.14505 -0.41041 0.12943 -0.38402 0.17318 -0.43472 C 0.19701 -0.4206 0.22435 -0.41875 0.24466 -0.39236 C 0.37513 -0.22199 0.36068 -0.2324 0.40534 -0.0368 C 0.40013 0.02825 0.3961 0.09352 0.38985 0.15811 C 0.38815 0.17547 0.38737 0.19445 0.38151 0.2088 C 0.36589 0.24769 0.34831 0.28565 0.32682 0.31459 C 0.31172 0.33496 0.2918 0.34005 0.27435 0.35278 C 0.26524 0.35047 0.11237 0.34723 0.06849 0.27662 C 0.05755 0.25903 0.05261 0.23287 0.04466 0.21088 C 0.04544 0.17084 0.03815 0.12732 0.04701 0.09028 C 0.10339 -0.1456 0.16953 -0.10532 0.3125 -0.18703 C 0.39662 -0.0155 0.46615 0.18264 0.56485 0.32732 C 0.60104 0.38033 0.62982 0.45487 0.67318 0.48612 C 0.7263 0.52431 0.78672 0.51436 0.84349 0.52848 C 0.87396 0.5051 0.9069 0.49005 0.93516 0.45857 C 0.94557 0.447 0.95248 0.42477 0.95534 0.40348 C 0.96107 0.36065 0.90495 0.27963 0.90417 0.27871 C 0.81446 0.17014 0.81589 0.18797 0.72305 0.17084 C 0.66953 0.23588 0.51797 0.4294 0.46485 0.44167 C 0.39948 0.45672 0.33555 0.39653 0.27084 0.37385 C 0.22878 0.34213 0.1737 0.34121 0.14466 0.27871 C 0.12266 0.23125 0.12748 0.15093 0.14089 0.09445 C 0.18438 -0.08425 0.20716 -0.08078 0.27552 -0.11296 C 0.34935 -0.07546 0.42435 -0.04467 0.49701 -0.00069 C 0.8612 0.22014 0.68399 0.18125 0.82917 0.2088 C 0.83789 0.19283 0.91302 0.07107 0.90768 0.02686 C 0.89258 -0.09884 0.80925 -0.20694 0.75768 -0.27592 C 0.75104 -0.28472 0.74271 -0.28865 0.73516 -0.2949 C 0.6638 -0.27963 0.66615 -0.28518 0.56966 -0.20601 C 0.5418 -0.18333 0.5181 -0.14814 0.49219 -0.11921 C 0.45873 -0.04328 0.4474 -0.00046 0.403 0.04792 C 0.39518 0.05649 0.38581 0.06019 0.37682 0.06274 C 0.36185 0.06713 0.34662 0.0669 0.33151 0.06922 C 0.31524 0.06065 0.2974 0.0588 0.28268 0.04375 C 0.21498 -0.02523 0.21758 -0.04606 0.18034 -0.15532 C 0.17735 -0.19814 0.17097 -0.24097 0.17097 -0.28425 C 0.17097 -0.35555 0.18789 -0.41203 0.20417 -0.47476 C 0.20938 -0.4949 0.21576 -0.51365 0.22084 -0.53379 C 0.22917 -0.56666 0.23698 -0.6 0.24466 -0.63333 C 0.25169 -0.66412 0.25742 -0.69583 0.26485 -0.72592 C 0.2711 -0.75162 0.2763 -0.77847 0.28867 -0.79629 C 0.29011 -0.79838 0.2918 -0.79884 0.29349 -0.80023 C 0.2974 -0.79745 0.30196 -0.79629 0.30534 -0.79213 C 0.33099 -0.75787 0.28568 -0.79305 0.32682 -0.75162 C 0.3306 -0.74791 0.33542 -0.74791 0.33985 -0.74768 C 0.3668 -0.74513 0.39388 -0.7449 0.42084 -0.74305 C 0.44388 -0.74699 0.46706 -0.74699 0.48985 -0.75393 C 0.49636 -0.75555 0.50651 -0.7574 0.50768 -0.76851 C 0.50938 -0.78425 0.50143 -0.79884 0.49584 -0.81088 C 0.44453 -0.92407 0.45664 -0.90115 0.39466 -0.95092 C 0.29102 -0.93541 0.35951 -0.95254 0.20768 -0.8743 L 0.08985 -0.81527 C 0.04505 -0.76504 -0.00377 -0.72476 -0.04453 -0.66504 C -0.13021 -0.53888 -0.15299 -0.375 -0.19805 -0.19745 C -0.20521 -0.1412 -0.21719 -0.08588 -0.21953 -0.02824 C -0.22122 0.01297 -0.21484 0.05417 -0.21002 0.09445 C -0.20286 0.15371 -0.19466 0.21274 -0.18385 0.27014 C -0.14049 0.50024 -0.14479 0.45926 -0.06328 0.65533 C -0.06328 0.65625 -0.06276 0.65672 -0.06237 0.65741 " pathEditMode="relative" rAng="0" ptsTypes="AAAAAAAAAAAAAAAAAAAAAAAAAAAAAAAAAAAAAAAAAAAAAAAAAAAAAAAAAAAAAAAAAAAAAAAAAAAAAAAAAAAAAAAAAAAAAAAAAAAAAAAAAAAAAAAAAAAAAAAAAAAAAAAAAAAAAAAAAAA">
                                      <p:cBhvr>
                                        <p:cTn id="19" dur="59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70" y="2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Tijdelijke aanduiding voor inhoud 17" descr="Afbeelding met tekst, oranje, werkkleding&#10;&#10;Automatisch gegenereerde beschrijving">
            <a:extLst>
              <a:ext uri="{FF2B5EF4-FFF2-40B4-BE49-F238E27FC236}">
                <a16:creationId xmlns:a16="http://schemas.microsoft.com/office/drawing/2014/main" id="{947F823A-E761-45D8-8BAA-2B9B4B929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0995" y1="20670" x2="27273" y2="31167"/>
                        <a14:backgroundMark x1="26127" y1="33670" x2="34717" y2="33468"/>
                        <a14:backgroundMark x1="24696" y1="16673" x2="32856" y2="21922"/>
                        <a14:backgroundMark x1="26557" y1="16472" x2="29134" y2="23375"/>
                        <a14:backgroundMark x1="78955" y1="56762" x2="80100" y2="49415"/>
                        <a14:backgroundMark x1="82319" y1="57166" x2="82319" y2="46871"/>
                        <a14:backgroundMark x1="82319" y1="46871" x2="82319" y2="46871"/>
                        <a14:backgroundMark x1="85684" y1="55470" x2="81532" y2="55268"/>
                        <a14:backgroundMark x1="69291" y1="58216" x2="69291" y2="58216"/>
                        <a14:backgroundMark x1="70007" y1="57771" x2="71868" y2="53371"/>
                        <a14:backgroundMark x1="63708" y1="51514" x2="62992" y2="506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36" b="55482"/>
          <a:stretch/>
        </p:blipFill>
        <p:spPr>
          <a:xfrm>
            <a:off x="2951792" y="24040"/>
            <a:ext cx="12191998" cy="6857990"/>
          </a:xfrm>
          <a:prstGeom prst="rect">
            <a:avLst/>
          </a:prstGeom>
        </p:spPr>
      </p:pic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990A8D5-78E6-4A50-ABF0-B9FA1DA38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6" y="149935"/>
            <a:ext cx="4924713" cy="3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93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8E2E7"/>
      </a:lt2>
      <a:accent1>
        <a:srgbClr val="30B946"/>
      </a:accent1>
      <a:accent2>
        <a:srgbClr val="4AB824"/>
      </a:accent2>
      <a:accent3>
        <a:srgbClr val="83AD2D"/>
      </a:accent3>
      <a:accent4>
        <a:srgbClr val="AEA222"/>
      </a:accent4>
      <a:accent5>
        <a:srgbClr val="D78738"/>
      </a:accent5>
      <a:accent6>
        <a:srgbClr val="C63327"/>
      </a:accent6>
      <a:hlink>
        <a:srgbClr val="A17C3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AF38CDB16A7B4EABBAAC30452637B1" ma:contentTypeVersion="13" ma:contentTypeDescription="Een nieuw document maken." ma:contentTypeScope="" ma:versionID="a193eb299ad002c9091109d3f414396c">
  <xsd:schema xmlns:xsd="http://www.w3.org/2001/XMLSchema" xmlns:xs="http://www.w3.org/2001/XMLSchema" xmlns:p="http://schemas.microsoft.com/office/2006/metadata/properties" xmlns:ns3="b4745da3-30c7-412e-9eca-c588d4e6bf7f" xmlns:ns4="c0226fe6-3b04-4fcd-9104-8f3752f0db91" targetNamespace="http://schemas.microsoft.com/office/2006/metadata/properties" ma:root="true" ma:fieldsID="b20665f4d5f80683cbd9eef292760642" ns3:_="" ns4:_="">
    <xsd:import namespace="b4745da3-30c7-412e-9eca-c588d4e6bf7f"/>
    <xsd:import namespace="c0226fe6-3b04-4fcd-9104-8f3752f0db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745da3-30c7-412e-9eca-c588d4e6bf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26fe6-3b04-4fcd-9104-8f3752f0db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112691-7E56-47AF-A883-806CFDBEF2B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D87A7D-C026-45C3-AC9D-81EC7AD063FE}">
  <ds:schemaRefs>
    <ds:schemaRef ds:uri="b4745da3-30c7-412e-9eca-c588d4e6bf7f"/>
    <ds:schemaRef ds:uri="c0226fe6-3b04-4fcd-9104-8f3752f0db91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E82D2-AA41-4D81-A353-7E0BA6D7A5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115</Words>
  <Application>Microsoft Office PowerPoint</Application>
  <PresentationFormat>Breedbeeld</PresentationFormat>
  <Paragraphs>21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5" baseType="lpstr">
      <vt:lpstr>Aharoni</vt:lpstr>
      <vt:lpstr>Arial</vt:lpstr>
      <vt:lpstr>Arial Black</vt:lpstr>
      <vt:lpstr>Arial Nova</vt:lpstr>
      <vt:lpstr>Avenir Next LT Pro</vt:lpstr>
      <vt:lpstr>Avenir Next LT Pro Light</vt:lpstr>
      <vt:lpstr>Calibri</vt:lpstr>
      <vt:lpstr>Sitka Subheading</vt:lpstr>
      <vt:lpstr>PebbleVTI</vt:lpstr>
      <vt:lpstr>De Natte Garnalen  Presenteert</vt:lpstr>
      <vt:lpstr>De Presentatie Deegroller van nu!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Natte Garnalen Presenteert</dc:title>
  <dc:creator>Smout, Dylan</dc:creator>
  <cp:lastModifiedBy>Smout, Dylan</cp:lastModifiedBy>
  <cp:revision>8</cp:revision>
  <dcterms:created xsi:type="dcterms:W3CDTF">2022-01-31T12:51:20Z</dcterms:created>
  <dcterms:modified xsi:type="dcterms:W3CDTF">2022-03-14T13:41:31Z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0x01010063AF38CDB16A7B4EABBAAC30452637B1</vt:lpwstr>
  </property>
</Properties>
</file>