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1" r:id="rId5"/>
    <p:sldId id="264" r:id="rId6"/>
    <p:sldId id="257" r:id="rId7"/>
    <p:sldId id="258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63378"/>
            <a:ext cx="7766936" cy="1646302"/>
          </a:xfrm>
        </p:spPr>
        <p:txBody>
          <a:bodyPr/>
          <a:lstStyle/>
          <a:p>
            <a:r>
              <a:rPr lang="en-IN" dirty="0" smtClean="0"/>
              <a:t>FRUIT GRADING SYSTEM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2619633"/>
            <a:ext cx="7766937" cy="3867664"/>
          </a:xfrm>
        </p:spPr>
        <p:txBody>
          <a:bodyPr>
            <a:normAutofit lnSpcReduction="10000"/>
          </a:bodyPr>
          <a:lstStyle/>
          <a:p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Created by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Jaydip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Makawana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(15CP009)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Drumil Shah(15CP012)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 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Bhadresha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(15CP014)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algn="ctr"/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U.K.jaliya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pro.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M.J.Joshi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2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 function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 tries to extract higher-level features by replacing data for each (one) pixel with a value computed from the pixels covered by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,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5×5 filter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that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 function has 4 parameters.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value, weight, strides and padding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slide the filter across the width and height of the input and compute the dot products between the entries of the filter and input at each position.</a:t>
            </a:r>
          </a:p>
        </p:txBody>
      </p:sp>
    </p:spTree>
    <p:extLst>
      <p:ext uri="{BB962C8B-B14F-4D97-AF65-F5344CB8AC3E}">
        <p14:creationId xmlns:p14="http://schemas.microsoft.com/office/powerpoint/2010/main" val="1861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ax_pool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layers consider a block of input data and simply pass on the maximum value.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 this reduce the size of the output.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layers are often used to regulate the size of the network and keep the system below a computational limit.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41606"/>
            <a:ext cx="4650494" cy="521639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used activation function in the world right now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Since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is used in almost all the convolutional neural networks or deep learning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half rectified (from bottom). f(z) is zero when z is less than zero and f(z) is equal to z when z is above or equal to zero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[ 0 to infinity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45442" y="1641605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641605"/>
            <a:ext cx="4416767" cy="36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CNN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78" y="1270000"/>
            <a:ext cx="9230498" cy="51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dataset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build a convolution neural network(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grade the quality of fruit.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first phase we classify the dataset based on the it’s quality.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we read an image in grey-scale then resize it.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label to each image based on it’s quality.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create two pickle files. One pickle file contain feature and second pickle file contain it’s label.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Pickling is a way to convert a python object into a character stream.</a:t>
            </a:r>
          </a:p>
          <a:p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writing feature and label into two pickle file.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read these two file , store it into 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converting those 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 into tensor object.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feed these two value into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model.x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model.y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placeholders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take ‘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number of images simultaneously to train our model.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run ‘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images and it’s label.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find loss by mean of square of difference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optimize the loss ,we have used 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AdamOptimizer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23866" cy="13208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test first we read an image and convert it into grey scale.</a:t>
            </a:r>
          </a:p>
          <a:p>
            <a:r>
              <a:rPr lang="en-IN" dirty="0" smtClean="0"/>
              <a:t>Then load the saved model and do the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35082" y="2979692"/>
            <a:ext cx="398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25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343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FRUIT GRADING SYSTEM </vt:lpstr>
      <vt:lpstr>Conv2d function</vt:lpstr>
      <vt:lpstr>max_pool function</vt:lpstr>
      <vt:lpstr>ReLU function</vt:lpstr>
      <vt:lpstr>Working of CNN</vt:lpstr>
      <vt:lpstr>Classification of dataset</vt:lpstr>
      <vt:lpstr>Continue</vt:lpstr>
      <vt:lpstr>Testing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GRADING SYSTEM </dc:title>
  <dc:creator>Drumil shah</dc:creator>
  <cp:lastModifiedBy>Drumil shah</cp:lastModifiedBy>
  <cp:revision>29</cp:revision>
  <dcterms:created xsi:type="dcterms:W3CDTF">2018-10-22T15:44:55Z</dcterms:created>
  <dcterms:modified xsi:type="dcterms:W3CDTF">2018-10-24T04:41:33Z</dcterms:modified>
</cp:coreProperties>
</file>