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62" r:id="rId2"/>
    <p:sldId id="256" r:id="rId3"/>
    <p:sldId id="257" r:id="rId4"/>
    <p:sldId id="261" r:id="rId5"/>
    <p:sldId id="258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/>
        </p:nvSpPr>
        <p:spPr bwMode="ltGray">
          <a:xfrm>
            <a:off x="9631680" y="5411"/>
            <a:ext cx="2569187" cy="5929045"/>
          </a:xfrm>
          <a:custGeom>
            <a:avLst/>
            <a:gdLst>
              <a:gd name="connsiteX0" fmla="*/ 609600 w 1676400"/>
              <a:gd name="connsiteY0" fmla="*/ 0 h 5915025"/>
              <a:gd name="connsiteX1" fmla="*/ 0 w 1676400"/>
              <a:gd name="connsiteY1" fmla="*/ 714375 h 5915025"/>
              <a:gd name="connsiteX2" fmla="*/ 19050 w 1676400"/>
              <a:gd name="connsiteY2" fmla="*/ 1438275 h 5915025"/>
              <a:gd name="connsiteX3" fmla="*/ 971550 w 1676400"/>
              <a:gd name="connsiteY3" fmla="*/ 3086100 h 5915025"/>
              <a:gd name="connsiteX4" fmla="*/ 733425 w 1676400"/>
              <a:gd name="connsiteY4" fmla="*/ 4514850 h 5915025"/>
              <a:gd name="connsiteX5" fmla="*/ 1666875 w 1676400"/>
              <a:gd name="connsiteY5" fmla="*/ 5915025 h 5915025"/>
              <a:gd name="connsiteX6" fmla="*/ 1676400 w 1676400"/>
              <a:gd name="connsiteY6" fmla="*/ 0 h 5915025"/>
              <a:gd name="connsiteX7" fmla="*/ 609600 w 1676400"/>
              <a:gd name="connsiteY7" fmla="*/ 0 h 5915025"/>
              <a:gd name="connsiteX0" fmla="*/ 752475 w 1819275"/>
              <a:gd name="connsiteY0" fmla="*/ 0 h 5915025"/>
              <a:gd name="connsiteX1" fmla="*/ 142875 w 1819275"/>
              <a:gd name="connsiteY1" fmla="*/ 714375 h 5915025"/>
              <a:gd name="connsiteX2" fmla="*/ 161925 w 1819275"/>
              <a:gd name="connsiteY2" fmla="*/ 1438275 h 5915025"/>
              <a:gd name="connsiteX3" fmla="*/ 1114425 w 1819275"/>
              <a:gd name="connsiteY3" fmla="*/ 3086100 h 5915025"/>
              <a:gd name="connsiteX4" fmla="*/ 876300 w 1819275"/>
              <a:gd name="connsiteY4" fmla="*/ 4514850 h 5915025"/>
              <a:gd name="connsiteX5" fmla="*/ 1809750 w 1819275"/>
              <a:gd name="connsiteY5" fmla="*/ 5915025 h 5915025"/>
              <a:gd name="connsiteX6" fmla="*/ 1819275 w 1819275"/>
              <a:gd name="connsiteY6" fmla="*/ 0 h 5915025"/>
              <a:gd name="connsiteX7" fmla="*/ 752475 w 1819275"/>
              <a:gd name="connsiteY7" fmla="*/ 0 h 5915025"/>
              <a:gd name="connsiteX0" fmla="*/ 752475 w 1819275"/>
              <a:gd name="connsiteY0" fmla="*/ 0 h 5915025"/>
              <a:gd name="connsiteX1" fmla="*/ 142875 w 1819275"/>
              <a:gd name="connsiteY1" fmla="*/ 714375 h 5915025"/>
              <a:gd name="connsiteX2" fmla="*/ 161925 w 1819275"/>
              <a:gd name="connsiteY2" fmla="*/ 1438275 h 5915025"/>
              <a:gd name="connsiteX3" fmla="*/ 1114425 w 1819275"/>
              <a:gd name="connsiteY3" fmla="*/ 3086100 h 5915025"/>
              <a:gd name="connsiteX4" fmla="*/ 876300 w 1819275"/>
              <a:gd name="connsiteY4" fmla="*/ 4514850 h 5915025"/>
              <a:gd name="connsiteX5" fmla="*/ 1809750 w 1819275"/>
              <a:gd name="connsiteY5" fmla="*/ 5915025 h 5915025"/>
              <a:gd name="connsiteX6" fmla="*/ 1819275 w 1819275"/>
              <a:gd name="connsiteY6" fmla="*/ 0 h 5915025"/>
              <a:gd name="connsiteX7" fmla="*/ 752475 w 1819275"/>
              <a:gd name="connsiteY7" fmla="*/ 0 h 5915025"/>
              <a:gd name="connsiteX0" fmla="*/ 752475 w 1819275"/>
              <a:gd name="connsiteY0" fmla="*/ 0 h 6667500"/>
              <a:gd name="connsiteX1" fmla="*/ 142875 w 1819275"/>
              <a:gd name="connsiteY1" fmla="*/ 714375 h 6667500"/>
              <a:gd name="connsiteX2" fmla="*/ 161925 w 1819275"/>
              <a:gd name="connsiteY2" fmla="*/ 1438275 h 6667500"/>
              <a:gd name="connsiteX3" fmla="*/ 1114425 w 1819275"/>
              <a:gd name="connsiteY3" fmla="*/ 3086100 h 6667500"/>
              <a:gd name="connsiteX4" fmla="*/ 876300 w 1819275"/>
              <a:gd name="connsiteY4" fmla="*/ 4514850 h 6667500"/>
              <a:gd name="connsiteX5" fmla="*/ 1809750 w 1819275"/>
              <a:gd name="connsiteY5" fmla="*/ 5915025 h 6667500"/>
              <a:gd name="connsiteX6" fmla="*/ 1819275 w 1819275"/>
              <a:gd name="connsiteY6" fmla="*/ 0 h 6667500"/>
              <a:gd name="connsiteX7" fmla="*/ 752475 w 1819275"/>
              <a:gd name="connsiteY7" fmla="*/ 0 h 6667500"/>
              <a:gd name="connsiteX0" fmla="*/ 752475 w 1819275"/>
              <a:gd name="connsiteY0" fmla="*/ 0 h 6648220"/>
              <a:gd name="connsiteX1" fmla="*/ 142875 w 1819275"/>
              <a:gd name="connsiteY1" fmla="*/ 714375 h 6648220"/>
              <a:gd name="connsiteX2" fmla="*/ 161925 w 1819275"/>
              <a:gd name="connsiteY2" fmla="*/ 1438275 h 6648220"/>
              <a:gd name="connsiteX3" fmla="*/ 1114425 w 1819275"/>
              <a:gd name="connsiteY3" fmla="*/ 3086100 h 6648220"/>
              <a:gd name="connsiteX4" fmla="*/ 876300 w 1819275"/>
              <a:gd name="connsiteY4" fmla="*/ 4514850 h 6648220"/>
              <a:gd name="connsiteX5" fmla="*/ 1815258 w 1819275"/>
              <a:gd name="connsiteY5" fmla="*/ 5895745 h 6648220"/>
              <a:gd name="connsiteX6" fmla="*/ 1819275 w 1819275"/>
              <a:gd name="connsiteY6" fmla="*/ 0 h 6648220"/>
              <a:gd name="connsiteX7" fmla="*/ 752475 w 1819275"/>
              <a:gd name="connsiteY7" fmla="*/ 0 h 6648220"/>
              <a:gd name="connsiteX0" fmla="*/ 752475 w 1819275"/>
              <a:gd name="connsiteY0" fmla="*/ 0 h 6705140"/>
              <a:gd name="connsiteX1" fmla="*/ 142875 w 1819275"/>
              <a:gd name="connsiteY1" fmla="*/ 714375 h 6705140"/>
              <a:gd name="connsiteX2" fmla="*/ 161925 w 1819275"/>
              <a:gd name="connsiteY2" fmla="*/ 1438275 h 6705140"/>
              <a:gd name="connsiteX3" fmla="*/ 1114425 w 1819275"/>
              <a:gd name="connsiteY3" fmla="*/ 3086100 h 6705140"/>
              <a:gd name="connsiteX4" fmla="*/ 876300 w 1819275"/>
              <a:gd name="connsiteY4" fmla="*/ 4514850 h 6705140"/>
              <a:gd name="connsiteX5" fmla="*/ 1809750 w 1819275"/>
              <a:gd name="connsiteY5" fmla="*/ 5952665 h 6705140"/>
              <a:gd name="connsiteX6" fmla="*/ 1819275 w 1819275"/>
              <a:gd name="connsiteY6" fmla="*/ 0 h 6705140"/>
              <a:gd name="connsiteX7" fmla="*/ 752475 w 1819275"/>
              <a:gd name="connsiteY7" fmla="*/ 0 h 6705140"/>
              <a:gd name="connsiteX0" fmla="*/ 752475 w 1819275"/>
              <a:gd name="connsiteY0" fmla="*/ 0 h 5952665"/>
              <a:gd name="connsiteX1" fmla="*/ 142875 w 1819275"/>
              <a:gd name="connsiteY1" fmla="*/ 714375 h 5952665"/>
              <a:gd name="connsiteX2" fmla="*/ 161925 w 1819275"/>
              <a:gd name="connsiteY2" fmla="*/ 1438275 h 5952665"/>
              <a:gd name="connsiteX3" fmla="*/ 1114425 w 1819275"/>
              <a:gd name="connsiteY3" fmla="*/ 3086100 h 5952665"/>
              <a:gd name="connsiteX4" fmla="*/ 876300 w 1819275"/>
              <a:gd name="connsiteY4" fmla="*/ 4514850 h 5952665"/>
              <a:gd name="connsiteX5" fmla="*/ 1809750 w 1819275"/>
              <a:gd name="connsiteY5" fmla="*/ 5952665 h 5952665"/>
              <a:gd name="connsiteX6" fmla="*/ 1819275 w 1819275"/>
              <a:gd name="connsiteY6" fmla="*/ 0 h 5952665"/>
              <a:gd name="connsiteX7" fmla="*/ 752475 w 1819275"/>
              <a:gd name="connsiteY7" fmla="*/ 0 h 5952665"/>
              <a:gd name="connsiteX0" fmla="*/ 752475 w 1819275"/>
              <a:gd name="connsiteY0" fmla="*/ 0 h 5922369"/>
              <a:gd name="connsiteX1" fmla="*/ 142875 w 1819275"/>
              <a:gd name="connsiteY1" fmla="*/ 714375 h 5922369"/>
              <a:gd name="connsiteX2" fmla="*/ 161925 w 1819275"/>
              <a:gd name="connsiteY2" fmla="*/ 1438275 h 5922369"/>
              <a:gd name="connsiteX3" fmla="*/ 1114425 w 1819275"/>
              <a:gd name="connsiteY3" fmla="*/ 3086100 h 5922369"/>
              <a:gd name="connsiteX4" fmla="*/ 876300 w 1819275"/>
              <a:gd name="connsiteY4" fmla="*/ 4514850 h 5922369"/>
              <a:gd name="connsiteX5" fmla="*/ 1804242 w 1819275"/>
              <a:gd name="connsiteY5" fmla="*/ 5922369 h 5922369"/>
              <a:gd name="connsiteX6" fmla="*/ 1819275 w 1819275"/>
              <a:gd name="connsiteY6" fmla="*/ 0 h 5922369"/>
              <a:gd name="connsiteX7" fmla="*/ 752475 w 1819275"/>
              <a:gd name="connsiteY7" fmla="*/ 0 h 5922369"/>
              <a:gd name="connsiteX0" fmla="*/ 752934 w 1819734"/>
              <a:gd name="connsiteY0" fmla="*/ 0 h 5922369"/>
              <a:gd name="connsiteX1" fmla="*/ 143334 w 1819734"/>
              <a:gd name="connsiteY1" fmla="*/ 714375 h 5922369"/>
              <a:gd name="connsiteX2" fmla="*/ 162384 w 1819734"/>
              <a:gd name="connsiteY2" fmla="*/ 1438275 h 5922369"/>
              <a:gd name="connsiteX3" fmla="*/ 1117638 w 1819734"/>
              <a:gd name="connsiteY3" fmla="*/ 3392736 h 5922369"/>
              <a:gd name="connsiteX4" fmla="*/ 876759 w 1819734"/>
              <a:gd name="connsiteY4" fmla="*/ 4514850 h 5922369"/>
              <a:gd name="connsiteX5" fmla="*/ 1804701 w 1819734"/>
              <a:gd name="connsiteY5" fmla="*/ 5922369 h 5922369"/>
              <a:gd name="connsiteX6" fmla="*/ 1819734 w 1819734"/>
              <a:gd name="connsiteY6" fmla="*/ 0 h 5922369"/>
              <a:gd name="connsiteX7" fmla="*/ 752934 w 1819734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772290 w 1839090"/>
              <a:gd name="connsiteY0" fmla="*/ 0 h 5922369"/>
              <a:gd name="connsiteX1" fmla="*/ 128721 w 1839090"/>
              <a:gd name="connsiteY1" fmla="*/ 747426 h 5922369"/>
              <a:gd name="connsiteX2" fmla="*/ 181740 w 1839090"/>
              <a:gd name="connsiteY2" fmla="*/ 1438275 h 5922369"/>
              <a:gd name="connsiteX3" fmla="*/ 1153519 w 1839090"/>
              <a:gd name="connsiteY3" fmla="*/ 3389982 h 5922369"/>
              <a:gd name="connsiteX4" fmla="*/ 896115 w 1839090"/>
              <a:gd name="connsiteY4" fmla="*/ 4514850 h 5922369"/>
              <a:gd name="connsiteX5" fmla="*/ 1824057 w 1839090"/>
              <a:gd name="connsiteY5" fmla="*/ 5922369 h 5922369"/>
              <a:gd name="connsiteX6" fmla="*/ 1839090 w 1839090"/>
              <a:gd name="connsiteY6" fmla="*/ 0 h 5922369"/>
              <a:gd name="connsiteX7" fmla="*/ 772290 w 1839090"/>
              <a:gd name="connsiteY7" fmla="*/ 0 h 5922369"/>
              <a:gd name="connsiteX0" fmla="*/ 775044 w 1841844"/>
              <a:gd name="connsiteY0" fmla="*/ 0 h 5922369"/>
              <a:gd name="connsiteX1" fmla="*/ 131475 w 1841844"/>
              <a:gd name="connsiteY1" fmla="*/ 747426 h 5922369"/>
              <a:gd name="connsiteX2" fmla="*/ 184494 w 1841844"/>
              <a:gd name="connsiteY2" fmla="*/ 1438275 h 5922369"/>
              <a:gd name="connsiteX3" fmla="*/ 1156273 w 1841844"/>
              <a:gd name="connsiteY3" fmla="*/ 3389982 h 5922369"/>
              <a:gd name="connsiteX4" fmla="*/ 898869 w 1841844"/>
              <a:gd name="connsiteY4" fmla="*/ 4514850 h 5922369"/>
              <a:gd name="connsiteX5" fmla="*/ 1826811 w 1841844"/>
              <a:gd name="connsiteY5" fmla="*/ 5922369 h 5922369"/>
              <a:gd name="connsiteX6" fmla="*/ 1841844 w 1841844"/>
              <a:gd name="connsiteY6" fmla="*/ 0 h 5922369"/>
              <a:gd name="connsiteX7" fmla="*/ 775044 w 1841844"/>
              <a:gd name="connsiteY7" fmla="*/ 0 h 5922369"/>
              <a:gd name="connsiteX0" fmla="*/ 830205 w 1897005"/>
              <a:gd name="connsiteY0" fmla="*/ 0 h 5922369"/>
              <a:gd name="connsiteX1" fmla="*/ 186636 w 1897005"/>
              <a:gd name="connsiteY1" fmla="*/ 747426 h 5922369"/>
              <a:gd name="connsiteX2" fmla="*/ 239655 w 1897005"/>
              <a:gd name="connsiteY2" fmla="*/ 1438275 h 5922369"/>
              <a:gd name="connsiteX3" fmla="*/ 1211434 w 1897005"/>
              <a:gd name="connsiteY3" fmla="*/ 3389982 h 5922369"/>
              <a:gd name="connsiteX4" fmla="*/ 954030 w 1897005"/>
              <a:gd name="connsiteY4" fmla="*/ 4514850 h 5922369"/>
              <a:gd name="connsiteX5" fmla="*/ 1881972 w 1897005"/>
              <a:gd name="connsiteY5" fmla="*/ 5922369 h 5922369"/>
              <a:gd name="connsiteX6" fmla="*/ 1897005 w 1897005"/>
              <a:gd name="connsiteY6" fmla="*/ 0 h 5922369"/>
              <a:gd name="connsiteX7" fmla="*/ 830205 w 1897005"/>
              <a:gd name="connsiteY7" fmla="*/ 0 h 5922369"/>
              <a:gd name="connsiteX0" fmla="*/ 719654 w 1786454"/>
              <a:gd name="connsiteY0" fmla="*/ 0 h 5922369"/>
              <a:gd name="connsiteX1" fmla="*/ 76085 w 1786454"/>
              <a:gd name="connsiteY1" fmla="*/ 747426 h 5922369"/>
              <a:gd name="connsiteX2" fmla="*/ 263143 w 1786454"/>
              <a:gd name="connsiteY2" fmla="*/ 1560379 h 5922369"/>
              <a:gd name="connsiteX3" fmla="*/ 1100883 w 1786454"/>
              <a:gd name="connsiteY3" fmla="*/ 3389982 h 5922369"/>
              <a:gd name="connsiteX4" fmla="*/ 843479 w 1786454"/>
              <a:gd name="connsiteY4" fmla="*/ 4514850 h 5922369"/>
              <a:gd name="connsiteX5" fmla="*/ 1771421 w 1786454"/>
              <a:gd name="connsiteY5" fmla="*/ 5922369 h 5922369"/>
              <a:gd name="connsiteX6" fmla="*/ 1786454 w 1786454"/>
              <a:gd name="connsiteY6" fmla="*/ 0 h 5922369"/>
              <a:gd name="connsiteX7" fmla="*/ 719654 w 1786454"/>
              <a:gd name="connsiteY7" fmla="*/ 0 h 5922369"/>
              <a:gd name="connsiteX0" fmla="*/ 857747 w 1924547"/>
              <a:gd name="connsiteY0" fmla="*/ 0 h 5922369"/>
              <a:gd name="connsiteX1" fmla="*/ 214178 w 1924547"/>
              <a:gd name="connsiteY1" fmla="*/ 747426 h 5922369"/>
              <a:gd name="connsiteX2" fmla="*/ 401236 w 1924547"/>
              <a:gd name="connsiteY2" fmla="*/ 1560379 h 5922369"/>
              <a:gd name="connsiteX3" fmla="*/ 1238976 w 1924547"/>
              <a:gd name="connsiteY3" fmla="*/ 3389982 h 5922369"/>
              <a:gd name="connsiteX4" fmla="*/ 981572 w 1924547"/>
              <a:gd name="connsiteY4" fmla="*/ 4514850 h 5922369"/>
              <a:gd name="connsiteX5" fmla="*/ 1909514 w 1924547"/>
              <a:gd name="connsiteY5" fmla="*/ 5922369 h 5922369"/>
              <a:gd name="connsiteX6" fmla="*/ 1924547 w 1924547"/>
              <a:gd name="connsiteY6" fmla="*/ 0 h 5922369"/>
              <a:gd name="connsiteX7" fmla="*/ 857747 w 1924547"/>
              <a:gd name="connsiteY7" fmla="*/ 0 h 5922369"/>
              <a:gd name="connsiteX0" fmla="*/ 857747 w 1924547"/>
              <a:gd name="connsiteY0" fmla="*/ 0 h 5922369"/>
              <a:gd name="connsiteX1" fmla="*/ 214178 w 1924547"/>
              <a:gd name="connsiteY1" fmla="*/ 747426 h 5922369"/>
              <a:gd name="connsiteX2" fmla="*/ 401236 w 1924547"/>
              <a:gd name="connsiteY2" fmla="*/ 1560379 h 5922369"/>
              <a:gd name="connsiteX3" fmla="*/ 1238976 w 1924547"/>
              <a:gd name="connsiteY3" fmla="*/ 3389982 h 5922369"/>
              <a:gd name="connsiteX4" fmla="*/ 981572 w 1924547"/>
              <a:gd name="connsiteY4" fmla="*/ 4514850 h 5922369"/>
              <a:gd name="connsiteX5" fmla="*/ 1909514 w 1924547"/>
              <a:gd name="connsiteY5" fmla="*/ 5922369 h 5922369"/>
              <a:gd name="connsiteX6" fmla="*/ 1924547 w 1924547"/>
              <a:gd name="connsiteY6" fmla="*/ 0 h 5922369"/>
              <a:gd name="connsiteX7" fmla="*/ 857747 w 1924547"/>
              <a:gd name="connsiteY7" fmla="*/ 0 h 5922369"/>
              <a:gd name="connsiteX0" fmla="*/ 857747 w 1924547"/>
              <a:gd name="connsiteY0" fmla="*/ 0 h 5922369"/>
              <a:gd name="connsiteX1" fmla="*/ 214178 w 1924547"/>
              <a:gd name="connsiteY1" fmla="*/ 747426 h 5922369"/>
              <a:gd name="connsiteX2" fmla="*/ 401236 w 1924547"/>
              <a:gd name="connsiteY2" fmla="*/ 1560379 h 5922369"/>
              <a:gd name="connsiteX3" fmla="*/ 1238976 w 1924547"/>
              <a:gd name="connsiteY3" fmla="*/ 3389982 h 5922369"/>
              <a:gd name="connsiteX4" fmla="*/ 981572 w 1924547"/>
              <a:gd name="connsiteY4" fmla="*/ 4514850 h 5922369"/>
              <a:gd name="connsiteX5" fmla="*/ 1909514 w 1924547"/>
              <a:gd name="connsiteY5" fmla="*/ 5922369 h 5922369"/>
              <a:gd name="connsiteX6" fmla="*/ 1924547 w 1924547"/>
              <a:gd name="connsiteY6" fmla="*/ 0 h 5922369"/>
              <a:gd name="connsiteX7" fmla="*/ 857747 w 1924547"/>
              <a:gd name="connsiteY7" fmla="*/ 0 h 5922369"/>
              <a:gd name="connsiteX0" fmla="*/ 802663 w 1869463"/>
              <a:gd name="connsiteY0" fmla="*/ 0 h 5922369"/>
              <a:gd name="connsiteX1" fmla="*/ 159094 w 1869463"/>
              <a:gd name="connsiteY1" fmla="*/ 747426 h 5922369"/>
              <a:gd name="connsiteX2" fmla="*/ 346152 w 1869463"/>
              <a:gd name="connsiteY2" fmla="*/ 1560379 h 5922369"/>
              <a:gd name="connsiteX3" fmla="*/ 1183892 w 1869463"/>
              <a:gd name="connsiteY3" fmla="*/ 3389982 h 5922369"/>
              <a:gd name="connsiteX4" fmla="*/ 926488 w 1869463"/>
              <a:gd name="connsiteY4" fmla="*/ 4514850 h 5922369"/>
              <a:gd name="connsiteX5" fmla="*/ 1854430 w 1869463"/>
              <a:gd name="connsiteY5" fmla="*/ 5922369 h 5922369"/>
              <a:gd name="connsiteX6" fmla="*/ 1869463 w 1869463"/>
              <a:gd name="connsiteY6" fmla="*/ 0 h 5922369"/>
              <a:gd name="connsiteX7" fmla="*/ 802663 w 1869463"/>
              <a:gd name="connsiteY7" fmla="*/ 0 h 5922369"/>
              <a:gd name="connsiteX0" fmla="*/ 836000 w 1902800"/>
              <a:gd name="connsiteY0" fmla="*/ 0 h 5922369"/>
              <a:gd name="connsiteX1" fmla="*/ 192431 w 1902800"/>
              <a:gd name="connsiteY1" fmla="*/ 747426 h 5922369"/>
              <a:gd name="connsiteX2" fmla="*/ 346152 w 1902800"/>
              <a:gd name="connsiteY2" fmla="*/ 1543710 h 5922369"/>
              <a:gd name="connsiteX3" fmla="*/ 1217229 w 1902800"/>
              <a:gd name="connsiteY3" fmla="*/ 3389982 h 5922369"/>
              <a:gd name="connsiteX4" fmla="*/ 959825 w 1902800"/>
              <a:gd name="connsiteY4" fmla="*/ 4514850 h 5922369"/>
              <a:gd name="connsiteX5" fmla="*/ 1887767 w 1902800"/>
              <a:gd name="connsiteY5" fmla="*/ 5922369 h 5922369"/>
              <a:gd name="connsiteX6" fmla="*/ 1902800 w 1902800"/>
              <a:gd name="connsiteY6" fmla="*/ 0 h 5922369"/>
              <a:gd name="connsiteX7" fmla="*/ 836000 w 1902800"/>
              <a:gd name="connsiteY7" fmla="*/ 0 h 5922369"/>
              <a:gd name="connsiteX0" fmla="*/ 836000 w 1902800"/>
              <a:gd name="connsiteY0" fmla="*/ 0 h 5922369"/>
              <a:gd name="connsiteX1" fmla="*/ 192431 w 1902800"/>
              <a:gd name="connsiteY1" fmla="*/ 747426 h 5922369"/>
              <a:gd name="connsiteX2" fmla="*/ 346152 w 1902800"/>
              <a:gd name="connsiteY2" fmla="*/ 1543710 h 5922369"/>
              <a:gd name="connsiteX3" fmla="*/ 1217229 w 1902800"/>
              <a:gd name="connsiteY3" fmla="*/ 3389982 h 5922369"/>
              <a:gd name="connsiteX4" fmla="*/ 959825 w 1902800"/>
              <a:gd name="connsiteY4" fmla="*/ 4514850 h 5922369"/>
              <a:gd name="connsiteX5" fmla="*/ 1887767 w 1902800"/>
              <a:gd name="connsiteY5" fmla="*/ 5922369 h 5922369"/>
              <a:gd name="connsiteX6" fmla="*/ 1902800 w 1902800"/>
              <a:gd name="connsiteY6" fmla="*/ 0 h 5922369"/>
              <a:gd name="connsiteX7" fmla="*/ 836000 w 1902800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4750"/>
              <a:gd name="connsiteX1" fmla="*/ 221006 w 1931375"/>
              <a:gd name="connsiteY1" fmla="*/ 747426 h 5924750"/>
              <a:gd name="connsiteX2" fmla="*/ 346152 w 1931375"/>
              <a:gd name="connsiteY2" fmla="*/ 1505610 h 5924750"/>
              <a:gd name="connsiteX3" fmla="*/ 1245804 w 1931375"/>
              <a:gd name="connsiteY3" fmla="*/ 3389982 h 5924750"/>
              <a:gd name="connsiteX4" fmla="*/ 988400 w 1931375"/>
              <a:gd name="connsiteY4" fmla="*/ 4514850 h 5924750"/>
              <a:gd name="connsiteX5" fmla="*/ 1930630 w 1931375"/>
              <a:gd name="connsiteY5" fmla="*/ 5924750 h 5924750"/>
              <a:gd name="connsiteX6" fmla="*/ 1931375 w 1931375"/>
              <a:gd name="connsiteY6" fmla="*/ 0 h 5924750"/>
              <a:gd name="connsiteX7" fmla="*/ 864575 w 1931375"/>
              <a:gd name="connsiteY7" fmla="*/ 0 h 592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31375" h="5924750">
                <a:moveTo>
                  <a:pt x="864575" y="0"/>
                </a:moveTo>
                <a:cubicBezTo>
                  <a:pt x="711869" y="153950"/>
                  <a:pt x="355035" y="586979"/>
                  <a:pt x="221006" y="747426"/>
                </a:cubicBezTo>
                <a:cubicBezTo>
                  <a:pt x="86977" y="907873"/>
                  <a:pt x="0" y="1201976"/>
                  <a:pt x="346152" y="1505610"/>
                </a:cubicBezTo>
                <a:cubicBezTo>
                  <a:pt x="759156" y="1853434"/>
                  <a:pt x="1259322" y="2702395"/>
                  <a:pt x="1245804" y="3389982"/>
                </a:cubicBezTo>
                <a:cubicBezTo>
                  <a:pt x="1200843" y="4035078"/>
                  <a:pt x="1155254" y="4073497"/>
                  <a:pt x="988400" y="4514850"/>
                </a:cubicBezTo>
                <a:cubicBezTo>
                  <a:pt x="618440" y="5176871"/>
                  <a:pt x="1341974" y="5568194"/>
                  <a:pt x="1930630" y="5924750"/>
                </a:cubicBezTo>
                <a:cubicBezTo>
                  <a:pt x="1930878" y="3949833"/>
                  <a:pt x="1931127" y="1974917"/>
                  <a:pt x="1931375" y="0"/>
                </a:cubicBezTo>
                <a:lnTo>
                  <a:pt x="864575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21000000"/>
            </a:lightRig>
          </a:scene3d>
          <a:sp3d extrusionH="76200"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Freeform 12"/>
          <p:cNvSpPr/>
          <p:nvPr/>
        </p:nvSpPr>
        <p:spPr bwMode="ltGray">
          <a:xfrm>
            <a:off x="990600" y="5362237"/>
            <a:ext cx="11201400" cy="1505288"/>
          </a:xfrm>
          <a:custGeom>
            <a:avLst/>
            <a:gdLst>
              <a:gd name="connsiteX0" fmla="*/ 0 w 8420100"/>
              <a:gd name="connsiteY0" fmla="*/ 1343025 h 1352550"/>
              <a:gd name="connsiteX1" fmla="*/ 1533525 w 8420100"/>
              <a:gd name="connsiteY1" fmla="*/ 428625 h 1352550"/>
              <a:gd name="connsiteX2" fmla="*/ 3810000 w 8420100"/>
              <a:gd name="connsiteY2" fmla="*/ 914400 h 1352550"/>
              <a:gd name="connsiteX3" fmla="*/ 6657975 w 8420100"/>
              <a:gd name="connsiteY3" fmla="*/ 85725 h 1352550"/>
              <a:gd name="connsiteX4" fmla="*/ 7286625 w 8420100"/>
              <a:gd name="connsiteY4" fmla="*/ 0 h 1352550"/>
              <a:gd name="connsiteX5" fmla="*/ 8420100 w 8420100"/>
              <a:gd name="connsiteY5" fmla="*/ 885825 h 1352550"/>
              <a:gd name="connsiteX6" fmla="*/ 8410575 w 8420100"/>
              <a:gd name="connsiteY6" fmla="*/ 1352550 h 1352550"/>
              <a:gd name="connsiteX7" fmla="*/ 0 w 8420100"/>
              <a:gd name="connsiteY7" fmla="*/ 1343025 h 1352550"/>
              <a:gd name="connsiteX0" fmla="*/ 0 w 8420100"/>
              <a:gd name="connsiteY0" fmla="*/ 1343025 h 1352550"/>
              <a:gd name="connsiteX1" fmla="*/ 1533525 w 8420100"/>
              <a:gd name="connsiteY1" fmla="*/ 428625 h 1352550"/>
              <a:gd name="connsiteX2" fmla="*/ 3810000 w 8420100"/>
              <a:gd name="connsiteY2" fmla="*/ 914400 h 1352550"/>
              <a:gd name="connsiteX3" fmla="*/ 6257925 w 8420100"/>
              <a:gd name="connsiteY3" fmla="*/ 333375 h 1352550"/>
              <a:gd name="connsiteX4" fmla="*/ 7286625 w 8420100"/>
              <a:gd name="connsiteY4" fmla="*/ 0 h 1352550"/>
              <a:gd name="connsiteX5" fmla="*/ 8420100 w 8420100"/>
              <a:gd name="connsiteY5" fmla="*/ 885825 h 1352550"/>
              <a:gd name="connsiteX6" fmla="*/ 8410575 w 8420100"/>
              <a:gd name="connsiteY6" fmla="*/ 1352550 h 1352550"/>
              <a:gd name="connsiteX7" fmla="*/ 0 w 8420100"/>
              <a:gd name="connsiteY7" fmla="*/ 1343025 h 1352550"/>
              <a:gd name="connsiteX0" fmla="*/ 1146175 w 9566275"/>
              <a:gd name="connsiteY0" fmla="*/ 1343025 h 1352550"/>
              <a:gd name="connsiteX1" fmla="*/ 2679700 w 9566275"/>
              <a:gd name="connsiteY1" fmla="*/ 428625 h 1352550"/>
              <a:gd name="connsiteX2" fmla="*/ 4956175 w 9566275"/>
              <a:gd name="connsiteY2" fmla="*/ 914400 h 1352550"/>
              <a:gd name="connsiteX3" fmla="*/ 7404100 w 9566275"/>
              <a:gd name="connsiteY3" fmla="*/ 333375 h 1352550"/>
              <a:gd name="connsiteX4" fmla="*/ 8432800 w 9566275"/>
              <a:gd name="connsiteY4" fmla="*/ 0 h 1352550"/>
              <a:gd name="connsiteX5" fmla="*/ 9566275 w 9566275"/>
              <a:gd name="connsiteY5" fmla="*/ 885825 h 1352550"/>
              <a:gd name="connsiteX6" fmla="*/ 9556750 w 9566275"/>
              <a:gd name="connsiteY6" fmla="*/ 1352550 h 1352550"/>
              <a:gd name="connsiteX7" fmla="*/ 1146175 w 9566275"/>
              <a:gd name="connsiteY7" fmla="*/ 1343025 h 1352550"/>
              <a:gd name="connsiteX0" fmla="*/ 1146175 w 9566275"/>
              <a:gd name="connsiteY0" fmla="*/ 1343025 h 1352550"/>
              <a:gd name="connsiteX1" fmla="*/ 2679700 w 9566275"/>
              <a:gd name="connsiteY1" fmla="*/ 428625 h 1352550"/>
              <a:gd name="connsiteX2" fmla="*/ 4956175 w 9566275"/>
              <a:gd name="connsiteY2" fmla="*/ 914400 h 1352550"/>
              <a:gd name="connsiteX3" fmla="*/ 7404100 w 9566275"/>
              <a:gd name="connsiteY3" fmla="*/ 333375 h 1352550"/>
              <a:gd name="connsiteX4" fmla="*/ 8432800 w 9566275"/>
              <a:gd name="connsiteY4" fmla="*/ 0 h 1352550"/>
              <a:gd name="connsiteX5" fmla="*/ 9566275 w 9566275"/>
              <a:gd name="connsiteY5" fmla="*/ 885825 h 1352550"/>
              <a:gd name="connsiteX6" fmla="*/ 9556750 w 9566275"/>
              <a:gd name="connsiteY6" fmla="*/ 1352550 h 1352550"/>
              <a:gd name="connsiteX7" fmla="*/ 1146175 w 9566275"/>
              <a:gd name="connsiteY7" fmla="*/ 1343025 h 1352550"/>
              <a:gd name="connsiteX0" fmla="*/ 1146175 w 9566275"/>
              <a:gd name="connsiteY0" fmla="*/ 1435100 h 1444625"/>
              <a:gd name="connsiteX1" fmla="*/ 2679700 w 9566275"/>
              <a:gd name="connsiteY1" fmla="*/ 520700 h 1444625"/>
              <a:gd name="connsiteX2" fmla="*/ 4956175 w 9566275"/>
              <a:gd name="connsiteY2" fmla="*/ 1006475 h 1444625"/>
              <a:gd name="connsiteX3" fmla="*/ 7404100 w 9566275"/>
              <a:gd name="connsiteY3" fmla="*/ 425450 h 1444625"/>
              <a:gd name="connsiteX4" fmla="*/ 8432800 w 9566275"/>
              <a:gd name="connsiteY4" fmla="*/ 92075 h 1444625"/>
              <a:gd name="connsiteX5" fmla="*/ 9566275 w 9566275"/>
              <a:gd name="connsiteY5" fmla="*/ 977900 h 1444625"/>
              <a:gd name="connsiteX6" fmla="*/ 9556750 w 9566275"/>
              <a:gd name="connsiteY6" fmla="*/ 1444625 h 1444625"/>
              <a:gd name="connsiteX7" fmla="*/ 1146175 w 9566275"/>
              <a:gd name="connsiteY7" fmla="*/ 1435100 h 1444625"/>
              <a:gd name="connsiteX0" fmla="*/ 1146175 w 9566275"/>
              <a:gd name="connsiteY0" fmla="*/ 1435100 h 1444625"/>
              <a:gd name="connsiteX1" fmla="*/ 2679700 w 9566275"/>
              <a:gd name="connsiteY1" fmla="*/ 520700 h 1444625"/>
              <a:gd name="connsiteX2" fmla="*/ 4956175 w 9566275"/>
              <a:gd name="connsiteY2" fmla="*/ 1006475 h 1444625"/>
              <a:gd name="connsiteX3" fmla="*/ 7404100 w 9566275"/>
              <a:gd name="connsiteY3" fmla="*/ 425450 h 1444625"/>
              <a:gd name="connsiteX4" fmla="*/ 8432800 w 9566275"/>
              <a:gd name="connsiteY4" fmla="*/ 92075 h 1444625"/>
              <a:gd name="connsiteX5" fmla="*/ 9566275 w 9566275"/>
              <a:gd name="connsiteY5" fmla="*/ 977900 h 1444625"/>
              <a:gd name="connsiteX6" fmla="*/ 9556750 w 9566275"/>
              <a:gd name="connsiteY6" fmla="*/ 1444625 h 1444625"/>
              <a:gd name="connsiteX7" fmla="*/ 1146175 w 9566275"/>
              <a:gd name="connsiteY7" fmla="*/ 1435100 h 1444625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56175 w 9566275"/>
              <a:gd name="connsiteY2" fmla="*/ 1013133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32501 w 9566275"/>
              <a:gd name="connsiteY2" fmla="*/ 1001296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32501 w 9566275"/>
              <a:gd name="connsiteY2" fmla="*/ 1001296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32501 w 9566275"/>
              <a:gd name="connsiteY2" fmla="*/ 1001296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28441 h 1437966"/>
              <a:gd name="connsiteX1" fmla="*/ 2679700 w 9566275"/>
              <a:gd name="connsiteY1" fmla="*/ 514041 h 1437966"/>
              <a:gd name="connsiteX2" fmla="*/ 4932501 w 9566275"/>
              <a:gd name="connsiteY2" fmla="*/ 987979 h 1437966"/>
              <a:gd name="connsiteX3" fmla="*/ 7404100 w 9566275"/>
              <a:gd name="connsiteY3" fmla="*/ 418791 h 1437966"/>
              <a:gd name="connsiteX4" fmla="*/ 8432800 w 9566275"/>
              <a:gd name="connsiteY4" fmla="*/ 85416 h 1437966"/>
              <a:gd name="connsiteX5" fmla="*/ 9566275 w 9566275"/>
              <a:gd name="connsiteY5" fmla="*/ 971241 h 1437966"/>
              <a:gd name="connsiteX6" fmla="*/ 9556750 w 9566275"/>
              <a:gd name="connsiteY6" fmla="*/ 1437966 h 1437966"/>
              <a:gd name="connsiteX7" fmla="*/ 1146175 w 9566275"/>
              <a:gd name="connsiteY7" fmla="*/ 1428441 h 1437966"/>
              <a:gd name="connsiteX0" fmla="*/ 1146175 w 9566275"/>
              <a:gd name="connsiteY0" fmla="*/ 1428441 h 1437966"/>
              <a:gd name="connsiteX1" fmla="*/ 2679700 w 9566275"/>
              <a:gd name="connsiteY1" fmla="*/ 514041 h 1437966"/>
              <a:gd name="connsiteX2" fmla="*/ 4932501 w 9566275"/>
              <a:gd name="connsiteY2" fmla="*/ 987979 h 1437966"/>
              <a:gd name="connsiteX3" fmla="*/ 7404100 w 9566275"/>
              <a:gd name="connsiteY3" fmla="*/ 418791 h 1437966"/>
              <a:gd name="connsiteX4" fmla="*/ 8432800 w 9566275"/>
              <a:gd name="connsiteY4" fmla="*/ 85416 h 1437966"/>
              <a:gd name="connsiteX5" fmla="*/ 9566275 w 9566275"/>
              <a:gd name="connsiteY5" fmla="*/ 971241 h 1437966"/>
              <a:gd name="connsiteX6" fmla="*/ 9556750 w 9566275"/>
              <a:gd name="connsiteY6" fmla="*/ 1437966 h 1437966"/>
              <a:gd name="connsiteX7" fmla="*/ 1146175 w 9566275"/>
              <a:gd name="connsiteY7" fmla="*/ 1428441 h 1437966"/>
              <a:gd name="connsiteX0" fmla="*/ 1146175 w 9566275"/>
              <a:gd name="connsiteY0" fmla="*/ 1497243 h 1506768"/>
              <a:gd name="connsiteX1" fmla="*/ 2679700 w 9566275"/>
              <a:gd name="connsiteY1" fmla="*/ 582843 h 1506768"/>
              <a:gd name="connsiteX2" fmla="*/ 4932501 w 9566275"/>
              <a:gd name="connsiteY2" fmla="*/ 1056781 h 1506768"/>
              <a:gd name="connsiteX3" fmla="*/ 7404100 w 9566275"/>
              <a:gd name="connsiteY3" fmla="*/ 487593 h 1506768"/>
              <a:gd name="connsiteX4" fmla="*/ 8432800 w 9566275"/>
              <a:gd name="connsiteY4" fmla="*/ 154218 h 1506768"/>
              <a:gd name="connsiteX5" fmla="*/ 9566275 w 9566275"/>
              <a:gd name="connsiteY5" fmla="*/ 1040043 h 1506768"/>
              <a:gd name="connsiteX6" fmla="*/ 9556750 w 9566275"/>
              <a:gd name="connsiteY6" fmla="*/ 1506768 h 1506768"/>
              <a:gd name="connsiteX7" fmla="*/ 1146175 w 9566275"/>
              <a:gd name="connsiteY7" fmla="*/ 1497243 h 1506768"/>
              <a:gd name="connsiteX0" fmla="*/ 1146175 w 9566275"/>
              <a:gd name="connsiteY0" fmla="*/ 1497243 h 1506768"/>
              <a:gd name="connsiteX1" fmla="*/ 2679700 w 9566275"/>
              <a:gd name="connsiteY1" fmla="*/ 582843 h 1506768"/>
              <a:gd name="connsiteX2" fmla="*/ 4932501 w 9566275"/>
              <a:gd name="connsiteY2" fmla="*/ 1056781 h 1506768"/>
              <a:gd name="connsiteX3" fmla="*/ 7377467 w 9566275"/>
              <a:gd name="connsiteY3" fmla="*/ 455781 h 1506768"/>
              <a:gd name="connsiteX4" fmla="*/ 8432800 w 9566275"/>
              <a:gd name="connsiteY4" fmla="*/ 154218 h 1506768"/>
              <a:gd name="connsiteX5" fmla="*/ 9566275 w 9566275"/>
              <a:gd name="connsiteY5" fmla="*/ 1040043 h 1506768"/>
              <a:gd name="connsiteX6" fmla="*/ 9556750 w 9566275"/>
              <a:gd name="connsiteY6" fmla="*/ 1506768 h 1506768"/>
              <a:gd name="connsiteX7" fmla="*/ 1146175 w 9566275"/>
              <a:gd name="connsiteY7" fmla="*/ 1497243 h 1506768"/>
              <a:gd name="connsiteX0" fmla="*/ 1146175 w 9566275"/>
              <a:gd name="connsiteY0" fmla="*/ 1497243 h 1506768"/>
              <a:gd name="connsiteX1" fmla="*/ 2679700 w 9566275"/>
              <a:gd name="connsiteY1" fmla="*/ 582843 h 1506768"/>
              <a:gd name="connsiteX2" fmla="*/ 4932501 w 9566275"/>
              <a:gd name="connsiteY2" fmla="*/ 1056781 h 1506768"/>
              <a:gd name="connsiteX3" fmla="*/ 7377467 w 9566275"/>
              <a:gd name="connsiteY3" fmla="*/ 455781 h 1506768"/>
              <a:gd name="connsiteX4" fmla="*/ 8432800 w 9566275"/>
              <a:gd name="connsiteY4" fmla="*/ 154218 h 1506768"/>
              <a:gd name="connsiteX5" fmla="*/ 9566275 w 9566275"/>
              <a:gd name="connsiteY5" fmla="*/ 1040043 h 1506768"/>
              <a:gd name="connsiteX6" fmla="*/ 9556750 w 9566275"/>
              <a:gd name="connsiteY6" fmla="*/ 1506768 h 1506768"/>
              <a:gd name="connsiteX7" fmla="*/ 1146175 w 9566275"/>
              <a:gd name="connsiteY7" fmla="*/ 1497243 h 150676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77467 w 9566275"/>
              <a:gd name="connsiteY3" fmla="*/ 454301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90057 w 9566275"/>
              <a:gd name="connsiteY1" fmla="*/ 58284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90057 w 9566275"/>
              <a:gd name="connsiteY1" fmla="*/ 58284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0 w 8420100"/>
              <a:gd name="connsiteY0" fmla="*/ 1495763 h 1505288"/>
              <a:gd name="connsiteX1" fmla="*/ 1543882 w 8420100"/>
              <a:gd name="connsiteY1" fmla="*/ 582843 h 1505288"/>
              <a:gd name="connsiteX2" fmla="*/ 3786326 w 8420100"/>
              <a:gd name="connsiteY2" fmla="*/ 1055301 h 1505288"/>
              <a:gd name="connsiteX3" fmla="*/ 6189863 w 8420100"/>
              <a:gd name="connsiteY3" fmla="*/ 480934 h 1505288"/>
              <a:gd name="connsiteX4" fmla="*/ 7286625 w 8420100"/>
              <a:gd name="connsiteY4" fmla="*/ 152738 h 1505288"/>
              <a:gd name="connsiteX5" fmla="*/ 8420100 w 8420100"/>
              <a:gd name="connsiteY5" fmla="*/ 1038563 h 1505288"/>
              <a:gd name="connsiteX6" fmla="*/ 8410575 w 8420100"/>
              <a:gd name="connsiteY6" fmla="*/ 1505288 h 1505288"/>
              <a:gd name="connsiteX7" fmla="*/ 0 w 8420100"/>
              <a:gd name="connsiteY7" fmla="*/ 1495763 h 1505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20100" h="1505288">
                <a:moveTo>
                  <a:pt x="0" y="1495763"/>
                </a:moveTo>
                <a:cubicBezTo>
                  <a:pt x="697865" y="716936"/>
                  <a:pt x="976451" y="306325"/>
                  <a:pt x="1543882" y="582843"/>
                </a:cubicBezTo>
                <a:cubicBezTo>
                  <a:pt x="2111313" y="859361"/>
                  <a:pt x="3010270" y="1072039"/>
                  <a:pt x="3786326" y="1055301"/>
                </a:cubicBezTo>
                <a:cubicBezTo>
                  <a:pt x="5170502" y="1056318"/>
                  <a:pt x="5860233" y="655035"/>
                  <a:pt x="6189863" y="480934"/>
                </a:cubicBezTo>
                <a:cubicBezTo>
                  <a:pt x="6499519" y="354920"/>
                  <a:pt x="6830089" y="0"/>
                  <a:pt x="7286625" y="152738"/>
                </a:cubicBezTo>
                <a:cubicBezTo>
                  <a:pt x="7626412" y="253910"/>
                  <a:pt x="8232035" y="841250"/>
                  <a:pt x="8420100" y="1038563"/>
                </a:cubicBezTo>
                <a:lnTo>
                  <a:pt x="8410575" y="1505288"/>
                </a:lnTo>
                <a:lnTo>
                  <a:pt x="0" y="1495763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780000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Freeform 11"/>
          <p:cNvSpPr/>
          <p:nvPr/>
        </p:nvSpPr>
        <p:spPr bwMode="ltGray">
          <a:xfrm>
            <a:off x="0" y="649224"/>
            <a:ext cx="2453112" cy="6200775"/>
          </a:xfrm>
          <a:custGeom>
            <a:avLst/>
            <a:gdLst>
              <a:gd name="connsiteX0" fmla="*/ 9525 w 1304925"/>
              <a:gd name="connsiteY0" fmla="*/ 0 h 6200775"/>
              <a:gd name="connsiteX1" fmla="*/ 990600 w 1304925"/>
              <a:gd name="connsiteY1" fmla="*/ 1381125 h 6200775"/>
              <a:gd name="connsiteX2" fmla="*/ 533400 w 1304925"/>
              <a:gd name="connsiteY2" fmla="*/ 2781300 h 6200775"/>
              <a:gd name="connsiteX3" fmla="*/ 1304925 w 1304925"/>
              <a:gd name="connsiteY3" fmla="*/ 4705350 h 6200775"/>
              <a:gd name="connsiteX4" fmla="*/ 428625 w 1304925"/>
              <a:gd name="connsiteY4" fmla="*/ 6200775 h 6200775"/>
              <a:gd name="connsiteX5" fmla="*/ 0 w 1304925"/>
              <a:gd name="connsiteY5" fmla="*/ 6200775 h 6200775"/>
              <a:gd name="connsiteX6" fmla="*/ 9525 w 1304925"/>
              <a:gd name="connsiteY6" fmla="*/ 0 h 6200775"/>
              <a:gd name="connsiteX0" fmla="*/ 9525 w 1304925"/>
              <a:gd name="connsiteY0" fmla="*/ 0 h 6200775"/>
              <a:gd name="connsiteX1" fmla="*/ 990600 w 1304925"/>
              <a:gd name="connsiteY1" fmla="*/ 1381125 h 6200775"/>
              <a:gd name="connsiteX2" fmla="*/ 533400 w 1304925"/>
              <a:gd name="connsiteY2" fmla="*/ 2781300 h 6200775"/>
              <a:gd name="connsiteX3" fmla="*/ 1304925 w 1304925"/>
              <a:gd name="connsiteY3" fmla="*/ 4705350 h 6200775"/>
              <a:gd name="connsiteX4" fmla="*/ 428625 w 1304925"/>
              <a:gd name="connsiteY4" fmla="*/ 6200775 h 6200775"/>
              <a:gd name="connsiteX5" fmla="*/ 0 w 1304925"/>
              <a:gd name="connsiteY5" fmla="*/ 6200775 h 6200775"/>
              <a:gd name="connsiteX6" fmla="*/ 9525 w 1304925"/>
              <a:gd name="connsiteY6" fmla="*/ 0 h 6200775"/>
              <a:gd name="connsiteX0" fmla="*/ 9525 w 1304925"/>
              <a:gd name="connsiteY0" fmla="*/ 803275 h 7004050"/>
              <a:gd name="connsiteX1" fmla="*/ 990600 w 1304925"/>
              <a:gd name="connsiteY1" fmla="*/ 2184400 h 7004050"/>
              <a:gd name="connsiteX2" fmla="*/ 533400 w 1304925"/>
              <a:gd name="connsiteY2" fmla="*/ 3584575 h 7004050"/>
              <a:gd name="connsiteX3" fmla="*/ 1304925 w 1304925"/>
              <a:gd name="connsiteY3" fmla="*/ 5508625 h 7004050"/>
              <a:gd name="connsiteX4" fmla="*/ 428625 w 1304925"/>
              <a:gd name="connsiteY4" fmla="*/ 7004050 h 7004050"/>
              <a:gd name="connsiteX5" fmla="*/ 0 w 1304925"/>
              <a:gd name="connsiteY5" fmla="*/ 7004050 h 7004050"/>
              <a:gd name="connsiteX6" fmla="*/ 9525 w 1304925"/>
              <a:gd name="connsiteY6" fmla="*/ 803275 h 7004050"/>
              <a:gd name="connsiteX0" fmla="*/ 9525 w 1322387"/>
              <a:gd name="connsiteY0" fmla="*/ 803275 h 7004050"/>
              <a:gd name="connsiteX1" fmla="*/ 990600 w 1322387"/>
              <a:gd name="connsiteY1" fmla="*/ 2184400 h 7004050"/>
              <a:gd name="connsiteX2" fmla="*/ 533400 w 1322387"/>
              <a:gd name="connsiteY2" fmla="*/ 3584575 h 7004050"/>
              <a:gd name="connsiteX3" fmla="*/ 1304925 w 1322387"/>
              <a:gd name="connsiteY3" fmla="*/ 5508625 h 7004050"/>
              <a:gd name="connsiteX4" fmla="*/ 428625 w 1322387"/>
              <a:gd name="connsiteY4" fmla="*/ 7004050 h 7004050"/>
              <a:gd name="connsiteX5" fmla="*/ 0 w 1322387"/>
              <a:gd name="connsiteY5" fmla="*/ 7004050 h 7004050"/>
              <a:gd name="connsiteX6" fmla="*/ 9525 w 1322387"/>
              <a:gd name="connsiteY6" fmla="*/ 803275 h 7004050"/>
              <a:gd name="connsiteX0" fmla="*/ 9525 w 1322387"/>
              <a:gd name="connsiteY0" fmla="*/ 803275 h 7004050"/>
              <a:gd name="connsiteX1" fmla="*/ 990600 w 1322387"/>
              <a:gd name="connsiteY1" fmla="*/ 2184400 h 7004050"/>
              <a:gd name="connsiteX2" fmla="*/ 533400 w 1322387"/>
              <a:gd name="connsiteY2" fmla="*/ 3584575 h 7004050"/>
              <a:gd name="connsiteX3" fmla="*/ 1304925 w 1322387"/>
              <a:gd name="connsiteY3" fmla="*/ 5508625 h 7004050"/>
              <a:gd name="connsiteX4" fmla="*/ 428625 w 1322387"/>
              <a:gd name="connsiteY4" fmla="*/ 7004050 h 7004050"/>
              <a:gd name="connsiteX5" fmla="*/ 0 w 1322387"/>
              <a:gd name="connsiteY5" fmla="*/ 7004050 h 7004050"/>
              <a:gd name="connsiteX6" fmla="*/ 9525 w 1322387"/>
              <a:gd name="connsiteY6" fmla="*/ 803275 h 7004050"/>
              <a:gd name="connsiteX0" fmla="*/ 9525 w 1322387"/>
              <a:gd name="connsiteY0" fmla="*/ 803275 h 7004050"/>
              <a:gd name="connsiteX1" fmla="*/ 990600 w 1322387"/>
              <a:gd name="connsiteY1" fmla="*/ 2184400 h 7004050"/>
              <a:gd name="connsiteX2" fmla="*/ 533400 w 1322387"/>
              <a:gd name="connsiteY2" fmla="*/ 3584575 h 7004050"/>
              <a:gd name="connsiteX3" fmla="*/ 1304925 w 1322387"/>
              <a:gd name="connsiteY3" fmla="*/ 5432425 h 7004050"/>
              <a:gd name="connsiteX4" fmla="*/ 428625 w 1322387"/>
              <a:gd name="connsiteY4" fmla="*/ 7004050 h 7004050"/>
              <a:gd name="connsiteX5" fmla="*/ 0 w 1322387"/>
              <a:gd name="connsiteY5" fmla="*/ 7004050 h 7004050"/>
              <a:gd name="connsiteX6" fmla="*/ 9525 w 1322387"/>
              <a:gd name="connsiteY6" fmla="*/ 803275 h 7004050"/>
              <a:gd name="connsiteX0" fmla="*/ 9525 w 1773273"/>
              <a:gd name="connsiteY0" fmla="*/ 803275 h 7004050"/>
              <a:gd name="connsiteX1" fmla="*/ 990600 w 1773273"/>
              <a:gd name="connsiteY1" fmla="*/ 2184400 h 7004050"/>
              <a:gd name="connsiteX2" fmla="*/ 533400 w 1773273"/>
              <a:gd name="connsiteY2" fmla="*/ 3584575 h 7004050"/>
              <a:gd name="connsiteX3" fmla="*/ 1304925 w 1773273"/>
              <a:gd name="connsiteY3" fmla="*/ 5432425 h 7004050"/>
              <a:gd name="connsiteX4" fmla="*/ 428625 w 1773273"/>
              <a:gd name="connsiteY4" fmla="*/ 7004050 h 7004050"/>
              <a:gd name="connsiteX5" fmla="*/ 0 w 1773273"/>
              <a:gd name="connsiteY5" fmla="*/ 7004050 h 7004050"/>
              <a:gd name="connsiteX6" fmla="*/ 9525 w 1773273"/>
              <a:gd name="connsiteY6" fmla="*/ 803275 h 7004050"/>
              <a:gd name="connsiteX0" fmla="*/ 9525 w 1742396"/>
              <a:gd name="connsiteY0" fmla="*/ 803275 h 7004050"/>
              <a:gd name="connsiteX1" fmla="*/ 990600 w 1742396"/>
              <a:gd name="connsiteY1" fmla="*/ 2184400 h 7004050"/>
              <a:gd name="connsiteX2" fmla="*/ 533400 w 1742396"/>
              <a:gd name="connsiteY2" fmla="*/ 3584575 h 7004050"/>
              <a:gd name="connsiteX3" fmla="*/ 1274048 w 1742396"/>
              <a:gd name="connsiteY3" fmla="*/ 5446872 h 7004050"/>
              <a:gd name="connsiteX4" fmla="*/ 428625 w 1742396"/>
              <a:gd name="connsiteY4" fmla="*/ 7004050 h 7004050"/>
              <a:gd name="connsiteX5" fmla="*/ 0 w 1742396"/>
              <a:gd name="connsiteY5" fmla="*/ 7004050 h 7004050"/>
              <a:gd name="connsiteX6" fmla="*/ 9525 w 1742396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683 w 1825395"/>
              <a:gd name="connsiteY2" fmla="*/ 3626216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44164 w 1825395"/>
              <a:gd name="connsiteY2" fmla="*/ 3622958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7649 w 1825395"/>
              <a:gd name="connsiteY2" fmla="*/ 3660491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7649 w 1825395"/>
              <a:gd name="connsiteY2" fmla="*/ 3660491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15870"/>
              <a:gd name="connsiteY0" fmla="*/ 0 h 6200775"/>
              <a:gd name="connsiteX1" fmla="*/ 985784 w 1815870"/>
              <a:gd name="connsiteY1" fmla="*/ 1421774 h 6200775"/>
              <a:gd name="connsiteX2" fmla="*/ 537649 w 1815870"/>
              <a:gd name="connsiteY2" fmla="*/ 2857216 h 6200775"/>
              <a:gd name="connsiteX3" fmla="*/ 1274048 w 1815870"/>
              <a:gd name="connsiteY3" fmla="*/ 4643597 h 6200775"/>
              <a:gd name="connsiteX4" fmla="*/ 428625 w 1815870"/>
              <a:gd name="connsiteY4" fmla="*/ 6200775 h 6200775"/>
              <a:gd name="connsiteX5" fmla="*/ 0 w 1815870"/>
              <a:gd name="connsiteY5" fmla="*/ 6200775 h 6200775"/>
              <a:gd name="connsiteX6" fmla="*/ 9525 w 1815870"/>
              <a:gd name="connsiteY6" fmla="*/ 0 h 6200775"/>
              <a:gd name="connsiteX0" fmla="*/ 9525 w 1815870"/>
              <a:gd name="connsiteY0" fmla="*/ 0 h 6200775"/>
              <a:gd name="connsiteX1" fmla="*/ 985784 w 1815870"/>
              <a:gd name="connsiteY1" fmla="*/ 1421774 h 6200775"/>
              <a:gd name="connsiteX2" fmla="*/ 537649 w 1815870"/>
              <a:gd name="connsiteY2" fmla="*/ 2857216 h 6200775"/>
              <a:gd name="connsiteX3" fmla="*/ 1274048 w 1815870"/>
              <a:gd name="connsiteY3" fmla="*/ 4643597 h 6200775"/>
              <a:gd name="connsiteX4" fmla="*/ 428625 w 1815870"/>
              <a:gd name="connsiteY4" fmla="*/ 6200775 h 6200775"/>
              <a:gd name="connsiteX5" fmla="*/ 0 w 1815870"/>
              <a:gd name="connsiteY5" fmla="*/ 6200775 h 6200775"/>
              <a:gd name="connsiteX6" fmla="*/ 9525 w 1815870"/>
              <a:gd name="connsiteY6" fmla="*/ 0 h 6200775"/>
              <a:gd name="connsiteX0" fmla="*/ 9525 w 1824216"/>
              <a:gd name="connsiteY0" fmla="*/ 0 h 6200775"/>
              <a:gd name="connsiteX1" fmla="*/ 985784 w 1824216"/>
              <a:gd name="connsiteY1" fmla="*/ 1421774 h 6200775"/>
              <a:gd name="connsiteX2" fmla="*/ 537649 w 1824216"/>
              <a:gd name="connsiteY2" fmla="*/ 2857216 h 6200775"/>
              <a:gd name="connsiteX3" fmla="*/ 1282394 w 1824216"/>
              <a:gd name="connsiteY3" fmla="*/ 4636703 h 6200775"/>
              <a:gd name="connsiteX4" fmla="*/ 428625 w 1824216"/>
              <a:gd name="connsiteY4" fmla="*/ 6200775 h 6200775"/>
              <a:gd name="connsiteX5" fmla="*/ 0 w 1824216"/>
              <a:gd name="connsiteY5" fmla="*/ 6200775 h 6200775"/>
              <a:gd name="connsiteX6" fmla="*/ 9525 w 1824216"/>
              <a:gd name="connsiteY6" fmla="*/ 0 h 6200775"/>
              <a:gd name="connsiteX0" fmla="*/ 9525 w 1795187"/>
              <a:gd name="connsiteY0" fmla="*/ 0 h 6200775"/>
              <a:gd name="connsiteX1" fmla="*/ 985784 w 1795187"/>
              <a:gd name="connsiteY1" fmla="*/ 1421774 h 6200775"/>
              <a:gd name="connsiteX2" fmla="*/ 537649 w 1795187"/>
              <a:gd name="connsiteY2" fmla="*/ 2857216 h 6200775"/>
              <a:gd name="connsiteX3" fmla="*/ 1282394 w 1795187"/>
              <a:gd name="connsiteY3" fmla="*/ 4636703 h 6200775"/>
              <a:gd name="connsiteX4" fmla="*/ 428625 w 1795187"/>
              <a:gd name="connsiteY4" fmla="*/ 6200775 h 6200775"/>
              <a:gd name="connsiteX5" fmla="*/ 0 w 1795187"/>
              <a:gd name="connsiteY5" fmla="*/ 6200775 h 6200775"/>
              <a:gd name="connsiteX6" fmla="*/ 9525 w 1795187"/>
              <a:gd name="connsiteY6" fmla="*/ 0 h 6200775"/>
              <a:gd name="connsiteX0" fmla="*/ 9525 w 1806798"/>
              <a:gd name="connsiteY0" fmla="*/ 0 h 6200775"/>
              <a:gd name="connsiteX1" fmla="*/ 985784 w 1806798"/>
              <a:gd name="connsiteY1" fmla="*/ 1421774 h 6200775"/>
              <a:gd name="connsiteX2" fmla="*/ 537649 w 1806798"/>
              <a:gd name="connsiteY2" fmla="*/ 2857216 h 6200775"/>
              <a:gd name="connsiteX3" fmla="*/ 1282394 w 1806798"/>
              <a:gd name="connsiteY3" fmla="*/ 4636703 h 6200775"/>
              <a:gd name="connsiteX4" fmla="*/ 428625 w 1806798"/>
              <a:gd name="connsiteY4" fmla="*/ 6200775 h 6200775"/>
              <a:gd name="connsiteX5" fmla="*/ 0 w 1806798"/>
              <a:gd name="connsiteY5" fmla="*/ 6200775 h 6200775"/>
              <a:gd name="connsiteX6" fmla="*/ 9525 w 1806798"/>
              <a:gd name="connsiteY6" fmla="*/ 0 h 6200775"/>
              <a:gd name="connsiteX0" fmla="*/ 9525 w 1821675"/>
              <a:gd name="connsiteY0" fmla="*/ 0 h 6200775"/>
              <a:gd name="connsiteX1" fmla="*/ 985784 w 1821675"/>
              <a:gd name="connsiteY1" fmla="*/ 1421774 h 6200775"/>
              <a:gd name="connsiteX2" fmla="*/ 537649 w 1821675"/>
              <a:gd name="connsiteY2" fmla="*/ 2857216 h 6200775"/>
              <a:gd name="connsiteX3" fmla="*/ 1282394 w 1821675"/>
              <a:gd name="connsiteY3" fmla="*/ 4636703 h 6200775"/>
              <a:gd name="connsiteX4" fmla="*/ 428625 w 1821675"/>
              <a:gd name="connsiteY4" fmla="*/ 6200775 h 6200775"/>
              <a:gd name="connsiteX5" fmla="*/ 0 w 1821675"/>
              <a:gd name="connsiteY5" fmla="*/ 6200775 h 6200775"/>
              <a:gd name="connsiteX6" fmla="*/ 9525 w 1821675"/>
              <a:gd name="connsiteY6" fmla="*/ 0 h 6200775"/>
              <a:gd name="connsiteX0" fmla="*/ 9525 w 1821675"/>
              <a:gd name="connsiteY0" fmla="*/ 0 h 6200775"/>
              <a:gd name="connsiteX1" fmla="*/ 985784 w 1821675"/>
              <a:gd name="connsiteY1" fmla="*/ 1421774 h 6200775"/>
              <a:gd name="connsiteX2" fmla="*/ 537649 w 1821675"/>
              <a:gd name="connsiteY2" fmla="*/ 2857216 h 6200775"/>
              <a:gd name="connsiteX3" fmla="*/ 1282394 w 1821675"/>
              <a:gd name="connsiteY3" fmla="*/ 4636703 h 6200775"/>
              <a:gd name="connsiteX4" fmla="*/ 428625 w 1821675"/>
              <a:gd name="connsiteY4" fmla="*/ 6200775 h 6200775"/>
              <a:gd name="connsiteX5" fmla="*/ 0 w 1821675"/>
              <a:gd name="connsiteY5" fmla="*/ 6200775 h 6200775"/>
              <a:gd name="connsiteX6" fmla="*/ 9525 w 1821675"/>
              <a:gd name="connsiteY6" fmla="*/ 0 h 6200775"/>
              <a:gd name="connsiteX0" fmla="*/ 9525 w 1850746"/>
              <a:gd name="connsiteY0" fmla="*/ 0 h 6200775"/>
              <a:gd name="connsiteX1" fmla="*/ 985784 w 1850746"/>
              <a:gd name="connsiteY1" fmla="*/ 1421774 h 6200775"/>
              <a:gd name="connsiteX2" fmla="*/ 537649 w 1850746"/>
              <a:gd name="connsiteY2" fmla="*/ 2857216 h 6200775"/>
              <a:gd name="connsiteX3" fmla="*/ 1282394 w 1850746"/>
              <a:gd name="connsiteY3" fmla="*/ 4636703 h 6200775"/>
              <a:gd name="connsiteX4" fmla="*/ 428625 w 1850746"/>
              <a:gd name="connsiteY4" fmla="*/ 6200775 h 6200775"/>
              <a:gd name="connsiteX5" fmla="*/ 0 w 1850746"/>
              <a:gd name="connsiteY5" fmla="*/ 6200775 h 6200775"/>
              <a:gd name="connsiteX6" fmla="*/ 9525 w 185074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37649 w 1400916"/>
              <a:gd name="connsiteY2" fmla="*/ 2857216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792705"/>
              <a:gd name="connsiteY0" fmla="*/ 0 h 6200775"/>
              <a:gd name="connsiteX1" fmla="*/ 985784 w 1792705"/>
              <a:gd name="connsiteY1" fmla="*/ 1421774 h 6200775"/>
              <a:gd name="connsiteX2" fmla="*/ 540732 w 1792705"/>
              <a:gd name="connsiteY2" fmla="*/ 2856335 h 6200775"/>
              <a:gd name="connsiteX3" fmla="*/ 1282394 w 1792705"/>
              <a:gd name="connsiteY3" fmla="*/ 4636703 h 6200775"/>
              <a:gd name="connsiteX4" fmla="*/ 428625 w 1792705"/>
              <a:gd name="connsiteY4" fmla="*/ 6200775 h 6200775"/>
              <a:gd name="connsiteX5" fmla="*/ 0 w 1792705"/>
              <a:gd name="connsiteY5" fmla="*/ 6200775 h 6200775"/>
              <a:gd name="connsiteX6" fmla="*/ 9525 w 1792705"/>
              <a:gd name="connsiteY6" fmla="*/ 0 h 6200775"/>
              <a:gd name="connsiteX0" fmla="*/ 9525 w 1792705"/>
              <a:gd name="connsiteY0" fmla="*/ 0 h 6200775"/>
              <a:gd name="connsiteX1" fmla="*/ 985784 w 1792705"/>
              <a:gd name="connsiteY1" fmla="*/ 1421774 h 6200775"/>
              <a:gd name="connsiteX2" fmla="*/ 540732 w 1792705"/>
              <a:gd name="connsiteY2" fmla="*/ 2856335 h 6200775"/>
              <a:gd name="connsiteX3" fmla="*/ 1282394 w 1792705"/>
              <a:gd name="connsiteY3" fmla="*/ 4636703 h 6200775"/>
              <a:gd name="connsiteX4" fmla="*/ 428625 w 1792705"/>
              <a:gd name="connsiteY4" fmla="*/ 6200775 h 6200775"/>
              <a:gd name="connsiteX5" fmla="*/ 0 w 1792705"/>
              <a:gd name="connsiteY5" fmla="*/ 6200775 h 6200775"/>
              <a:gd name="connsiteX6" fmla="*/ 9525 w 1792705"/>
              <a:gd name="connsiteY6" fmla="*/ 0 h 6200775"/>
              <a:gd name="connsiteX0" fmla="*/ 9525 w 1821335"/>
              <a:gd name="connsiteY0" fmla="*/ 0 h 6200775"/>
              <a:gd name="connsiteX1" fmla="*/ 985784 w 1821335"/>
              <a:gd name="connsiteY1" fmla="*/ 1421774 h 6200775"/>
              <a:gd name="connsiteX2" fmla="*/ 540732 w 1821335"/>
              <a:gd name="connsiteY2" fmla="*/ 2856335 h 6200775"/>
              <a:gd name="connsiteX3" fmla="*/ 1282394 w 1821335"/>
              <a:gd name="connsiteY3" fmla="*/ 4636703 h 6200775"/>
              <a:gd name="connsiteX4" fmla="*/ 428625 w 1821335"/>
              <a:gd name="connsiteY4" fmla="*/ 6200775 h 6200775"/>
              <a:gd name="connsiteX5" fmla="*/ 0 w 1821335"/>
              <a:gd name="connsiteY5" fmla="*/ 6200775 h 6200775"/>
              <a:gd name="connsiteX6" fmla="*/ 9525 w 1821335"/>
              <a:gd name="connsiteY6" fmla="*/ 0 h 6200775"/>
              <a:gd name="connsiteX0" fmla="*/ 9525 w 1821335"/>
              <a:gd name="connsiteY0" fmla="*/ 0 h 6200775"/>
              <a:gd name="connsiteX1" fmla="*/ 985784 w 1821335"/>
              <a:gd name="connsiteY1" fmla="*/ 1421774 h 6200775"/>
              <a:gd name="connsiteX2" fmla="*/ 540732 w 1821335"/>
              <a:gd name="connsiteY2" fmla="*/ 2856335 h 6200775"/>
              <a:gd name="connsiteX3" fmla="*/ 1282394 w 1821335"/>
              <a:gd name="connsiteY3" fmla="*/ 4636703 h 6200775"/>
              <a:gd name="connsiteX4" fmla="*/ 428625 w 1821335"/>
              <a:gd name="connsiteY4" fmla="*/ 6200775 h 6200775"/>
              <a:gd name="connsiteX5" fmla="*/ 0 w 1821335"/>
              <a:gd name="connsiteY5" fmla="*/ 6200775 h 6200775"/>
              <a:gd name="connsiteX6" fmla="*/ 9525 w 1821335"/>
              <a:gd name="connsiteY6" fmla="*/ 0 h 6200775"/>
              <a:gd name="connsiteX0" fmla="*/ 9525 w 1839834"/>
              <a:gd name="connsiteY0" fmla="*/ 0 h 6200775"/>
              <a:gd name="connsiteX1" fmla="*/ 985784 w 1839834"/>
              <a:gd name="connsiteY1" fmla="*/ 1421774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5784 w 1839834"/>
              <a:gd name="connsiteY1" fmla="*/ 1421774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5784 w 1839834"/>
              <a:gd name="connsiteY1" fmla="*/ 1421774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39834" h="6200775">
                <a:moveTo>
                  <a:pt x="9525" y="0"/>
                </a:moveTo>
                <a:cubicBezTo>
                  <a:pt x="416295" y="284690"/>
                  <a:pt x="1425142" y="897762"/>
                  <a:pt x="980939" y="1433666"/>
                </a:cubicBezTo>
                <a:cubicBezTo>
                  <a:pt x="844467" y="1707707"/>
                  <a:pt x="539821" y="2296069"/>
                  <a:pt x="540732" y="2856335"/>
                </a:cubicBezTo>
                <a:cubicBezTo>
                  <a:pt x="541643" y="3416601"/>
                  <a:pt x="743453" y="3982394"/>
                  <a:pt x="1282394" y="4636703"/>
                </a:cubicBezTo>
                <a:cubicBezTo>
                  <a:pt x="1839834" y="5180015"/>
                  <a:pt x="543317" y="6072427"/>
                  <a:pt x="428625" y="6200775"/>
                </a:cubicBezTo>
                <a:lnTo>
                  <a:pt x="0" y="6200775"/>
                </a:lnTo>
                <a:lnTo>
                  <a:pt x="9525" y="0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  <a:alpha val="63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>
              <a:rot lat="0" lon="0" rev="10800000"/>
            </a:lightRig>
          </a:scene3d>
          <a:sp3d prstMaterial="plastic">
            <a:bevelT w="1016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 bwMode="ltGray">
          <a:xfrm>
            <a:off x="829056" y="594360"/>
            <a:ext cx="10387584" cy="5788152"/>
          </a:xfrm>
          <a:prstGeom prst="ellipse">
            <a:avLst/>
          </a:prstGeom>
          <a:gradFill>
            <a:gsLst>
              <a:gs pos="0">
                <a:schemeClr val="bg2">
                  <a:lumMod val="60000"/>
                  <a:lumOff val="40000"/>
                </a:schemeClr>
              </a:gs>
              <a:gs pos="69000">
                <a:schemeClr val="bg2">
                  <a:shade val="67500"/>
                  <a:satMod val="115000"/>
                </a:schemeClr>
              </a:gs>
              <a:gs pos="100000">
                <a:schemeClr val="bg2">
                  <a:lumMod val="75000"/>
                </a:schemeClr>
              </a:gs>
            </a:gsLst>
            <a:path path="circle">
              <a:fillToRect r="100000" b="100000"/>
            </a:path>
          </a:gradFill>
          <a:ln>
            <a:noFill/>
          </a:ln>
          <a:scene3d>
            <a:camera prst="orthographicFront"/>
            <a:lightRig rig="soft" dir="t">
              <a:rot lat="0" lon="0" rev="16200000"/>
            </a:lightRig>
          </a:scene3d>
          <a:sp3d prstMaterial="plastic">
            <a:bevelT w="101600" h="1270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14400" y="2130426"/>
            <a:ext cx="10363200" cy="1470025"/>
          </a:xfr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31750">
              <a:bevelT w="38100" h="31750" prst="softRound"/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gradFill flip="none" rotWithShape="1">
                  <a:gsLst>
                    <a:gs pos="0">
                      <a:schemeClr val="tx1"/>
                    </a:gs>
                    <a:gs pos="44000">
                      <a:schemeClr val="tx1">
                        <a:lumMod val="85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ctr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828800" y="3886200"/>
            <a:ext cx="8534400" cy="12161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CDCAC46C-B824-4541-90E6-12C1DF41C11B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/>
          <a:p>
            <a:fld id="{67932542-5CDC-46FE-9186-7B2885084F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ltGray">
          <a:xfrm>
            <a:off x="9272" y="2705"/>
            <a:ext cx="10277728" cy="1619808"/>
          </a:xfrm>
          <a:custGeom>
            <a:avLst/>
            <a:gdLst>
              <a:gd name="connsiteX0" fmla="*/ 0 w 7724775"/>
              <a:gd name="connsiteY0" fmla="*/ 0 h 1304925"/>
              <a:gd name="connsiteX1" fmla="*/ 7724775 w 7724775"/>
              <a:gd name="connsiteY1" fmla="*/ 0 h 1304925"/>
              <a:gd name="connsiteX2" fmla="*/ 7219950 w 7724775"/>
              <a:gd name="connsiteY2" fmla="*/ 685800 h 1304925"/>
              <a:gd name="connsiteX3" fmla="*/ 6600825 w 7724775"/>
              <a:gd name="connsiteY3" fmla="*/ 876300 h 1304925"/>
              <a:gd name="connsiteX4" fmla="*/ 4314825 w 7724775"/>
              <a:gd name="connsiteY4" fmla="*/ 504825 h 1304925"/>
              <a:gd name="connsiteX5" fmla="*/ 1781175 w 7724775"/>
              <a:gd name="connsiteY5" fmla="*/ 1304925 h 1304925"/>
              <a:gd name="connsiteX6" fmla="*/ 9525 w 7724775"/>
              <a:gd name="connsiteY6" fmla="*/ 400050 h 1304925"/>
              <a:gd name="connsiteX7" fmla="*/ 0 w 7724775"/>
              <a:gd name="connsiteY7" fmla="*/ 0 h 1304925"/>
              <a:gd name="connsiteX0" fmla="*/ 0 w 7724775"/>
              <a:gd name="connsiteY0" fmla="*/ 0 h 1322387"/>
              <a:gd name="connsiteX1" fmla="*/ 7724775 w 7724775"/>
              <a:gd name="connsiteY1" fmla="*/ 0 h 1322387"/>
              <a:gd name="connsiteX2" fmla="*/ 7219950 w 7724775"/>
              <a:gd name="connsiteY2" fmla="*/ 685800 h 1322387"/>
              <a:gd name="connsiteX3" fmla="*/ 6600825 w 7724775"/>
              <a:gd name="connsiteY3" fmla="*/ 876300 h 1322387"/>
              <a:gd name="connsiteX4" fmla="*/ 4314825 w 7724775"/>
              <a:gd name="connsiteY4" fmla="*/ 504825 h 1322387"/>
              <a:gd name="connsiteX5" fmla="*/ 1781175 w 7724775"/>
              <a:gd name="connsiteY5" fmla="*/ 1304925 h 1322387"/>
              <a:gd name="connsiteX6" fmla="*/ 9525 w 7724775"/>
              <a:gd name="connsiteY6" fmla="*/ 400050 h 1322387"/>
              <a:gd name="connsiteX7" fmla="*/ 0 w 7724775"/>
              <a:gd name="connsiteY7" fmla="*/ 0 h 1322387"/>
              <a:gd name="connsiteX0" fmla="*/ 0 w 7724775"/>
              <a:gd name="connsiteY0" fmla="*/ 0 h 1322387"/>
              <a:gd name="connsiteX1" fmla="*/ 7724775 w 7724775"/>
              <a:gd name="connsiteY1" fmla="*/ 0 h 1322387"/>
              <a:gd name="connsiteX2" fmla="*/ 7219950 w 7724775"/>
              <a:gd name="connsiteY2" fmla="*/ 685800 h 1322387"/>
              <a:gd name="connsiteX3" fmla="*/ 6600825 w 7724775"/>
              <a:gd name="connsiteY3" fmla="*/ 876300 h 1322387"/>
              <a:gd name="connsiteX4" fmla="*/ 4314825 w 7724775"/>
              <a:gd name="connsiteY4" fmla="*/ 504825 h 1322387"/>
              <a:gd name="connsiteX5" fmla="*/ 1781175 w 7724775"/>
              <a:gd name="connsiteY5" fmla="*/ 1304925 h 1322387"/>
              <a:gd name="connsiteX6" fmla="*/ 9525 w 7724775"/>
              <a:gd name="connsiteY6" fmla="*/ 400050 h 1322387"/>
              <a:gd name="connsiteX7" fmla="*/ 0 w 7724775"/>
              <a:gd name="connsiteY7" fmla="*/ 0 h 1322387"/>
              <a:gd name="connsiteX0" fmla="*/ 0 w 7724775"/>
              <a:gd name="connsiteY0" fmla="*/ 0 h 1322387"/>
              <a:gd name="connsiteX1" fmla="*/ 7724775 w 7724775"/>
              <a:gd name="connsiteY1" fmla="*/ 0 h 1322387"/>
              <a:gd name="connsiteX2" fmla="*/ 7219950 w 7724775"/>
              <a:gd name="connsiteY2" fmla="*/ 685800 h 1322387"/>
              <a:gd name="connsiteX3" fmla="*/ 6600825 w 7724775"/>
              <a:gd name="connsiteY3" fmla="*/ 876300 h 1322387"/>
              <a:gd name="connsiteX4" fmla="*/ 4314825 w 7724775"/>
              <a:gd name="connsiteY4" fmla="*/ 504825 h 1322387"/>
              <a:gd name="connsiteX5" fmla="*/ 1781175 w 7724775"/>
              <a:gd name="connsiteY5" fmla="*/ 1304925 h 1322387"/>
              <a:gd name="connsiteX6" fmla="*/ 9525 w 7724775"/>
              <a:gd name="connsiteY6" fmla="*/ 400050 h 1322387"/>
              <a:gd name="connsiteX7" fmla="*/ 0 w 7724775"/>
              <a:gd name="connsiteY7" fmla="*/ 0 h 1322387"/>
              <a:gd name="connsiteX0" fmla="*/ 0 w 7724775"/>
              <a:gd name="connsiteY0" fmla="*/ 0 h 1541463"/>
              <a:gd name="connsiteX1" fmla="*/ 7724775 w 7724775"/>
              <a:gd name="connsiteY1" fmla="*/ 0 h 1541463"/>
              <a:gd name="connsiteX2" fmla="*/ 7219950 w 7724775"/>
              <a:gd name="connsiteY2" fmla="*/ 685800 h 1541463"/>
              <a:gd name="connsiteX3" fmla="*/ 6600825 w 7724775"/>
              <a:gd name="connsiteY3" fmla="*/ 876300 h 1541463"/>
              <a:gd name="connsiteX4" fmla="*/ 4314825 w 7724775"/>
              <a:gd name="connsiteY4" fmla="*/ 504825 h 1541463"/>
              <a:gd name="connsiteX5" fmla="*/ 1781175 w 7724775"/>
              <a:gd name="connsiteY5" fmla="*/ 1304925 h 1541463"/>
              <a:gd name="connsiteX6" fmla="*/ 9525 w 7724775"/>
              <a:gd name="connsiteY6" fmla="*/ 400050 h 1541463"/>
              <a:gd name="connsiteX7" fmla="*/ 0 w 7724775"/>
              <a:gd name="connsiteY7" fmla="*/ 0 h 1541463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9525 w 7724775"/>
              <a:gd name="connsiteY6" fmla="*/ 400050 h 1600206"/>
              <a:gd name="connsiteX7" fmla="*/ 0 w 7724775"/>
              <a:gd name="connsiteY7" fmla="*/ 0 h 1600206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9525 w 7724775"/>
              <a:gd name="connsiteY6" fmla="*/ 400050 h 1600206"/>
              <a:gd name="connsiteX7" fmla="*/ 0 w 7724775"/>
              <a:gd name="connsiteY7" fmla="*/ 0 h 1600206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9525 w 7724775"/>
              <a:gd name="connsiteY6" fmla="*/ 400050 h 1600206"/>
              <a:gd name="connsiteX7" fmla="*/ 0 w 7724775"/>
              <a:gd name="connsiteY7" fmla="*/ 0 h 1600206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2875 w 7724775"/>
              <a:gd name="connsiteY6" fmla="*/ 379961 h 1600206"/>
              <a:gd name="connsiteX7" fmla="*/ 0 w 7724775"/>
              <a:gd name="connsiteY7" fmla="*/ 0 h 1600206"/>
              <a:gd name="connsiteX0" fmla="*/ 0 w 7724775"/>
              <a:gd name="connsiteY0" fmla="*/ 0 h 1602700"/>
              <a:gd name="connsiteX1" fmla="*/ 7724775 w 7724775"/>
              <a:gd name="connsiteY1" fmla="*/ 0 h 1602700"/>
              <a:gd name="connsiteX2" fmla="*/ 7219950 w 7724775"/>
              <a:gd name="connsiteY2" fmla="*/ 685800 h 1602700"/>
              <a:gd name="connsiteX3" fmla="*/ 6600825 w 7724775"/>
              <a:gd name="connsiteY3" fmla="*/ 876300 h 1602700"/>
              <a:gd name="connsiteX4" fmla="*/ 4314825 w 7724775"/>
              <a:gd name="connsiteY4" fmla="*/ 504825 h 1602700"/>
              <a:gd name="connsiteX5" fmla="*/ 1781175 w 7724775"/>
              <a:gd name="connsiteY5" fmla="*/ 1304925 h 1602700"/>
              <a:gd name="connsiteX6" fmla="*/ 2875 w 7724775"/>
              <a:gd name="connsiteY6" fmla="*/ 379961 h 1602700"/>
              <a:gd name="connsiteX7" fmla="*/ 0 w 7724775"/>
              <a:gd name="connsiteY7" fmla="*/ 0 h 1602700"/>
              <a:gd name="connsiteX0" fmla="*/ 0 w 7724775"/>
              <a:gd name="connsiteY0" fmla="*/ 0 h 1545342"/>
              <a:gd name="connsiteX1" fmla="*/ 7724775 w 7724775"/>
              <a:gd name="connsiteY1" fmla="*/ 0 h 1545342"/>
              <a:gd name="connsiteX2" fmla="*/ 7219950 w 7724775"/>
              <a:gd name="connsiteY2" fmla="*/ 685800 h 1545342"/>
              <a:gd name="connsiteX3" fmla="*/ 6600825 w 7724775"/>
              <a:gd name="connsiteY3" fmla="*/ 876300 h 1545342"/>
              <a:gd name="connsiteX4" fmla="*/ 4314825 w 7724775"/>
              <a:gd name="connsiteY4" fmla="*/ 504825 h 1545342"/>
              <a:gd name="connsiteX5" fmla="*/ 1781175 w 7724775"/>
              <a:gd name="connsiteY5" fmla="*/ 1304925 h 1545342"/>
              <a:gd name="connsiteX6" fmla="*/ 2875 w 7724775"/>
              <a:gd name="connsiteY6" fmla="*/ 379961 h 1545342"/>
              <a:gd name="connsiteX7" fmla="*/ 0 w 7724775"/>
              <a:gd name="connsiteY7" fmla="*/ 0 h 154534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00825 w 7724775"/>
              <a:gd name="connsiteY3" fmla="*/ 876300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00825 w 7724775"/>
              <a:gd name="connsiteY3" fmla="*/ 876300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00825 w 7724775"/>
              <a:gd name="connsiteY3" fmla="*/ 876300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24775" h="1622512">
                <a:moveTo>
                  <a:pt x="0" y="0"/>
                </a:moveTo>
                <a:lnTo>
                  <a:pt x="7724775" y="0"/>
                </a:lnTo>
                <a:cubicBezTo>
                  <a:pt x="7556500" y="228600"/>
                  <a:pt x="7398477" y="462188"/>
                  <a:pt x="7219950" y="685800"/>
                </a:cubicBezTo>
                <a:cubicBezTo>
                  <a:pt x="7117969" y="811622"/>
                  <a:pt x="7010059" y="974488"/>
                  <a:pt x="6613156" y="881149"/>
                </a:cubicBezTo>
                <a:cubicBezTo>
                  <a:pt x="6073551" y="698725"/>
                  <a:pt x="5118770" y="460658"/>
                  <a:pt x="4314825" y="504825"/>
                </a:cubicBezTo>
                <a:cubicBezTo>
                  <a:pt x="3510880" y="548992"/>
                  <a:pt x="2429591" y="850086"/>
                  <a:pt x="1781175" y="1304925"/>
                </a:cubicBezTo>
                <a:cubicBezTo>
                  <a:pt x="1239128" y="1622512"/>
                  <a:pt x="218826" y="516953"/>
                  <a:pt x="2875" y="379961"/>
                </a:cubicBezTo>
                <a:cubicBezTo>
                  <a:pt x="1917" y="253307"/>
                  <a:pt x="958" y="126654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0" scaled="0"/>
            <a:tileRect/>
          </a:gra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/>
          </a:scene3d>
          <a:sp3d extrusionH="76200">
            <a:bevelT w="101600" h="127000"/>
            <a:bevelB w="0" h="0" prst="angle"/>
            <a:extrusionClr>
              <a:schemeClr val="bg2"/>
            </a:extrusionClr>
            <a:contourClr>
              <a:schemeClr val="tx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229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C46C-B824-4541-90E6-12C1DF41C11B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32542-5CDC-46FE-9186-7B2885084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774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340864" cy="587044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3024" y="274639"/>
            <a:ext cx="847344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C46C-B824-4541-90E6-12C1DF41C11B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32542-5CDC-46FE-9186-7B2885084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448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ltGray">
          <a:xfrm>
            <a:off x="99998" y="2"/>
            <a:ext cx="3907593" cy="753517"/>
          </a:xfrm>
          <a:custGeom>
            <a:avLst/>
            <a:gdLst>
              <a:gd name="connsiteX0" fmla="*/ 0 w 2930695"/>
              <a:gd name="connsiteY0" fmla="*/ 0 h 559601"/>
              <a:gd name="connsiteX1" fmla="*/ 2930695 w 2930695"/>
              <a:gd name="connsiteY1" fmla="*/ 0 h 559601"/>
              <a:gd name="connsiteX2" fmla="*/ 1511500 w 2930695"/>
              <a:gd name="connsiteY2" fmla="*/ 559601 h 559601"/>
              <a:gd name="connsiteX3" fmla="*/ 556717 w 2930695"/>
              <a:gd name="connsiteY3" fmla="*/ 522102 h 559601"/>
              <a:gd name="connsiteX4" fmla="*/ 0 w 2930695"/>
              <a:gd name="connsiteY4" fmla="*/ 0 h 559601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395663 w 3578275"/>
              <a:gd name="connsiteY0" fmla="*/ 0 h 646618"/>
              <a:gd name="connsiteX1" fmla="*/ 3326358 w 3578275"/>
              <a:gd name="connsiteY1" fmla="*/ 0 h 646618"/>
              <a:gd name="connsiteX2" fmla="*/ 1907163 w 3578275"/>
              <a:gd name="connsiteY2" fmla="*/ 559601 h 646618"/>
              <a:gd name="connsiteX3" fmla="*/ 952380 w 3578275"/>
              <a:gd name="connsiteY3" fmla="*/ 522102 h 646618"/>
              <a:gd name="connsiteX4" fmla="*/ 395663 w 3578275"/>
              <a:gd name="connsiteY4" fmla="*/ 0 h 646618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0 w 3182612"/>
              <a:gd name="connsiteY0" fmla="*/ 0 h 735921"/>
              <a:gd name="connsiteX1" fmla="*/ 2930695 w 3182612"/>
              <a:gd name="connsiteY1" fmla="*/ 0 h 735921"/>
              <a:gd name="connsiteX2" fmla="*/ 1511500 w 3182612"/>
              <a:gd name="connsiteY2" fmla="*/ 559601 h 735921"/>
              <a:gd name="connsiteX3" fmla="*/ 556717 w 3182612"/>
              <a:gd name="connsiteY3" fmla="*/ 522102 h 735921"/>
              <a:gd name="connsiteX4" fmla="*/ 0 w 3182612"/>
              <a:gd name="connsiteY4" fmla="*/ 0 h 735921"/>
              <a:gd name="connsiteX0" fmla="*/ 0 w 3182612"/>
              <a:gd name="connsiteY0" fmla="*/ 0 h 753517"/>
              <a:gd name="connsiteX1" fmla="*/ 2930695 w 3182612"/>
              <a:gd name="connsiteY1" fmla="*/ 0 h 753517"/>
              <a:gd name="connsiteX2" fmla="*/ 1511500 w 3182612"/>
              <a:gd name="connsiteY2" fmla="*/ 559601 h 753517"/>
              <a:gd name="connsiteX3" fmla="*/ 556717 w 3182612"/>
              <a:gd name="connsiteY3" fmla="*/ 522102 h 753517"/>
              <a:gd name="connsiteX4" fmla="*/ 0 w 3182612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695" h="753517">
                <a:moveTo>
                  <a:pt x="0" y="0"/>
                </a:moveTo>
                <a:lnTo>
                  <a:pt x="2930695" y="0"/>
                </a:lnTo>
                <a:cubicBezTo>
                  <a:pt x="2322114" y="140439"/>
                  <a:pt x="1849014" y="365685"/>
                  <a:pt x="1511500" y="559601"/>
                </a:cubicBezTo>
                <a:cubicBezTo>
                  <a:pt x="1173986" y="753517"/>
                  <a:pt x="812721" y="735921"/>
                  <a:pt x="556717" y="522102"/>
                </a:cubicBezTo>
                <a:cubicBezTo>
                  <a:pt x="300713" y="308283"/>
                  <a:pt x="260981" y="254968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0" scaled="0"/>
            <a:tileRect/>
          </a:gra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/>
          </a:scene3d>
          <a:sp3d extrusionH="76200">
            <a:bevelT w="101600" h="127000"/>
            <a:bevelB w="0" h="0" prst="angle"/>
            <a:extrusionClr>
              <a:schemeClr val="bg2"/>
            </a:extrusionClr>
            <a:contourClr>
              <a:schemeClr val="tx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ltGray">
          <a:xfrm>
            <a:off x="0" y="146305"/>
            <a:ext cx="1164525" cy="1945287"/>
          </a:xfrm>
          <a:custGeom>
            <a:avLst/>
            <a:gdLst>
              <a:gd name="connsiteX0" fmla="*/ 0 w 600891"/>
              <a:gd name="connsiteY0" fmla="*/ 0 h 1867989"/>
              <a:gd name="connsiteX1" fmla="*/ 0 w 600891"/>
              <a:gd name="connsiteY1" fmla="*/ 1867989 h 1867989"/>
              <a:gd name="connsiteX2" fmla="*/ 600891 w 600891"/>
              <a:gd name="connsiteY2" fmla="*/ 1120140 h 1867989"/>
              <a:gd name="connsiteX3" fmla="*/ 0 w 600891"/>
              <a:gd name="connsiteY3" fmla="*/ 0 h 1867989"/>
              <a:gd name="connsiteX0" fmla="*/ 0 w 600891"/>
              <a:gd name="connsiteY0" fmla="*/ 124641 h 2179320"/>
              <a:gd name="connsiteX1" fmla="*/ 0 w 600891"/>
              <a:gd name="connsiteY1" fmla="*/ 1992630 h 2179320"/>
              <a:gd name="connsiteX2" fmla="*/ 600891 w 600891"/>
              <a:gd name="connsiteY2" fmla="*/ 1244781 h 2179320"/>
              <a:gd name="connsiteX3" fmla="*/ 0 w 600891"/>
              <a:gd name="connsiteY3" fmla="*/ 124641 h 2179320"/>
              <a:gd name="connsiteX0" fmla="*/ 0 w 600891"/>
              <a:gd name="connsiteY0" fmla="*/ 0 h 2054679"/>
              <a:gd name="connsiteX1" fmla="*/ 0 w 600891"/>
              <a:gd name="connsiteY1" fmla="*/ 1867989 h 2054679"/>
              <a:gd name="connsiteX2" fmla="*/ 600891 w 600891"/>
              <a:gd name="connsiteY2" fmla="*/ 1120140 h 2054679"/>
              <a:gd name="connsiteX3" fmla="*/ 0 w 600891"/>
              <a:gd name="connsiteY3" fmla="*/ 0 h 2054679"/>
              <a:gd name="connsiteX0" fmla="*/ 0 w 600891"/>
              <a:gd name="connsiteY0" fmla="*/ 0 h 1867989"/>
              <a:gd name="connsiteX1" fmla="*/ 0 w 600891"/>
              <a:gd name="connsiteY1" fmla="*/ 1867989 h 1867989"/>
              <a:gd name="connsiteX2" fmla="*/ 600891 w 600891"/>
              <a:gd name="connsiteY2" fmla="*/ 1120140 h 1867989"/>
              <a:gd name="connsiteX3" fmla="*/ 0 w 600891"/>
              <a:gd name="connsiteY3" fmla="*/ 0 h 1867989"/>
              <a:gd name="connsiteX0" fmla="*/ 0 w 874222"/>
              <a:gd name="connsiteY0" fmla="*/ 0 h 1867989"/>
              <a:gd name="connsiteX1" fmla="*/ 0 w 874222"/>
              <a:gd name="connsiteY1" fmla="*/ 1867989 h 1867989"/>
              <a:gd name="connsiteX2" fmla="*/ 600891 w 874222"/>
              <a:gd name="connsiteY2" fmla="*/ 1120140 h 1867989"/>
              <a:gd name="connsiteX3" fmla="*/ 0 w 874222"/>
              <a:gd name="connsiteY3" fmla="*/ 0 h 1867989"/>
              <a:gd name="connsiteX0" fmla="*/ 0 w 874222"/>
              <a:gd name="connsiteY0" fmla="*/ 0 h 1867989"/>
              <a:gd name="connsiteX1" fmla="*/ 0 w 874222"/>
              <a:gd name="connsiteY1" fmla="*/ 1867989 h 1867989"/>
              <a:gd name="connsiteX2" fmla="*/ 600891 w 874222"/>
              <a:gd name="connsiteY2" fmla="*/ 1120140 h 1867989"/>
              <a:gd name="connsiteX3" fmla="*/ 0 w 874222"/>
              <a:gd name="connsiteY3" fmla="*/ 0 h 1867989"/>
              <a:gd name="connsiteX0" fmla="*/ 0 w 874222"/>
              <a:gd name="connsiteY0" fmla="*/ 0 h 1867989"/>
              <a:gd name="connsiteX1" fmla="*/ 0 w 874222"/>
              <a:gd name="connsiteY1" fmla="*/ 1867989 h 1867989"/>
              <a:gd name="connsiteX2" fmla="*/ 600891 w 874222"/>
              <a:gd name="connsiteY2" fmla="*/ 1120140 h 1867989"/>
              <a:gd name="connsiteX3" fmla="*/ 0 w 874222"/>
              <a:gd name="connsiteY3" fmla="*/ 0 h 1867989"/>
              <a:gd name="connsiteX0" fmla="*/ 0 w 874222"/>
              <a:gd name="connsiteY0" fmla="*/ 0 h 1867989"/>
              <a:gd name="connsiteX1" fmla="*/ 0 w 874222"/>
              <a:gd name="connsiteY1" fmla="*/ 1867989 h 1867989"/>
              <a:gd name="connsiteX2" fmla="*/ 600891 w 874222"/>
              <a:gd name="connsiteY2" fmla="*/ 1120140 h 1867989"/>
              <a:gd name="connsiteX3" fmla="*/ 0 w 874222"/>
              <a:gd name="connsiteY3" fmla="*/ 0 h 1867989"/>
              <a:gd name="connsiteX0" fmla="*/ 2959 w 604343"/>
              <a:gd name="connsiteY0" fmla="*/ 0 h 1945287"/>
              <a:gd name="connsiteX1" fmla="*/ 0 w 604343"/>
              <a:gd name="connsiteY1" fmla="*/ 1945287 h 1945287"/>
              <a:gd name="connsiteX2" fmla="*/ 603850 w 604343"/>
              <a:gd name="connsiteY2" fmla="*/ 1120140 h 1945287"/>
              <a:gd name="connsiteX3" fmla="*/ 2959 w 604343"/>
              <a:gd name="connsiteY3" fmla="*/ 0 h 1945287"/>
              <a:gd name="connsiteX0" fmla="*/ 2959 w 873394"/>
              <a:gd name="connsiteY0" fmla="*/ 0 h 1945287"/>
              <a:gd name="connsiteX1" fmla="*/ 0 w 873394"/>
              <a:gd name="connsiteY1" fmla="*/ 1945287 h 1945287"/>
              <a:gd name="connsiteX2" fmla="*/ 603850 w 873394"/>
              <a:gd name="connsiteY2" fmla="*/ 1120140 h 1945287"/>
              <a:gd name="connsiteX3" fmla="*/ 2959 w 873394"/>
              <a:gd name="connsiteY3" fmla="*/ 0 h 1945287"/>
              <a:gd name="connsiteX0" fmla="*/ 2959 w 873394"/>
              <a:gd name="connsiteY0" fmla="*/ 0 h 1945287"/>
              <a:gd name="connsiteX1" fmla="*/ 0 w 873394"/>
              <a:gd name="connsiteY1" fmla="*/ 1945287 h 1945287"/>
              <a:gd name="connsiteX2" fmla="*/ 603850 w 873394"/>
              <a:gd name="connsiteY2" fmla="*/ 1120140 h 1945287"/>
              <a:gd name="connsiteX3" fmla="*/ 2959 w 873394"/>
              <a:gd name="connsiteY3" fmla="*/ 0 h 1945287"/>
              <a:gd name="connsiteX0" fmla="*/ 2959 w 873394"/>
              <a:gd name="connsiteY0" fmla="*/ 0 h 1945287"/>
              <a:gd name="connsiteX1" fmla="*/ 0 w 873394"/>
              <a:gd name="connsiteY1" fmla="*/ 1945287 h 1945287"/>
              <a:gd name="connsiteX2" fmla="*/ 603850 w 873394"/>
              <a:gd name="connsiteY2" fmla="*/ 1120140 h 1945287"/>
              <a:gd name="connsiteX3" fmla="*/ 2959 w 873394"/>
              <a:gd name="connsiteY3" fmla="*/ 0 h 194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394" h="1945287">
                <a:moveTo>
                  <a:pt x="2959" y="0"/>
                </a:moveTo>
                <a:cubicBezTo>
                  <a:pt x="1973" y="648429"/>
                  <a:pt x="986" y="1296858"/>
                  <a:pt x="0" y="1945287"/>
                </a:cubicBezTo>
                <a:cubicBezTo>
                  <a:pt x="357103" y="1330754"/>
                  <a:pt x="302614" y="1474615"/>
                  <a:pt x="603850" y="1120140"/>
                </a:cubicBezTo>
                <a:cubicBezTo>
                  <a:pt x="873394" y="743495"/>
                  <a:pt x="557975" y="492846"/>
                  <a:pt x="29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10800000"/>
            </a:lightRig>
          </a:scene3d>
          <a:sp3d extrusionH="76200"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 bwMode="ltGray">
          <a:xfrm flipH="1">
            <a:off x="8335461" y="2"/>
            <a:ext cx="3699985" cy="697912"/>
          </a:xfrm>
          <a:custGeom>
            <a:avLst/>
            <a:gdLst>
              <a:gd name="connsiteX0" fmla="*/ 0 w 2930695"/>
              <a:gd name="connsiteY0" fmla="*/ 0 h 559601"/>
              <a:gd name="connsiteX1" fmla="*/ 2930695 w 2930695"/>
              <a:gd name="connsiteY1" fmla="*/ 0 h 559601"/>
              <a:gd name="connsiteX2" fmla="*/ 1511500 w 2930695"/>
              <a:gd name="connsiteY2" fmla="*/ 559601 h 559601"/>
              <a:gd name="connsiteX3" fmla="*/ 556717 w 2930695"/>
              <a:gd name="connsiteY3" fmla="*/ 522102 h 559601"/>
              <a:gd name="connsiteX4" fmla="*/ 0 w 2930695"/>
              <a:gd name="connsiteY4" fmla="*/ 0 h 559601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395663 w 3578275"/>
              <a:gd name="connsiteY0" fmla="*/ 0 h 646618"/>
              <a:gd name="connsiteX1" fmla="*/ 3326358 w 3578275"/>
              <a:gd name="connsiteY1" fmla="*/ 0 h 646618"/>
              <a:gd name="connsiteX2" fmla="*/ 1907163 w 3578275"/>
              <a:gd name="connsiteY2" fmla="*/ 559601 h 646618"/>
              <a:gd name="connsiteX3" fmla="*/ 952380 w 3578275"/>
              <a:gd name="connsiteY3" fmla="*/ 522102 h 646618"/>
              <a:gd name="connsiteX4" fmla="*/ 395663 w 3578275"/>
              <a:gd name="connsiteY4" fmla="*/ 0 h 646618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0 w 3182612"/>
              <a:gd name="connsiteY0" fmla="*/ 0 h 735921"/>
              <a:gd name="connsiteX1" fmla="*/ 2930695 w 3182612"/>
              <a:gd name="connsiteY1" fmla="*/ 0 h 735921"/>
              <a:gd name="connsiteX2" fmla="*/ 1511500 w 3182612"/>
              <a:gd name="connsiteY2" fmla="*/ 559601 h 735921"/>
              <a:gd name="connsiteX3" fmla="*/ 556717 w 3182612"/>
              <a:gd name="connsiteY3" fmla="*/ 522102 h 735921"/>
              <a:gd name="connsiteX4" fmla="*/ 0 w 3182612"/>
              <a:gd name="connsiteY4" fmla="*/ 0 h 735921"/>
              <a:gd name="connsiteX0" fmla="*/ 0 w 3182612"/>
              <a:gd name="connsiteY0" fmla="*/ 0 h 753517"/>
              <a:gd name="connsiteX1" fmla="*/ 2930695 w 3182612"/>
              <a:gd name="connsiteY1" fmla="*/ 0 h 753517"/>
              <a:gd name="connsiteX2" fmla="*/ 1511500 w 3182612"/>
              <a:gd name="connsiteY2" fmla="*/ 559601 h 753517"/>
              <a:gd name="connsiteX3" fmla="*/ 556717 w 3182612"/>
              <a:gd name="connsiteY3" fmla="*/ 522102 h 753517"/>
              <a:gd name="connsiteX4" fmla="*/ 0 w 3182612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9635"/>
              <a:gd name="connsiteX1" fmla="*/ 2930695 w 2930695"/>
              <a:gd name="connsiteY1" fmla="*/ 0 h 759635"/>
              <a:gd name="connsiteX2" fmla="*/ 1557041 w 2930695"/>
              <a:gd name="connsiteY2" fmla="*/ 565720 h 759635"/>
              <a:gd name="connsiteX3" fmla="*/ 556717 w 2930695"/>
              <a:gd name="connsiteY3" fmla="*/ 522102 h 759635"/>
              <a:gd name="connsiteX4" fmla="*/ 0 w 2930695"/>
              <a:gd name="connsiteY4" fmla="*/ 0 h 759635"/>
              <a:gd name="connsiteX0" fmla="*/ 0 w 2930695"/>
              <a:gd name="connsiteY0" fmla="*/ 0 h 759636"/>
              <a:gd name="connsiteX1" fmla="*/ 2930695 w 2930695"/>
              <a:gd name="connsiteY1" fmla="*/ 0 h 759636"/>
              <a:gd name="connsiteX2" fmla="*/ 1557041 w 2930695"/>
              <a:gd name="connsiteY2" fmla="*/ 565720 h 759636"/>
              <a:gd name="connsiteX3" fmla="*/ 556717 w 2930695"/>
              <a:gd name="connsiteY3" fmla="*/ 522102 h 759636"/>
              <a:gd name="connsiteX4" fmla="*/ 0 w 2930695"/>
              <a:gd name="connsiteY4" fmla="*/ 0 h 759636"/>
              <a:gd name="connsiteX0" fmla="*/ 0 w 2930695"/>
              <a:gd name="connsiteY0" fmla="*/ 0 h 659258"/>
              <a:gd name="connsiteX1" fmla="*/ 2930695 w 2930695"/>
              <a:gd name="connsiteY1" fmla="*/ 0 h 659258"/>
              <a:gd name="connsiteX2" fmla="*/ 1557041 w 2930695"/>
              <a:gd name="connsiteY2" fmla="*/ 565720 h 659258"/>
              <a:gd name="connsiteX3" fmla="*/ 704243 w 2930695"/>
              <a:gd name="connsiteY3" fmla="*/ 561230 h 659258"/>
              <a:gd name="connsiteX4" fmla="*/ 0 w 2930695"/>
              <a:gd name="connsiteY4" fmla="*/ 0 h 659258"/>
              <a:gd name="connsiteX0" fmla="*/ 0 w 2930695"/>
              <a:gd name="connsiteY0" fmla="*/ 0 h 659709"/>
              <a:gd name="connsiteX1" fmla="*/ 2930695 w 2930695"/>
              <a:gd name="connsiteY1" fmla="*/ 0 h 659709"/>
              <a:gd name="connsiteX2" fmla="*/ 1557041 w 2930695"/>
              <a:gd name="connsiteY2" fmla="*/ 565720 h 659709"/>
              <a:gd name="connsiteX3" fmla="*/ 739391 w 2930695"/>
              <a:gd name="connsiteY3" fmla="*/ 563932 h 659709"/>
              <a:gd name="connsiteX4" fmla="*/ 0 w 2930695"/>
              <a:gd name="connsiteY4" fmla="*/ 0 h 659709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61578"/>
              <a:gd name="connsiteX1" fmla="*/ 2930695 w 2930695"/>
              <a:gd name="connsiteY1" fmla="*/ 0 h 761578"/>
              <a:gd name="connsiteX2" fmla="*/ 1557041 w 2930695"/>
              <a:gd name="connsiteY2" fmla="*/ 565720 h 761578"/>
              <a:gd name="connsiteX3" fmla="*/ 739391 w 2930695"/>
              <a:gd name="connsiteY3" fmla="*/ 563932 h 761578"/>
              <a:gd name="connsiteX4" fmla="*/ 0 w 2930695"/>
              <a:gd name="connsiteY4" fmla="*/ 0 h 76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695" h="761578">
                <a:moveTo>
                  <a:pt x="0" y="0"/>
                </a:moveTo>
                <a:lnTo>
                  <a:pt x="2930695" y="0"/>
                </a:lnTo>
                <a:cubicBezTo>
                  <a:pt x="2369316" y="163133"/>
                  <a:pt x="1889023" y="369862"/>
                  <a:pt x="1557041" y="565720"/>
                </a:cubicBezTo>
                <a:cubicBezTo>
                  <a:pt x="1225059" y="761578"/>
                  <a:pt x="970499" y="736437"/>
                  <a:pt x="739391" y="563932"/>
                </a:cubicBezTo>
                <a:cubicBezTo>
                  <a:pt x="508283" y="391427"/>
                  <a:pt x="293677" y="225613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78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Freeform 9"/>
          <p:cNvSpPr/>
          <p:nvPr/>
        </p:nvSpPr>
        <p:spPr bwMode="ltGray">
          <a:xfrm>
            <a:off x="11071949" y="118998"/>
            <a:ext cx="1120281" cy="1938933"/>
          </a:xfrm>
          <a:custGeom>
            <a:avLst/>
            <a:gdLst>
              <a:gd name="connsiteX0" fmla="*/ 554276 w 560540"/>
              <a:gd name="connsiteY0" fmla="*/ 0 h 1869510"/>
              <a:gd name="connsiteX1" fmla="*/ 560540 w 560540"/>
              <a:gd name="connsiteY1" fmla="*/ 1869510 h 1869510"/>
              <a:gd name="connsiteX2" fmla="*/ 0 w 560540"/>
              <a:gd name="connsiteY2" fmla="*/ 1168052 h 1869510"/>
              <a:gd name="connsiteX3" fmla="*/ 6263 w 560540"/>
              <a:gd name="connsiteY3" fmla="*/ 466595 h 1869510"/>
              <a:gd name="connsiteX4" fmla="*/ 554276 w 56054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0211" h="1938933">
                <a:moveTo>
                  <a:pt x="836906" y="0"/>
                </a:moveTo>
                <a:cubicBezTo>
                  <a:pt x="838008" y="646311"/>
                  <a:pt x="839109" y="1292622"/>
                  <a:pt x="840211" y="1938933"/>
                </a:cubicBezTo>
                <a:cubicBezTo>
                  <a:pt x="716023" y="1663542"/>
                  <a:pt x="469477" y="1401871"/>
                  <a:pt x="282630" y="1168052"/>
                </a:cubicBezTo>
                <a:cubicBezTo>
                  <a:pt x="176409" y="1037236"/>
                  <a:pt x="0" y="767777"/>
                  <a:pt x="288893" y="466595"/>
                </a:cubicBezTo>
                <a:lnTo>
                  <a:pt x="836906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78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ltGray">
          <a:xfrm flipV="1">
            <a:off x="11205841" y="4828140"/>
            <a:ext cx="986160" cy="1798505"/>
          </a:xfrm>
          <a:custGeom>
            <a:avLst/>
            <a:gdLst>
              <a:gd name="connsiteX0" fmla="*/ 554276 w 560540"/>
              <a:gd name="connsiteY0" fmla="*/ 0 h 1869510"/>
              <a:gd name="connsiteX1" fmla="*/ 560540 w 560540"/>
              <a:gd name="connsiteY1" fmla="*/ 1869510 h 1869510"/>
              <a:gd name="connsiteX2" fmla="*/ 0 w 560540"/>
              <a:gd name="connsiteY2" fmla="*/ 1168052 h 1869510"/>
              <a:gd name="connsiteX3" fmla="*/ 6263 w 560540"/>
              <a:gd name="connsiteY3" fmla="*/ 466595 h 1869510"/>
              <a:gd name="connsiteX4" fmla="*/ 554276 w 56054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799654 w 802959"/>
              <a:gd name="connsiteY0" fmla="*/ 0 h 1938933"/>
              <a:gd name="connsiteX1" fmla="*/ 802959 w 802959"/>
              <a:gd name="connsiteY1" fmla="*/ 1938933 h 1938933"/>
              <a:gd name="connsiteX2" fmla="*/ 245378 w 802959"/>
              <a:gd name="connsiteY2" fmla="*/ 1168052 h 1938933"/>
              <a:gd name="connsiteX3" fmla="*/ 288894 w 802959"/>
              <a:gd name="connsiteY3" fmla="*/ 488988 h 1938933"/>
              <a:gd name="connsiteX4" fmla="*/ 799654 w 802959"/>
              <a:gd name="connsiteY4" fmla="*/ 0 h 1938933"/>
              <a:gd name="connsiteX0" fmla="*/ 799653 w 802958"/>
              <a:gd name="connsiteY0" fmla="*/ 0 h 1938933"/>
              <a:gd name="connsiteX1" fmla="*/ 802958 w 802958"/>
              <a:gd name="connsiteY1" fmla="*/ 1938933 h 1938933"/>
              <a:gd name="connsiteX2" fmla="*/ 245377 w 802958"/>
              <a:gd name="connsiteY2" fmla="*/ 1168052 h 1938933"/>
              <a:gd name="connsiteX3" fmla="*/ 288893 w 802958"/>
              <a:gd name="connsiteY3" fmla="*/ 488988 h 1938933"/>
              <a:gd name="connsiteX4" fmla="*/ 799653 w 802958"/>
              <a:gd name="connsiteY4" fmla="*/ 0 h 1938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958" h="1938933">
                <a:moveTo>
                  <a:pt x="799653" y="0"/>
                </a:moveTo>
                <a:cubicBezTo>
                  <a:pt x="800755" y="646311"/>
                  <a:pt x="801856" y="1292622"/>
                  <a:pt x="802958" y="1938933"/>
                </a:cubicBezTo>
                <a:cubicBezTo>
                  <a:pt x="678770" y="1663542"/>
                  <a:pt x="432224" y="1401871"/>
                  <a:pt x="245377" y="1168052"/>
                </a:cubicBezTo>
                <a:cubicBezTo>
                  <a:pt x="139156" y="1037236"/>
                  <a:pt x="0" y="790170"/>
                  <a:pt x="288893" y="488988"/>
                </a:cubicBezTo>
                <a:cubicBezTo>
                  <a:pt x="459146" y="325992"/>
                  <a:pt x="566272" y="205579"/>
                  <a:pt x="79965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78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Freeform 11"/>
          <p:cNvSpPr/>
          <p:nvPr/>
        </p:nvSpPr>
        <p:spPr bwMode="ltGray">
          <a:xfrm flipH="1" flipV="1">
            <a:off x="7945992" y="5930043"/>
            <a:ext cx="4040773" cy="927957"/>
          </a:xfrm>
          <a:custGeom>
            <a:avLst/>
            <a:gdLst>
              <a:gd name="connsiteX0" fmla="*/ 0 w 2930695"/>
              <a:gd name="connsiteY0" fmla="*/ 0 h 559601"/>
              <a:gd name="connsiteX1" fmla="*/ 2930695 w 2930695"/>
              <a:gd name="connsiteY1" fmla="*/ 0 h 559601"/>
              <a:gd name="connsiteX2" fmla="*/ 1511500 w 2930695"/>
              <a:gd name="connsiteY2" fmla="*/ 559601 h 559601"/>
              <a:gd name="connsiteX3" fmla="*/ 556717 w 2930695"/>
              <a:gd name="connsiteY3" fmla="*/ 522102 h 559601"/>
              <a:gd name="connsiteX4" fmla="*/ 0 w 2930695"/>
              <a:gd name="connsiteY4" fmla="*/ 0 h 559601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395663 w 3578275"/>
              <a:gd name="connsiteY0" fmla="*/ 0 h 646618"/>
              <a:gd name="connsiteX1" fmla="*/ 3326358 w 3578275"/>
              <a:gd name="connsiteY1" fmla="*/ 0 h 646618"/>
              <a:gd name="connsiteX2" fmla="*/ 1907163 w 3578275"/>
              <a:gd name="connsiteY2" fmla="*/ 559601 h 646618"/>
              <a:gd name="connsiteX3" fmla="*/ 952380 w 3578275"/>
              <a:gd name="connsiteY3" fmla="*/ 522102 h 646618"/>
              <a:gd name="connsiteX4" fmla="*/ 395663 w 3578275"/>
              <a:gd name="connsiteY4" fmla="*/ 0 h 646618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0 w 3182612"/>
              <a:gd name="connsiteY0" fmla="*/ 0 h 735921"/>
              <a:gd name="connsiteX1" fmla="*/ 2930695 w 3182612"/>
              <a:gd name="connsiteY1" fmla="*/ 0 h 735921"/>
              <a:gd name="connsiteX2" fmla="*/ 1511500 w 3182612"/>
              <a:gd name="connsiteY2" fmla="*/ 559601 h 735921"/>
              <a:gd name="connsiteX3" fmla="*/ 556717 w 3182612"/>
              <a:gd name="connsiteY3" fmla="*/ 522102 h 735921"/>
              <a:gd name="connsiteX4" fmla="*/ 0 w 3182612"/>
              <a:gd name="connsiteY4" fmla="*/ 0 h 735921"/>
              <a:gd name="connsiteX0" fmla="*/ 0 w 3182612"/>
              <a:gd name="connsiteY0" fmla="*/ 0 h 753517"/>
              <a:gd name="connsiteX1" fmla="*/ 2930695 w 3182612"/>
              <a:gd name="connsiteY1" fmla="*/ 0 h 753517"/>
              <a:gd name="connsiteX2" fmla="*/ 1511500 w 3182612"/>
              <a:gd name="connsiteY2" fmla="*/ 559601 h 753517"/>
              <a:gd name="connsiteX3" fmla="*/ 556717 w 3182612"/>
              <a:gd name="connsiteY3" fmla="*/ 522102 h 753517"/>
              <a:gd name="connsiteX4" fmla="*/ 0 w 3182612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9635"/>
              <a:gd name="connsiteX1" fmla="*/ 2930695 w 2930695"/>
              <a:gd name="connsiteY1" fmla="*/ 0 h 759635"/>
              <a:gd name="connsiteX2" fmla="*/ 1557041 w 2930695"/>
              <a:gd name="connsiteY2" fmla="*/ 565720 h 759635"/>
              <a:gd name="connsiteX3" fmla="*/ 556717 w 2930695"/>
              <a:gd name="connsiteY3" fmla="*/ 522102 h 759635"/>
              <a:gd name="connsiteX4" fmla="*/ 0 w 2930695"/>
              <a:gd name="connsiteY4" fmla="*/ 0 h 759635"/>
              <a:gd name="connsiteX0" fmla="*/ 0 w 2930695"/>
              <a:gd name="connsiteY0" fmla="*/ 0 h 759636"/>
              <a:gd name="connsiteX1" fmla="*/ 2930695 w 2930695"/>
              <a:gd name="connsiteY1" fmla="*/ 0 h 759636"/>
              <a:gd name="connsiteX2" fmla="*/ 1557041 w 2930695"/>
              <a:gd name="connsiteY2" fmla="*/ 565720 h 759636"/>
              <a:gd name="connsiteX3" fmla="*/ 556717 w 2930695"/>
              <a:gd name="connsiteY3" fmla="*/ 522102 h 759636"/>
              <a:gd name="connsiteX4" fmla="*/ 0 w 2930695"/>
              <a:gd name="connsiteY4" fmla="*/ 0 h 759636"/>
              <a:gd name="connsiteX0" fmla="*/ 0 w 2930695"/>
              <a:gd name="connsiteY0" fmla="*/ 0 h 659258"/>
              <a:gd name="connsiteX1" fmla="*/ 2930695 w 2930695"/>
              <a:gd name="connsiteY1" fmla="*/ 0 h 659258"/>
              <a:gd name="connsiteX2" fmla="*/ 1557041 w 2930695"/>
              <a:gd name="connsiteY2" fmla="*/ 565720 h 659258"/>
              <a:gd name="connsiteX3" fmla="*/ 704243 w 2930695"/>
              <a:gd name="connsiteY3" fmla="*/ 561230 h 659258"/>
              <a:gd name="connsiteX4" fmla="*/ 0 w 2930695"/>
              <a:gd name="connsiteY4" fmla="*/ 0 h 659258"/>
              <a:gd name="connsiteX0" fmla="*/ 0 w 2930695"/>
              <a:gd name="connsiteY0" fmla="*/ 0 h 659709"/>
              <a:gd name="connsiteX1" fmla="*/ 2930695 w 2930695"/>
              <a:gd name="connsiteY1" fmla="*/ 0 h 659709"/>
              <a:gd name="connsiteX2" fmla="*/ 1557041 w 2930695"/>
              <a:gd name="connsiteY2" fmla="*/ 565720 h 659709"/>
              <a:gd name="connsiteX3" fmla="*/ 739391 w 2930695"/>
              <a:gd name="connsiteY3" fmla="*/ 563932 h 659709"/>
              <a:gd name="connsiteX4" fmla="*/ 0 w 2930695"/>
              <a:gd name="connsiteY4" fmla="*/ 0 h 659709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61578"/>
              <a:gd name="connsiteX1" fmla="*/ 2930695 w 2930695"/>
              <a:gd name="connsiteY1" fmla="*/ 0 h 761578"/>
              <a:gd name="connsiteX2" fmla="*/ 1557041 w 2930695"/>
              <a:gd name="connsiteY2" fmla="*/ 565720 h 761578"/>
              <a:gd name="connsiteX3" fmla="*/ 739391 w 2930695"/>
              <a:gd name="connsiteY3" fmla="*/ 563932 h 761578"/>
              <a:gd name="connsiteX4" fmla="*/ 0 w 2930695"/>
              <a:gd name="connsiteY4" fmla="*/ 0 h 761578"/>
              <a:gd name="connsiteX0" fmla="*/ 0 w 2930695"/>
              <a:gd name="connsiteY0" fmla="*/ 0 h 938664"/>
              <a:gd name="connsiteX1" fmla="*/ 2930695 w 2930695"/>
              <a:gd name="connsiteY1" fmla="*/ 0 h 938664"/>
              <a:gd name="connsiteX2" fmla="*/ 1557041 w 2930695"/>
              <a:gd name="connsiteY2" fmla="*/ 565720 h 938664"/>
              <a:gd name="connsiteX3" fmla="*/ 640049 w 2930695"/>
              <a:gd name="connsiteY3" fmla="*/ 766159 h 938664"/>
              <a:gd name="connsiteX4" fmla="*/ 0 w 2930695"/>
              <a:gd name="connsiteY4" fmla="*/ 0 h 938664"/>
              <a:gd name="connsiteX0" fmla="*/ 0 w 2930695"/>
              <a:gd name="connsiteY0" fmla="*/ 0 h 938664"/>
              <a:gd name="connsiteX1" fmla="*/ 2930695 w 2930695"/>
              <a:gd name="connsiteY1" fmla="*/ 0 h 938664"/>
              <a:gd name="connsiteX2" fmla="*/ 1557041 w 2930695"/>
              <a:gd name="connsiteY2" fmla="*/ 565720 h 938664"/>
              <a:gd name="connsiteX3" fmla="*/ 640049 w 2930695"/>
              <a:gd name="connsiteY3" fmla="*/ 766159 h 938664"/>
              <a:gd name="connsiteX4" fmla="*/ 0 w 2930695"/>
              <a:gd name="connsiteY4" fmla="*/ 0 h 938664"/>
              <a:gd name="connsiteX0" fmla="*/ 0 w 2930695"/>
              <a:gd name="connsiteY0" fmla="*/ 0 h 939560"/>
              <a:gd name="connsiteX1" fmla="*/ 2930695 w 2930695"/>
              <a:gd name="connsiteY1" fmla="*/ 0 h 939560"/>
              <a:gd name="connsiteX2" fmla="*/ 1557041 w 2930695"/>
              <a:gd name="connsiteY2" fmla="*/ 565720 h 939560"/>
              <a:gd name="connsiteX3" fmla="*/ 640049 w 2930695"/>
              <a:gd name="connsiteY3" fmla="*/ 766159 h 939560"/>
              <a:gd name="connsiteX4" fmla="*/ 0 w 2930695"/>
              <a:gd name="connsiteY4" fmla="*/ 0 h 939560"/>
              <a:gd name="connsiteX0" fmla="*/ 0 w 2930695"/>
              <a:gd name="connsiteY0" fmla="*/ 0 h 940456"/>
              <a:gd name="connsiteX1" fmla="*/ 2930695 w 2930695"/>
              <a:gd name="connsiteY1" fmla="*/ 0 h 940456"/>
              <a:gd name="connsiteX2" fmla="*/ 1557041 w 2930695"/>
              <a:gd name="connsiteY2" fmla="*/ 565720 h 940456"/>
              <a:gd name="connsiteX3" fmla="*/ 640049 w 2930695"/>
              <a:gd name="connsiteY3" fmla="*/ 766159 h 940456"/>
              <a:gd name="connsiteX4" fmla="*/ 0 w 2930695"/>
              <a:gd name="connsiteY4" fmla="*/ 0 h 940456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7041 w 2930695"/>
              <a:gd name="connsiteY2" fmla="*/ 565720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7041 w 2930695"/>
              <a:gd name="connsiteY2" fmla="*/ 565720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8781 w 2930695"/>
              <a:gd name="connsiteY2" fmla="*/ 546614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8781 w 2930695"/>
              <a:gd name="connsiteY2" fmla="*/ 546614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12609"/>
              <a:gd name="connsiteX1" fmla="*/ 2930695 w 2930695"/>
              <a:gd name="connsiteY1" fmla="*/ 0 h 1012609"/>
              <a:gd name="connsiteX2" fmla="*/ 1558781 w 2930695"/>
              <a:gd name="connsiteY2" fmla="*/ 546614 h 1012609"/>
              <a:gd name="connsiteX3" fmla="*/ 640049 w 2930695"/>
              <a:gd name="connsiteY3" fmla="*/ 766159 h 1012609"/>
              <a:gd name="connsiteX4" fmla="*/ 0 w 2930695"/>
              <a:gd name="connsiteY4" fmla="*/ 0 h 1012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695" h="1012609">
                <a:moveTo>
                  <a:pt x="0" y="0"/>
                </a:moveTo>
                <a:lnTo>
                  <a:pt x="2930695" y="0"/>
                </a:lnTo>
                <a:cubicBezTo>
                  <a:pt x="2369316" y="163133"/>
                  <a:pt x="1931923" y="362314"/>
                  <a:pt x="1558781" y="546614"/>
                </a:cubicBezTo>
                <a:cubicBezTo>
                  <a:pt x="1185639" y="730914"/>
                  <a:pt x="969389" y="1012609"/>
                  <a:pt x="640049" y="766159"/>
                </a:cubicBezTo>
                <a:cubicBezTo>
                  <a:pt x="434246" y="591862"/>
                  <a:pt x="273931" y="256755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780000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Freeform 12"/>
          <p:cNvSpPr/>
          <p:nvPr/>
        </p:nvSpPr>
        <p:spPr bwMode="ltGray">
          <a:xfrm flipV="1">
            <a:off x="316353" y="6065126"/>
            <a:ext cx="3852524" cy="802209"/>
          </a:xfrm>
          <a:custGeom>
            <a:avLst/>
            <a:gdLst>
              <a:gd name="connsiteX0" fmla="*/ 0 w 2930695"/>
              <a:gd name="connsiteY0" fmla="*/ 0 h 559601"/>
              <a:gd name="connsiteX1" fmla="*/ 2930695 w 2930695"/>
              <a:gd name="connsiteY1" fmla="*/ 0 h 559601"/>
              <a:gd name="connsiteX2" fmla="*/ 1511500 w 2930695"/>
              <a:gd name="connsiteY2" fmla="*/ 559601 h 559601"/>
              <a:gd name="connsiteX3" fmla="*/ 556717 w 2930695"/>
              <a:gd name="connsiteY3" fmla="*/ 522102 h 559601"/>
              <a:gd name="connsiteX4" fmla="*/ 0 w 2930695"/>
              <a:gd name="connsiteY4" fmla="*/ 0 h 559601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395663 w 3578275"/>
              <a:gd name="connsiteY0" fmla="*/ 0 h 646618"/>
              <a:gd name="connsiteX1" fmla="*/ 3326358 w 3578275"/>
              <a:gd name="connsiteY1" fmla="*/ 0 h 646618"/>
              <a:gd name="connsiteX2" fmla="*/ 1907163 w 3578275"/>
              <a:gd name="connsiteY2" fmla="*/ 559601 h 646618"/>
              <a:gd name="connsiteX3" fmla="*/ 952380 w 3578275"/>
              <a:gd name="connsiteY3" fmla="*/ 522102 h 646618"/>
              <a:gd name="connsiteX4" fmla="*/ 395663 w 3578275"/>
              <a:gd name="connsiteY4" fmla="*/ 0 h 646618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0 w 3182612"/>
              <a:gd name="connsiteY0" fmla="*/ 0 h 735921"/>
              <a:gd name="connsiteX1" fmla="*/ 2930695 w 3182612"/>
              <a:gd name="connsiteY1" fmla="*/ 0 h 735921"/>
              <a:gd name="connsiteX2" fmla="*/ 1511500 w 3182612"/>
              <a:gd name="connsiteY2" fmla="*/ 559601 h 735921"/>
              <a:gd name="connsiteX3" fmla="*/ 556717 w 3182612"/>
              <a:gd name="connsiteY3" fmla="*/ 522102 h 735921"/>
              <a:gd name="connsiteX4" fmla="*/ 0 w 3182612"/>
              <a:gd name="connsiteY4" fmla="*/ 0 h 735921"/>
              <a:gd name="connsiteX0" fmla="*/ 0 w 3182612"/>
              <a:gd name="connsiteY0" fmla="*/ 0 h 753517"/>
              <a:gd name="connsiteX1" fmla="*/ 2930695 w 3182612"/>
              <a:gd name="connsiteY1" fmla="*/ 0 h 753517"/>
              <a:gd name="connsiteX2" fmla="*/ 1511500 w 3182612"/>
              <a:gd name="connsiteY2" fmla="*/ 559601 h 753517"/>
              <a:gd name="connsiteX3" fmla="*/ 556717 w 3182612"/>
              <a:gd name="connsiteY3" fmla="*/ 522102 h 753517"/>
              <a:gd name="connsiteX4" fmla="*/ 0 w 3182612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9635"/>
              <a:gd name="connsiteX1" fmla="*/ 2930695 w 2930695"/>
              <a:gd name="connsiteY1" fmla="*/ 0 h 759635"/>
              <a:gd name="connsiteX2" fmla="*/ 1557041 w 2930695"/>
              <a:gd name="connsiteY2" fmla="*/ 565720 h 759635"/>
              <a:gd name="connsiteX3" fmla="*/ 556717 w 2930695"/>
              <a:gd name="connsiteY3" fmla="*/ 522102 h 759635"/>
              <a:gd name="connsiteX4" fmla="*/ 0 w 2930695"/>
              <a:gd name="connsiteY4" fmla="*/ 0 h 759635"/>
              <a:gd name="connsiteX0" fmla="*/ 0 w 2930695"/>
              <a:gd name="connsiteY0" fmla="*/ 0 h 759636"/>
              <a:gd name="connsiteX1" fmla="*/ 2930695 w 2930695"/>
              <a:gd name="connsiteY1" fmla="*/ 0 h 759636"/>
              <a:gd name="connsiteX2" fmla="*/ 1557041 w 2930695"/>
              <a:gd name="connsiteY2" fmla="*/ 565720 h 759636"/>
              <a:gd name="connsiteX3" fmla="*/ 556717 w 2930695"/>
              <a:gd name="connsiteY3" fmla="*/ 522102 h 759636"/>
              <a:gd name="connsiteX4" fmla="*/ 0 w 2930695"/>
              <a:gd name="connsiteY4" fmla="*/ 0 h 759636"/>
              <a:gd name="connsiteX0" fmla="*/ 0 w 2930695"/>
              <a:gd name="connsiteY0" fmla="*/ 0 h 659258"/>
              <a:gd name="connsiteX1" fmla="*/ 2930695 w 2930695"/>
              <a:gd name="connsiteY1" fmla="*/ 0 h 659258"/>
              <a:gd name="connsiteX2" fmla="*/ 1557041 w 2930695"/>
              <a:gd name="connsiteY2" fmla="*/ 565720 h 659258"/>
              <a:gd name="connsiteX3" fmla="*/ 704243 w 2930695"/>
              <a:gd name="connsiteY3" fmla="*/ 561230 h 659258"/>
              <a:gd name="connsiteX4" fmla="*/ 0 w 2930695"/>
              <a:gd name="connsiteY4" fmla="*/ 0 h 659258"/>
              <a:gd name="connsiteX0" fmla="*/ 0 w 2930695"/>
              <a:gd name="connsiteY0" fmla="*/ 0 h 659709"/>
              <a:gd name="connsiteX1" fmla="*/ 2930695 w 2930695"/>
              <a:gd name="connsiteY1" fmla="*/ 0 h 659709"/>
              <a:gd name="connsiteX2" fmla="*/ 1557041 w 2930695"/>
              <a:gd name="connsiteY2" fmla="*/ 565720 h 659709"/>
              <a:gd name="connsiteX3" fmla="*/ 739391 w 2930695"/>
              <a:gd name="connsiteY3" fmla="*/ 563932 h 659709"/>
              <a:gd name="connsiteX4" fmla="*/ 0 w 2930695"/>
              <a:gd name="connsiteY4" fmla="*/ 0 h 659709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61578"/>
              <a:gd name="connsiteX1" fmla="*/ 2930695 w 2930695"/>
              <a:gd name="connsiteY1" fmla="*/ 0 h 761578"/>
              <a:gd name="connsiteX2" fmla="*/ 1557041 w 2930695"/>
              <a:gd name="connsiteY2" fmla="*/ 565720 h 761578"/>
              <a:gd name="connsiteX3" fmla="*/ 739391 w 2930695"/>
              <a:gd name="connsiteY3" fmla="*/ 563932 h 761578"/>
              <a:gd name="connsiteX4" fmla="*/ 0 w 2930695"/>
              <a:gd name="connsiteY4" fmla="*/ 0 h 761578"/>
              <a:gd name="connsiteX0" fmla="*/ 0 w 2930695"/>
              <a:gd name="connsiteY0" fmla="*/ 0 h 938664"/>
              <a:gd name="connsiteX1" fmla="*/ 2930695 w 2930695"/>
              <a:gd name="connsiteY1" fmla="*/ 0 h 938664"/>
              <a:gd name="connsiteX2" fmla="*/ 1557041 w 2930695"/>
              <a:gd name="connsiteY2" fmla="*/ 565720 h 938664"/>
              <a:gd name="connsiteX3" fmla="*/ 640049 w 2930695"/>
              <a:gd name="connsiteY3" fmla="*/ 766159 h 938664"/>
              <a:gd name="connsiteX4" fmla="*/ 0 w 2930695"/>
              <a:gd name="connsiteY4" fmla="*/ 0 h 938664"/>
              <a:gd name="connsiteX0" fmla="*/ 0 w 2930695"/>
              <a:gd name="connsiteY0" fmla="*/ 0 h 938664"/>
              <a:gd name="connsiteX1" fmla="*/ 2930695 w 2930695"/>
              <a:gd name="connsiteY1" fmla="*/ 0 h 938664"/>
              <a:gd name="connsiteX2" fmla="*/ 1557041 w 2930695"/>
              <a:gd name="connsiteY2" fmla="*/ 565720 h 938664"/>
              <a:gd name="connsiteX3" fmla="*/ 640049 w 2930695"/>
              <a:gd name="connsiteY3" fmla="*/ 766159 h 938664"/>
              <a:gd name="connsiteX4" fmla="*/ 0 w 2930695"/>
              <a:gd name="connsiteY4" fmla="*/ 0 h 938664"/>
              <a:gd name="connsiteX0" fmla="*/ 0 w 2930695"/>
              <a:gd name="connsiteY0" fmla="*/ 0 h 939560"/>
              <a:gd name="connsiteX1" fmla="*/ 2930695 w 2930695"/>
              <a:gd name="connsiteY1" fmla="*/ 0 h 939560"/>
              <a:gd name="connsiteX2" fmla="*/ 1557041 w 2930695"/>
              <a:gd name="connsiteY2" fmla="*/ 565720 h 939560"/>
              <a:gd name="connsiteX3" fmla="*/ 640049 w 2930695"/>
              <a:gd name="connsiteY3" fmla="*/ 766159 h 939560"/>
              <a:gd name="connsiteX4" fmla="*/ 0 w 2930695"/>
              <a:gd name="connsiteY4" fmla="*/ 0 h 939560"/>
              <a:gd name="connsiteX0" fmla="*/ 0 w 2930695"/>
              <a:gd name="connsiteY0" fmla="*/ 0 h 940456"/>
              <a:gd name="connsiteX1" fmla="*/ 2930695 w 2930695"/>
              <a:gd name="connsiteY1" fmla="*/ 0 h 940456"/>
              <a:gd name="connsiteX2" fmla="*/ 1557041 w 2930695"/>
              <a:gd name="connsiteY2" fmla="*/ 565720 h 940456"/>
              <a:gd name="connsiteX3" fmla="*/ 640049 w 2930695"/>
              <a:gd name="connsiteY3" fmla="*/ 766159 h 940456"/>
              <a:gd name="connsiteX4" fmla="*/ 0 w 2930695"/>
              <a:gd name="connsiteY4" fmla="*/ 0 h 940456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7041 w 2930695"/>
              <a:gd name="connsiteY2" fmla="*/ 565720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7041 w 2930695"/>
              <a:gd name="connsiteY2" fmla="*/ 565720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8781 w 2930695"/>
              <a:gd name="connsiteY2" fmla="*/ 546614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8781 w 2930695"/>
              <a:gd name="connsiteY2" fmla="*/ 546614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12609"/>
              <a:gd name="connsiteX1" fmla="*/ 2930695 w 2930695"/>
              <a:gd name="connsiteY1" fmla="*/ 0 h 1012609"/>
              <a:gd name="connsiteX2" fmla="*/ 1558781 w 2930695"/>
              <a:gd name="connsiteY2" fmla="*/ 546614 h 1012609"/>
              <a:gd name="connsiteX3" fmla="*/ 640049 w 2930695"/>
              <a:gd name="connsiteY3" fmla="*/ 766159 h 1012609"/>
              <a:gd name="connsiteX4" fmla="*/ 0 w 2930695"/>
              <a:gd name="connsiteY4" fmla="*/ 0 h 1012609"/>
              <a:gd name="connsiteX0" fmla="*/ 0 w 2930695"/>
              <a:gd name="connsiteY0" fmla="*/ 0 h 1019615"/>
              <a:gd name="connsiteX1" fmla="*/ 2930695 w 2930695"/>
              <a:gd name="connsiteY1" fmla="*/ 0 h 1019615"/>
              <a:gd name="connsiteX2" fmla="*/ 1558781 w 2930695"/>
              <a:gd name="connsiteY2" fmla="*/ 546614 h 1019615"/>
              <a:gd name="connsiteX3" fmla="*/ 609196 w 2930695"/>
              <a:gd name="connsiteY3" fmla="*/ 773165 h 1019615"/>
              <a:gd name="connsiteX4" fmla="*/ 0 w 2930695"/>
              <a:gd name="connsiteY4" fmla="*/ 0 h 1019615"/>
              <a:gd name="connsiteX0" fmla="*/ 0 w 2930695"/>
              <a:gd name="connsiteY0" fmla="*/ 0 h 1019615"/>
              <a:gd name="connsiteX1" fmla="*/ 2930695 w 2930695"/>
              <a:gd name="connsiteY1" fmla="*/ 0 h 1019615"/>
              <a:gd name="connsiteX2" fmla="*/ 1558781 w 2930695"/>
              <a:gd name="connsiteY2" fmla="*/ 546614 h 1019615"/>
              <a:gd name="connsiteX3" fmla="*/ 609196 w 2930695"/>
              <a:gd name="connsiteY3" fmla="*/ 773165 h 1019615"/>
              <a:gd name="connsiteX4" fmla="*/ 0 w 2930695"/>
              <a:gd name="connsiteY4" fmla="*/ 0 h 1019615"/>
              <a:gd name="connsiteX0" fmla="*/ 0 w 2930695"/>
              <a:gd name="connsiteY0" fmla="*/ 0 h 1019615"/>
              <a:gd name="connsiteX1" fmla="*/ 2930695 w 2930695"/>
              <a:gd name="connsiteY1" fmla="*/ 0 h 1019615"/>
              <a:gd name="connsiteX2" fmla="*/ 1542035 w 2930695"/>
              <a:gd name="connsiteY2" fmla="*/ 592680 h 1019615"/>
              <a:gd name="connsiteX3" fmla="*/ 609196 w 2930695"/>
              <a:gd name="connsiteY3" fmla="*/ 773165 h 1019615"/>
              <a:gd name="connsiteX4" fmla="*/ 0 w 2930695"/>
              <a:gd name="connsiteY4" fmla="*/ 0 h 1019615"/>
              <a:gd name="connsiteX0" fmla="*/ 0 w 2930695"/>
              <a:gd name="connsiteY0" fmla="*/ 0 h 1019615"/>
              <a:gd name="connsiteX1" fmla="*/ 2930695 w 2930695"/>
              <a:gd name="connsiteY1" fmla="*/ 0 h 1019615"/>
              <a:gd name="connsiteX2" fmla="*/ 1542035 w 2930695"/>
              <a:gd name="connsiteY2" fmla="*/ 592680 h 1019615"/>
              <a:gd name="connsiteX3" fmla="*/ 609196 w 2930695"/>
              <a:gd name="connsiteY3" fmla="*/ 773165 h 1019615"/>
              <a:gd name="connsiteX4" fmla="*/ 0 w 2930695"/>
              <a:gd name="connsiteY4" fmla="*/ 0 h 1019615"/>
              <a:gd name="connsiteX0" fmla="*/ 0 w 2930695"/>
              <a:gd name="connsiteY0" fmla="*/ 0 h 1019615"/>
              <a:gd name="connsiteX1" fmla="*/ 2930695 w 2930695"/>
              <a:gd name="connsiteY1" fmla="*/ 0 h 1019615"/>
              <a:gd name="connsiteX2" fmla="*/ 1542035 w 2930695"/>
              <a:gd name="connsiteY2" fmla="*/ 592680 h 1019615"/>
              <a:gd name="connsiteX3" fmla="*/ 609196 w 2930695"/>
              <a:gd name="connsiteY3" fmla="*/ 773165 h 1019615"/>
              <a:gd name="connsiteX4" fmla="*/ 0 w 2930695"/>
              <a:gd name="connsiteY4" fmla="*/ 0 h 1019615"/>
              <a:gd name="connsiteX0" fmla="*/ 0 w 2987052"/>
              <a:gd name="connsiteY0" fmla="*/ 1861 h 1021476"/>
              <a:gd name="connsiteX1" fmla="*/ 2987052 w 2987052"/>
              <a:gd name="connsiteY1" fmla="*/ 0 h 1021476"/>
              <a:gd name="connsiteX2" fmla="*/ 1542035 w 2987052"/>
              <a:gd name="connsiteY2" fmla="*/ 594541 h 1021476"/>
              <a:gd name="connsiteX3" fmla="*/ 609196 w 2987052"/>
              <a:gd name="connsiteY3" fmla="*/ 775026 h 1021476"/>
              <a:gd name="connsiteX4" fmla="*/ 0 w 2987052"/>
              <a:gd name="connsiteY4" fmla="*/ 1861 h 1021476"/>
              <a:gd name="connsiteX0" fmla="*/ 0 w 2987052"/>
              <a:gd name="connsiteY0" fmla="*/ 1861 h 1021476"/>
              <a:gd name="connsiteX1" fmla="*/ 2987052 w 2987052"/>
              <a:gd name="connsiteY1" fmla="*/ 0 h 1021476"/>
              <a:gd name="connsiteX2" fmla="*/ 1542035 w 2987052"/>
              <a:gd name="connsiteY2" fmla="*/ 594541 h 1021476"/>
              <a:gd name="connsiteX3" fmla="*/ 609196 w 2987052"/>
              <a:gd name="connsiteY3" fmla="*/ 775026 h 1021476"/>
              <a:gd name="connsiteX4" fmla="*/ 0 w 2987052"/>
              <a:gd name="connsiteY4" fmla="*/ 1861 h 1021476"/>
              <a:gd name="connsiteX0" fmla="*/ 0 w 2987052"/>
              <a:gd name="connsiteY0" fmla="*/ 1861 h 1021476"/>
              <a:gd name="connsiteX1" fmla="*/ 2987052 w 2987052"/>
              <a:gd name="connsiteY1" fmla="*/ 0 h 1021476"/>
              <a:gd name="connsiteX2" fmla="*/ 1542035 w 2987052"/>
              <a:gd name="connsiteY2" fmla="*/ 594541 h 1021476"/>
              <a:gd name="connsiteX3" fmla="*/ 609196 w 2987052"/>
              <a:gd name="connsiteY3" fmla="*/ 775026 h 1021476"/>
              <a:gd name="connsiteX4" fmla="*/ 0 w 2987052"/>
              <a:gd name="connsiteY4" fmla="*/ 1861 h 1021476"/>
              <a:gd name="connsiteX0" fmla="*/ 0 w 2987052"/>
              <a:gd name="connsiteY0" fmla="*/ 1861 h 1021476"/>
              <a:gd name="connsiteX1" fmla="*/ 2987052 w 2987052"/>
              <a:gd name="connsiteY1" fmla="*/ 0 h 1021476"/>
              <a:gd name="connsiteX2" fmla="*/ 1542035 w 2987052"/>
              <a:gd name="connsiteY2" fmla="*/ 594541 h 1021476"/>
              <a:gd name="connsiteX3" fmla="*/ 609196 w 2987052"/>
              <a:gd name="connsiteY3" fmla="*/ 775026 h 1021476"/>
              <a:gd name="connsiteX4" fmla="*/ 0 w 2987052"/>
              <a:gd name="connsiteY4" fmla="*/ 1861 h 1021476"/>
              <a:gd name="connsiteX0" fmla="*/ 0 w 2987052"/>
              <a:gd name="connsiteY0" fmla="*/ 1861 h 989277"/>
              <a:gd name="connsiteX1" fmla="*/ 2987052 w 2987052"/>
              <a:gd name="connsiteY1" fmla="*/ 0 h 989277"/>
              <a:gd name="connsiteX2" fmla="*/ 1542035 w 2987052"/>
              <a:gd name="connsiteY2" fmla="*/ 594541 h 989277"/>
              <a:gd name="connsiteX3" fmla="*/ 609196 w 2987052"/>
              <a:gd name="connsiteY3" fmla="*/ 775026 h 989277"/>
              <a:gd name="connsiteX4" fmla="*/ 0 w 2987052"/>
              <a:gd name="connsiteY4" fmla="*/ 1861 h 989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7052" h="989277">
                <a:moveTo>
                  <a:pt x="0" y="1861"/>
                </a:moveTo>
                <a:lnTo>
                  <a:pt x="2987052" y="0"/>
                </a:lnTo>
                <a:cubicBezTo>
                  <a:pt x="2259403" y="231765"/>
                  <a:pt x="1909957" y="389861"/>
                  <a:pt x="1542035" y="594541"/>
                </a:cubicBezTo>
                <a:cubicBezTo>
                  <a:pt x="1174113" y="799221"/>
                  <a:pt x="890611" y="989277"/>
                  <a:pt x="609196" y="775026"/>
                </a:cubicBezTo>
                <a:cubicBezTo>
                  <a:pt x="403393" y="600729"/>
                  <a:pt x="230262" y="329225"/>
                  <a:pt x="0" y="1861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780000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Freeform 13"/>
          <p:cNvSpPr/>
          <p:nvPr/>
        </p:nvSpPr>
        <p:spPr bwMode="ltGray">
          <a:xfrm flipH="1" flipV="1">
            <a:off x="0" y="4779980"/>
            <a:ext cx="940525" cy="2062054"/>
          </a:xfrm>
          <a:custGeom>
            <a:avLst/>
            <a:gdLst>
              <a:gd name="connsiteX0" fmla="*/ 554276 w 560540"/>
              <a:gd name="connsiteY0" fmla="*/ 0 h 1869510"/>
              <a:gd name="connsiteX1" fmla="*/ 560540 w 560540"/>
              <a:gd name="connsiteY1" fmla="*/ 1869510 h 1869510"/>
              <a:gd name="connsiteX2" fmla="*/ 0 w 560540"/>
              <a:gd name="connsiteY2" fmla="*/ 1168052 h 1869510"/>
              <a:gd name="connsiteX3" fmla="*/ 6263 w 560540"/>
              <a:gd name="connsiteY3" fmla="*/ 466595 h 1869510"/>
              <a:gd name="connsiteX4" fmla="*/ 554276 w 56054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799654 w 802959"/>
              <a:gd name="connsiteY0" fmla="*/ 0 h 1938933"/>
              <a:gd name="connsiteX1" fmla="*/ 802959 w 802959"/>
              <a:gd name="connsiteY1" fmla="*/ 1938933 h 1938933"/>
              <a:gd name="connsiteX2" fmla="*/ 245378 w 802959"/>
              <a:gd name="connsiteY2" fmla="*/ 1168052 h 1938933"/>
              <a:gd name="connsiteX3" fmla="*/ 288894 w 802959"/>
              <a:gd name="connsiteY3" fmla="*/ 488988 h 1938933"/>
              <a:gd name="connsiteX4" fmla="*/ 799654 w 802959"/>
              <a:gd name="connsiteY4" fmla="*/ 0 h 1938933"/>
              <a:gd name="connsiteX0" fmla="*/ 799653 w 802958"/>
              <a:gd name="connsiteY0" fmla="*/ 0 h 1938933"/>
              <a:gd name="connsiteX1" fmla="*/ 802958 w 802958"/>
              <a:gd name="connsiteY1" fmla="*/ 1938933 h 1938933"/>
              <a:gd name="connsiteX2" fmla="*/ 245377 w 802958"/>
              <a:gd name="connsiteY2" fmla="*/ 1168052 h 1938933"/>
              <a:gd name="connsiteX3" fmla="*/ 288893 w 802958"/>
              <a:gd name="connsiteY3" fmla="*/ 488988 h 1938933"/>
              <a:gd name="connsiteX4" fmla="*/ 799653 w 802958"/>
              <a:gd name="connsiteY4" fmla="*/ 0 h 1938933"/>
              <a:gd name="connsiteX0" fmla="*/ 799653 w 802958"/>
              <a:gd name="connsiteY0" fmla="*/ 0 h 1938933"/>
              <a:gd name="connsiteX1" fmla="*/ 802958 w 802958"/>
              <a:gd name="connsiteY1" fmla="*/ 1938933 h 1938933"/>
              <a:gd name="connsiteX2" fmla="*/ 219704 w 802958"/>
              <a:gd name="connsiteY2" fmla="*/ 1204545 h 1938933"/>
              <a:gd name="connsiteX3" fmla="*/ 288893 w 802958"/>
              <a:gd name="connsiteY3" fmla="*/ 488988 h 1938933"/>
              <a:gd name="connsiteX4" fmla="*/ 799653 w 802958"/>
              <a:gd name="connsiteY4" fmla="*/ 0 h 1938933"/>
              <a:gd name="connsiteX0" fmla="*/ 799653 w 802958"/>
              <a:gd name="connsiteY0" fmla="*/ 0 h 1938933"/>
              <a:gd name="connsiteX1" fmla="*/ 802958 w 802958"/>
              <a:gd name="connsiteY1" fmla="*/ 1938933 h 1938933"/>
              <a:gd name="connsiteX2" fmla="*/ 219704 w 802958"/>
              <a:gd name="connsiteY2" fmla="*/ 1204545 h 1938933"/>
              <a:gd name="connsiteX3" fmla="*/ 288893 w 802958"/>
              <a:gd name="connsiteY3" fmla="*/ 488988 h 1938933"/>
              <a:gd name="connsiteX4" fmla="*/ 799653 w 802958"/>
              <a:gd name="connsiteY4" fmla="*/ 0 h 1938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958" h="1938933">
                <a:moveTo>
                  <a:pt x="799653" y="0"/>
                </a:moveTo>
                <a:cubicBezTo>
                  <a:pt x="800755" y="646311"/>
                  <a:pt x="801856" y="1292622"/>
                  <a:pt x="802958" y="1938933"/>
                </a:cubicBezTo>
                <a:cubicBezTo>
                  <a:pt x="630685" y="1667017"/>
                  <a:pt x="406551" y="1438364"/>
                  <a:pt x="219704" y="1204545"/>
                </a:cubicBezTo>
                <a:cubicBezTo>
                  <a:pt x="113483" y="1073729"/>
                  <a:pt x="0" y="790170"/>
                  <a:pt x="288893" y="488988"/>
                </a:cubicBezTo>
                <a:cubicBezTo>
                  <a:pt x="459146" y="325992"/>
                  <a:pt x="566272" y="205579"/>
                  <a:pt x="79965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10800000"/>
            </a:lightRig>
          </a:scene3d>
          <a:sp3d extrusionH="76200"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C46C-B824-4541-90E6-12C1DF41C11B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32542-5CDC-46FE-9186-7B2885084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990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ltGray">
          <a:xfrm>
            <a:off x="9631680" y="5411"/>
            <a:ext cx="2569187" cy="5929045"/>
          </a:xfrm>
          <a:custGeom>
            <a:avLst/>
            <a:gdLst>
              <a:gd name="connsiteX0" fmla="*/ 609600 w 1676400"/>
              <a:gd name="connsiteY0" fmla="*/ 0 h 5915025"/>
              <a:gd name="connsiteX1" fmla="*/ 0 w 1676400"/>
              <a:gd name="connsiteY1" fmla="*/ 714375 h 5915025"/>
              <a:gd name="connsiteX2" fmla="*/ 19050 w 1676400"/>
              <a:gd name="connsiteY2" fmla="*/ 1438275 h 5915025"/>
              <a:gd name="connsiteX3" fmla="*/ 971550 w 1676400"/>
              <a:gd name="connsiteY3" fmla="*/ 3086100 h 5915025"/>
              <a:gd name="connsiteX4" fmla="*/ 733425 w 1676400"/>
              <a:gd name="connsiteY4" fmla="*/ 4514850 h 5915025"/>
              <a:gd name="connsiteX5" fmla="*/ 1666875 w 1676400"/>
              <a:gd name="connsiteY5" fmla="*/ 5915025 h 5915025"/>
              <a:gd name="connsiteX6" fmla="*/ 1676400 w 1676400"/>
              <a:gd name="connsiteY6" fmla="*/ 0 h 5915025"/>
              <a:gd name="connsiteX7" fmla="*/ 609600 w 1676400"/>
              <a:gd name="connsiteY7" fmla="*/ 0 h 5915025"/>
              <a:gd name="connsiteX0" fmla="*/ 752475 w 1819275"/>
              <a:gd name="connsiteY0" fmla="*/ 0 h 5915025"/>
              <a:gd name="connsiteX1" fmla="*/ 142875 w 1819275"/>
              <a:gd name="connsiteY1" fmla="*/ 714375 h 5915025"/>
              <a:gd name="connsiteX2" fmla="*/ 161925 w 1819275"/>
              <a:gd name="connsiteY2" fmla="*/ 1438275 h 5915025"/>
              <a:gd name="connsiteX3" fmla="*/ 1114425 w 1819275"/>
              <a:gd name="connsiteY3" fmla="*/ 3086100 h 5915025"/>
              <a:gd name="connsiteX4" fmla="*/ 876300 w 1819275"/>
              <a:gd name="connsiteY4" fmla="*/ 4514850 h 5915025"/>
              <a:gd name="connsiteX5" fmla="*/ 1809750 w 1819275"/>
              <a:gd name="connsiteY5" fmla="*/ 5915025 h 5915025"/>
              <a:gd name="connsiteX6" fmla="*/ 1819275 w 1819275"/>
              <a:gd name="connsiteY6" fmla="*/ 0 h 5915025"/>
              <a:gd name="connsiteX7" fmla="*/ 752475 w 1819275"/>
              <a:gd name="connsiteY7" fmla="*/ 0 h 5915025"/>
              <a:gd name="connsiteX0" fmla="*/ 752475 w 1819275"/>
              <a:gd name="connsiteY0" fmla="*/ 0 h 5915025"/>
              <a:gd name="connsiteX1" fmla="*/ 142875 w 1819275"/>
              <a:gd name="connsiteY1" fmla="*/ 714375 h 5915025"/>
              <a:gd name="connsiteX2" fmla="*/ 161925 w 1819275"/>
              <a:gd name="connsiteY2" fmla="*/ 1438275 h 5915025"/>
              <a:gd name="connsiteX3" fmla="*/ 1114425 w 1819275"/>
              <a:gd name="connsiteY3" fmla="*/ 3086100 h 5915025"/>
              <a:gd name="connsiteX4" fmla="*/ 876300 w 1819275"/>
              <a:gd name="connsiteY4" fmla="*/ 4514850 h 5915025"/>
              <a:gd name="connsiteX5" fmla="*/ 1809750 w 1819275"/>
              <a:gd name="connsiteY5" fmla="*/ 5915025 h 5915025"/>
              <a:gd name="connsiteX6" fmla="*/ 1819275 w 1819275"/>
              <a:gd name="connsiteY6" fmla="*/ 0 h 5915025"/>
              <a:gd name="connsiteX7" fmla="*/ 752475 w 1819275"/>
              <a:gd name="connsiteY7" fmla="*/ 0 h 5915025"/>
              <a:gd name="connsiteX0" fmla="*/ 752475 w 1819275"/>
              <a:gd name="connsiteY0" fmla="*/ 0 h 6667500"/>
              <a:gd name="connsiteX1" fmla="*/ 142875 w 1819275"/>
              <a:gd name="connsiteY1" fmla="*/ 714375 h 6667500"/>
              <a:gd name="connsiteX2" fmla="*/ 161925 w 1819275"/>
              <a:gd name="connsiteY2" fmla="*/ 1438275 h 6667500"/>
              <a:gd name="connsiteX3" fmla="*/ 1114425 w 1819275"/>
              <a:gd name="connsiteY3" fmla="*/ 3086100 h 6667500"/>
              <a:gd name="connsiteX4" fmla="*/ 876300 w 1819275"/>
              <a:gd name="connsiteY4" fmla="*/ 4514850 h 6667500"/>
              <a:gd name="connsiteX5" fmla="*/ 1809750 w 1819275"/>
              <a:gd name="connsiteY5" fmla="*/ 5915025 h 6667500"/>
              <a:gd name="connsiteX6" fmla="*/ 1819275 w 1819275"/>
              <a:gd name="connsiteY6" fmla="*/ 0 h 6667500"/>
              <a:gd name="connsiteX7" fmla="*/ 752475 w 1819275"/>
              <a:gd name="connsiteY7" fmla="*/ 0 h 6667500"/>
              <a:gd name="connsiteX0" fmla="*/ 752475 w 1819275"/>
              <a:gd name="connsiteY0" fmla="*/ 0 h 6648220"/>
              <a:gd name="connsiteX1" fmla="*/ 142875 w 1819275"/>
              <a:gd name="connsiteY1" fmla="*/ 714375 h 6648220"/>
              <a:gd name="connsiteX2" fmla="*/ 161925 w 1819275"/>
              <a:gd name="connsiteY2" fmla="*/ 1438275 h 6648220"/>
              <a:gd name="connsiteX3" fmla="*/ 1114425 w 1819275"/>
              <a:gd name="connsiteY3" fmla="*/ 3086100 h 6648220"/>
              <a:gd name="connsiteX4" fmla="*/ 876300 w 1819275"/>
              <a:gd name="connsiteY4" fmla="*/ 4514850 h 6648220"/>
              <a:gd name="connsiteX5" fmla="*/ 1815258 w 1819275"/>
              <a:gd name="connsiteY5" fmla="*/ 5895745 h 6648220"/>
              <a:gd name="connsiteX6" fmla="*/ 1819275 w 1819275"/>
              <a:gd name="connsiteY6" fmla="*/ 0 h 6648220"/>
              <a:gd name="connsiteX7" fmla="*/ 752475 w 1819275"/>
              <a:gd name="connsiteY7" fmla="*/ 0 h 6648220"/>
              <a:gd name="connsiteX0" fmla="*/ 752475 w 1819275"/>
              <a:gd name="connsiteY0" fmla="*/ 0 h 6705140"/>
              <a:gd name="connsiteX1" fmla="*/ 142875 w 1819275"/>
              <a:gd name="connsiteY1" fmla="*/ 714375 h 6705140"/>
              <a:gd name="connsiteX2" fmla="*/ 161925 w 1819275"/>
              <a:gd name="connsiteY2" fmla="*/ 1438275 h 6705140"/>
              <a:gd name="connsiteX3" fmla="*/ 1114425 w 1819275"/>
              <a:gd name="connsiteY3" fmla="*/ 3086100 h 6705140"/>
              <a:gd name="connsiteX4" fmla="*/ 876300 w 1819275"/>
              <a:gd name="connsiteY4" fmla="*/ 4514850 h 6705140"/>
              <a:gd name="connsiteX5" fmla="*/ 1809750 w 1819275"/>
              <a:gd name="connsiteY5" fmla="*/ 5952665 h 6705140"/>
              <a:gd name="connsiteX6" fmla="*/ 1819275 w 1819275"/>
              <a:gd name="connsiteY6" fmla="*/ 0 h 6705140"/>
              <a:gd name="connsiteX7" fmla="*/ 752475 w 1819275"/>
              <a:gd name="connsiteY7" fmla="*/ 0 h 6705140"/>
              <a:gd name="connsiteX0" fmla="*/ 752475 w 1819275"/>
              <a:gd name="connsiteY0" fmla="*/ 0 h 5952665"/>
              <a:gd name="connsiteX1" fmla="*/ 142875 w 1819275"/>
              <a:gd name="connsiteY1" fmla="*/ 714375 h 5952665"/>
              <a:gd name="connsiteX2" fmla="*/ 161925 w 1819275"/>
              <a:gd name="connsiteY2" fmla="*/ 1438275 h 5952665"/>
              <a:gd name="connsiteX3" fmla="*/ 1114425 w 1819275"/>
              <a:gd name="connsiteY3" fmla="*/ 3086100 h 5952665"/>
              <a:gd name="connsiteX4" fmla="*/ 876300 w 1819275"/>
              <a:gd name="connsiteY4" fmla="*/ 4514850 h 5952665"/>
              <a:gd name="connsiteX5" fmla="*/ 1809750 w 1819275"/>
              <a:gd name="connsiteY5" fmla="*/ 5952665 h 5952665"/>
              <a:gd name="connsiteX6" fmla="*/ 1819275 w 1819275"/>
              <a:gd name="connsiteY6" fmla="*/ 0 h 5952665"/>
              <a:gd name="connsiteX7" fmla="*/ 752475 w 1819275"/>
              <a:gd name="connsiteY7" fmla="*/ 0 h 5952665"/>
              <a:gd name="connsiteX0" fmla="*/ 752475 w 1819275"/>
              <a:gd name="connsiteY0" fmla="*/ 0 h 5922369"/>
              <a:gd name="connsiteX1" fmla="*/ 142875 w 1819275"/>
              <a:gd name="connsiteY1" fmla="*/ 714375 h 5922369"/>
              <a:gd name="connsiteX2" fmla="*/ 161925 w 1819275"/>
              <a:gd name="connsiteY2" fmla="*/ 1438275 h 5922369"/>
              <a:gd name="connsiteX3" fmla="*/ 1114425 w 1819275"/>
              <a:gd name="connsiteY3" fmla="*/ 3086100 h 5922369"/>
              <a:gd name="connsiteX4" fmla="*/ 876300 w 1819275"/>
              <a:gd name="connsiteY4" fmla="*/ 4514850 h 5922369"/>
              <a:gd name="connsiteX5" fmla="*/ 1804242 w 1819275"/>
              <a:gd name="connsiteY5" fmla="*/ 5922369 h 5922369"/>
              <a:gd name="connsiteX6" fmla="*/ 1819275 w 1819275"/>
              <a:gd name="connsiteY6" fmla="*/ 0 h 5922369"/>
              <a:gd name="connsiteX7" fmla="*/ 752475 w 1819275"/>
              <a:gd name="connsiteY7" fmla="*/ 0 h 5922369"/>
              <a:gd name="connsiteX0" fmla="*/ 752934 w 1819734"/>
              <a:gd name="connsiteY0" fmla="*/ 0 h 5922369"/>
              <a:gd name="connsiteX1" fmla="*/ 143334 w 1819734"/>
              <a:gd name="connsiteY1" fmla="*/ 714375 h 5922369"/>
              <a:gd name="connsiteX2" fmla="*/ 162384 w 1819734"/>
              <a:gd name="connsiteY2" fmla="*/ 1438275 h 5922369"/>
              <a:gd name="connsiteX3" fmla="*/ 1117638 w 1819734"/>
              <a:gd name="connsiteY3" fmla="*/ 3392736 h 5922369"/>
              <a:gd name="connsiteX4" fmla="*/ 876759 w 1819734"/>
              <a:gd name="connsiteY4" fmla="*/ 4514850 h 5922369"/>
              <a:gd name="connsiteX5" fmla="*/ 1804701 w 1819734"/>
              <a:gd name="connsiteY5" fmla="*/ 5922369 h 5922369"/>
              <a:gd name="connsiteX6" fmla="*/ 1819734 w 1819734"/>
              <a:gd name="connsiteY6" fmla="*/ 0 h 5922369"/>
              <a:gd name="connsiteX7" fmla="*/ 752934 w 1819734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772290 w 1839090"/>
              <a:gd name="connsiteY0" fmla="*/ 0 h 5922369"/>
              <a:gd name="connsiteX1" fmla="*/ 128721 w 1839090"/>
              <a:gd name="connsiteY1" fmla="*/ 747426 h 5922369"/>
              <a:gd name="connsiteX2" fmla="*/ 181740 w 1839090"/>
              <a:gd name="connsiteY2" fmla="*/ 1438275 h 5922369"/>
              <a:gd name="connsiteX3" fmla="*/ 1153519 w 1839090"/>
              <a:gd name="connsiteY3" fmla="*/ 3389982 h 5922369"/>
              <a:gd name="connsiteX4" fmla="*/ 896115 w 1839090"/>
              <a:gd name="connsiteY4" fmla="*/ 4514850 h 5922369"/>
              <a:gd name="connsiteX5" fmla="*/ 1824057 w 1839090"/>
              <a:gd name="connsiteY5" fmla="*/ 5922369 h 5922369"/>
              <a:gd name="connsiteX6" fmla="*/ 1839090 w 1839090"/>
              <a:gd name="connsiteY6" fmla="*/ 0 h 5922369"/>
              <a:gd name="connsiteX7" fmla="*/ 772290 w 1839090"/>
              <a:gd name="connsiteY7" fmla="*/ 0 h 5922369"/>
              <a:gd name="connsiteX0" fmla="*/ 775044 w 1841844"/>
              <a:gd name="connsiteY0" fmla="*/ 0 h 5922369"/>
              <a:gd name="connsiteX1" fmla="*/ 131475 w 1841844"/>
              <a:gd name="connsiteY1" fmla="*/ 747426 h 5922369"/>
              <a:gd name="connsiteX2" fmla="*/ 184494 w 1841844"/>
              <a:gd name="connsiteY2" fmla="*/ 1438275 h 5922369"/>
              <a:gd name="connsiteX3" fmla="*/ 1156273 w 1841844"/>
              <a:gd name="connsiteY3" fmla="*/ 3389982 h 5922369"/>
              <a:gd name="connsiteX4" fmla="*/ 898869 w 1841844"/>
              <a:gd name="connsiteY4" fmla="*/ 4514850 h 5922369"/>
              <a:gd name="connsiteX5" fmla="*/ 1826811 w 1841844"/>
              <a:gd name="connsiteY5" fmla="*/ 5922369 h 5922369"/>
              <a:gd name="connsiteX6" fmla="*/ 1841844 w 1841844"/>
              <a:gd name="connsiteY6" fmla="*/ 0 h 5922369"/>
              <a:gd name="connsiteX7" fmla="*/ 775044 w 1841844"/>
              <a:gd name="connsiteY7" fmla="*/ 0 h 5922369"/>
              <a:gd name="connsiteX0" fmla="*/ 830205 w 1897005"/>
              <a:gd name="connsiteY0" fmla="*/ 0 h 5922369"/>
              <a:gd name="connsiteX1" fmla="*/ 186636 w 1897005"/>
              <a:gd name="connsiteY1" fmla="*/ 747426 h 5922369"/>
              <a:gd name="connsiteX2" fmla="*/ 239655 w 1897005"/>
              <a:gd name="connsiteY2" fmla="*/ 1438275 h 5922369"/>
              <a:gd name="connsiteX3" fmla="*/ 1211434 w 1897005"/>
              <a:gd name="connsiteY3" fmla="*/ 3389982 h 5922369"/>
              <a:gd name="connsiteX4" fmla="*/ 954030 w 1897005"/>
              <a:gd name="connsiteY4" fmla="*/ 4514850 h 5922369"/>
              <a:gd name="connsiteX5" fmla="*/ 1881972 w 1897005"/>
              <a:gd name="connsiteY5" fmla="*/ 5922369 h 5922369"/>
              <a:gd name="connsiteX6" fmla="*/ 1897005 w 1897005"/>
              <a:gd name="connsiteY6" fmla="*/ 0 h 5922369"/>
              <a:gd name="connsiteX7" fmla="*/ 830205 w 1897005"/>
              <a:gd name="connsiteY7" fmla="*/ 0 h 5922369"/>
              <a:gd name="connsiteX0" fmla="*/ 719654 w 1786454"/>
              <a:gd name="connsiteY0" fmla="*/ 0 h 5922369"/>
              <a:gd name="connsiteX1" fmla="*/ 76085 w 1786454"/>
              <a:gd name="connsiteY1" fmla="*/ 747426 h 5922369"/>
              <a:gd name="connsiteX2" fmla="*/ 263143 w 1786454"/>
              <a:gd name="connsiteY2" fmla="*/ 1560379 h 5922369"/>
              <a:gd name="connsiteX3" fmla="*/ 1100883 w 1786454"/>
              <a:gd name="connsiteY3" fmla="*/ 3389982 h 5922369"/>
              <a:gd name="connsiteX4" fmla="*/ 843479 w 1786454"/>
              <a:gd name="connsiteY4" fmla="*/ 4514850 h 5922369"/>
              <a:gd name="connsiteX5" fmla="*/ 1771421 w 1786454"/>
              <a:gd name="connsiteY5" fmla="*/ 5922369 h 5922369"/>
              <a:gd name="connsiteX6" fmla="*/ 1786454 w 1786454"/>
              <a:gd name="connsiteY6" fmla="*/ 0 h 5922369"/>
              <a:gd name="connsiteX7" fmla="*/ 719654 w 1786454"/>
              <a:gd name="connsiteY7" fmla="*/ 0 h 5922369"/>
              <a:gd name="connsiteX0" fmla="*/ 857747 w 1924547"/>
              <a:gd name="connsiteY0" fmla="*/ 0 h 5922369"/>
              <a:gd name="connsiteX1" fmla="*/ 214178 w 1924547"/>
              <a:gd name="connsiteY1" fmla="*/ 747426 h 5922369"/>
              <a:gd name="connsiteX2" fmla="*/ 401236 w 1924547"/>
              <a:gd name="connsiteY2" fmla="*/ 1560379 h 5922369"/>
              <a:gd name="connsiteX3" fmla="*/ 1238976 w 1924547"/>
              <a:gd name="connsiteY3" fmla="*/ 3389982 h 5922369"/>
              <a:gd name="connsiteX4" fmla="*/ 981572 w 1924547"/>
              <a:gd name="connsiteY4" fmla="*/ 4514850 h 5922369"/>
              <a:gd name="connsiteX5" fmla="*/ 1909514 w 1924547"/>
              <a:gd name="connsiteY5" fmla="*/ 5922369 h 5922369"/>
              <a:gd name="connsiteX6" fmla="*/ 1924547 w 1924547"/>
              <a:gd name="connsiteY6" fmla="*/ 0 h 5922369"/>
              <a:gd name="connsiteX7" fmla="*/ 857747 w 1924547"/>
              <a:gd name="connsiteY7" fmla="*/ 0 h 5922369"/>
              <a:gd name="connsiteX0" fmla="*/ 857747 w 1924547"/>
              <a:gd name="connsiteY0" fmla="*/ 0 h 5922369"/>
              <a:gd name="connsiteX1" fmla="*/ 214178 w 1924547"/>
              <a:gd name="connsiteY1" fmla="*/ 747426 h 5922369"/>
              <a:gd name="connsiteX2" fmla="*/ 401236 w 1924547"/>
              <a:gd name="connsiteY2" fmla="*/ 1560379 h 5922369"/>
              <a:gd name="connsiteX3" fmla="*/ 1238976 w 1924547"/>
              <a:gd name="connsiteY3" fmla="*/ 3389982 h 5922369"/>
              <a:gd name="connsiteX4" fmla="*/ 981572 w 1924547"/>
              <a:gd name="connsiteY4" fmla="*/ 4514850 h 5922369"/>
              <a:gd name="connsiteX5" fmla="*/ 1909514 w 1924547"/>
              <a:gd name="connsiteY5" fmla="*/ 5922369 h 5922369"/>
              <a:gd name="connsiteX6" fmla="*/ 1924547 w 1924547"/>
              <a:gd name="connsiteY6" fmla="*/ 0 h 5922369"/>
              <a:gd name="connsiteX7" fmla="*/ 857747 w 1924547"/>
              <a:gd name="connsiteY7" fmla="*/ 0 h 5922369"/>
              <a:gd name="connsiteX0" fmla="*/ 857747 w 1924547"/>
              <a:gd name="connsiteY0" fmla="*/ 0 h 5922369"/>
              <a:gd name="connsiteX1" fmla="*/ 214178 w 1924547"/>
              <a:gd name="connsiteY1" fmla="*/ 747426 h 5922369"/>
              <a:gd name="connsiteX2" fmla="*/ 401236 w 1924547"/>
              <a:gd name="connsiteY2" fmla="*/ 1560379 h 5922369"/>
              <a:gd name="connsiteX3" fmla="*/ 1238976 w 1924547"/>
              <a:gd name="connsiteY3" fmla="*/ 3389982 h 5922369"/>
              <a:gd name="connsiteX4" fmla="*/ 981572 w 1924547"/>
              <a:gd name="connsiteY4" fmla="*/ 4514850 h 5922369"/>
              <a:gd name="connsiteX5" fmla="*/ 1909514 w 1924547"/>
              <a:gd name="connsiteY5" fmla="*/ 5922369 h 5922369"/>
              <a:gd name="connsiteX6" fmla="*/ 1924547 w 1924547"/>
              <a:gd name="connsiteY6" fmla="*/ 0 h 5922369"/>
              <a:gd name="connsiteX7" fmla="*/ 857747 w 1924547"/>
              <a:gd name="connsiteY7" fmla="*/ 0 h 5922369"/>
              <a:gd name="connsiteX0" fmla="*/ 802663 w 1869463"/>
              <a:gd name="connsiteY0" fmla="*/ 0 h 5922369"/>
              <a:gd name="connsiteX1" fmla="*/ 159094 w 1869463"/>
              <a:gd name="connsiteY1" fmla="*/ 747426 h 5922369"/>
              <a:gd name="connsiteX2" fmla="*/ 346152 w 1869463"/>
              <a:gd name="connsiteY2" fmla="*/ 1560379 h 5922369"/>
              <a:gd name="connsiteX3" fmla="*/ 1183892 w 1869463"/>
              <a:gd name="connsiteY3" fmla="*/ 3389982 h 5922369"/>
              <a:gd name="connsiteX4" fmla="*/ 926488 w 1869463"/>
              <a:gd name="connsiteY4" fmla="*/ 4514850 h 5922369"/>
              <a:gd name="connsiteX5" fmla="*/ 1854430 w 1869463"/>
              <a:gd name="connsiteY5" fmla="*/ 5922369 h 5922369"/>
              <a:gd name="connsiteX6" fmla="*/ 1869463 w 1869463"/>
              <a:gd name="connsiteY6" fmla="*/ 0 h 5922369"/>
              <a:gd name="connsiteX7" fmla="*/ 802663 w 1869463"/>
              <a:gd name="connsiteY7" fmla="*/ 0 h 5922369"/>
              <a:gd name="connsiteX0" fmla="*/ 836000 w 1902800"/>
              <a:gd name="connsiteY0" fmla="*/ 0 h 5922369"/>
              <a:gd name="connsiteX1" fmla="*/ 192431 w 1902800"/>
              <a:gd name="connsiteY1" fmla="*/ 747426 h 5922369"/>
              <a:gd name="connsiteX2" fmla="*/ 346152 w 1902800"/>
              <a:gd name="connsiteY2" fmla="*/ 1543710 h 5922369"/>
              <a:gd name="connsiteX3" fmla="*/ 1217229 w 1902800"/>
              <a:gd name="connsiteY3" fmla="*/ 3389982 h 5922369"/>
              <a:gd name="connsiteX4" fmla="*/ 959825 w 1902800"/>
              <a:gd name="connsiteY4" fmla="*/ 4514850 h 5922369"/>
              <a:gd name="connsiteX5" fmla="*/ 1887767 w 1902800"/>
              <a:gd name="connsiteY5" fmla="*/ 5922369 h 5922369"/>
              <a:gd name="connsiteX6" fmla="*/ 1902800 w 1902800"/>
              <a:gd name="connsiteY6" fmla="*/ 0 h 5922369"/>
              <a:gd name="connsiteX7" fmla="*/ 836000 w 1902800"/>
              <a:gd name="connsiteY7" fmla="*/ 0 h 5922369"/>
              <a:gd name="connsiteX0" fmla="*/ 836000 w 1902800"/>
              <a:gd name="connsiteY0" fmla="*/ 0 h 5922369"/>
              <a:gd name="connsiteX1" fmla="*/ 192431 w 1902800"/>
              <a:gd name="connsiteY1" fmla="*/ 747426 h 5922369"/>
              <a:gd name="connsiteX2" fmla="*/ 346152 w 1902800"/>
              <a:gd name="connsiteY2" fmla="*/ 1543710 h 5922369"/>
              <a:gd name="connsiteX3" fmla="*/ 1217229 w 1902800"/>
              <a:gd name="connsiteY3" fmla="*/ 3389982 h 5922369"/>
              <a:gd name="connsiteX4" fmla="*/ 959825 w 1902800"/>
              <a:gd name="connsiteY4" fmla="*/ 4514850 h 5922369"/>
              <a:gd name="connsiteX5" fmla="*/ 1887767 w 1902800"/>
              <a:gd name="connsiteY5" fmla="*/ 5922369 h 5922369"/>
              <a:gd name="connsiteX6" fmla="*/ 1902800 w 1902800"/>
              <a:gd name="connsiteY6" fmla="*/ 0 h 5922369"/>
              <a:gd name="connsiteX7" fmla="*/ 836000 w 1902800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4750"/>
              <a:gd name="connsiteX1" fmla="*/ 221006 w 1931375"/>
              <a:gd name="connsiteY1" fmla="*/ 747426 h 5924750"/>
              <a:gd name="connsiteX2" fmla="*/ 346152 w 1931375"/>
              <a:gd name="connsiteY2" fmla="*/ 1505610 h 5924750"/>
              <a:gd name="connsiteX3" fmla="*/ 1245804 w 1931375"/>
              <a:gd name="connsiteY3" fmla="*/ 3389982 h 5924750"/>
              <a:gd name="connsiteX4" fmla="*/ 988400 w 1931375"/>
              <a:gd name="connsiteY4" fmla="*/ 4514850 h 5924750"/>
              <a:gd name="connsiteX5" fmla="*/ 1930630 w 1931375"/>
              <a:gd name="connsiteY5" fmla="*/ 5924750 h 5924750"/>
              <a:gd name="connsiteX6" fmla="*/ 1931375 w 1931375"/>
              <a:gd name="connsiteY6" fmla="*/ 0 h 5924750"/>
              <a:gd name="connsiteX7" fmla="*/ 864575 w 1931375"/>
              <a:gd name="connsiteY7" fmla="*/ 0 h 592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31375" h="5924750">
                <a:moveTo>
                  <a:pt x="864575" y="0"/>
                </a:moveTo>
                <a:cubicBezTo>
                  <a:pt x="711869" y="153950"/>
                  <a:pt x="355035" y="586979"/>
                  <a:pt x="221006" y="747426"/>
                </a:cubicBezTo>
                <a:cubicBezTo>
                  <a:pt x="86977" y="907873"/>
                  <a:pt x="0" y="1201976"/>
                  <a:pt x="346152" y="1505610"/>
                </a:cubicBezTo>
                <a:cubicBezTo>
                  <a:pt x="759156" y="1853434"/>
                  <a:pt x="1259322" y="2702395"/>
                  <a:pt x="1245804" y="3389982"/>
                </a:cubicBezTo>
                <a:cubicBezTo>
                  <a:pt x="1200843" y="4035078"/>
                  <a:pt x="1155254" y="4073497"/>
                  <a:pt x="988400" y="4514850"/>
                </a:cubicBezTo>
                <a:cubicBezTo>
                  <a:pt x="618440" y="5176871"/>
                  <a:pt x="1341974" y="5568194"/>
                  <a:pt x="1930630" y="5924750"/>
                </a:cubicBezTo>
                <a:cubicBezTo>
                  <a:pt x="1930878" y="3949833"/>
                  <a:pt x="1931127" y="1974917"/>
                  <a:pt x="1931375" y="0"/>
                </a:cubicBezTo>
                <a:lnTo>
                  <a:pt x="864575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21000000"/>
            </a:lightRig>
          </a:scene3d>
          <a:sp3d extrusionH="76200"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ltGray">
          <a:xfrm>
            <a:off x="990600" y="5362237"/>
            <a:ext cx="11201400" cy="1505288"/>
          </a:xfrm>
          <a:custGeom>
            <a:avLst/>
            <a:gdLst>
              <a:gd name="connsiteX0" fmla="*/ 0 w 8420100"/>
              <a:gd name="connsiteY0" fmla="*/ 1343025 h 1352550"/>
              <a:gd name="connsiteX1" fmla="*/ 1533525 w 8420100"/>
              <a:gd name="connsiteY1" fmla="*/ 428625 h 1352550"/>
              <a:gd name="connsiteX2" fmla="*/ 3810000 w 8420100"/>
              <a:gd name="connsiteY2" fmla="*/ 914400 h 1352550"/>
              <a:gd name="connsiteX3" fmla="*/ 6657975 w 8420100"/>
              <a:gd name="connsiteY3" fmla="*/ 85725 h 1352550"/>
              <a:gd name="connsiteX4" fmla="*/ 7286625 w 8420100"/>
              <a:gd name="connsiteY4" fmla="*/ 0 h 1352550"/>
              <a:gd name="connsiteX5" fmla="*/ 8420100 w 8420100"/>
              <a:gd name="connsiteY5" fmla="*/ 885825 h 1352550"/>
              <a:gd name="connsiteX6" fmla="*/ 8410575 w 8420100"/>
              <a:gd name="connsiteY6" fmla="*/ 1352550 h 1352550"/>
              <a:gd name="connsiteX7" fmla="*/ 0 w 8420100"/>
              <a:gd name="connsiteY7" fmla="*/ 1343025 h 1352550"/>
              <a:gd name="connsiteX0" fmla="*/ 0 w 8420100"/>
              <a:gd name="connsiteY0" fmla="*/ 1343025 h 1352550"/>
              <a:gd name="connsiteX1" fmla="*/ 1533525 w 8420100"/>
              <a:gd name="connsiteY1" fmla="*/ 428625 h 1352550"/>
              <a:gd name="connsiteX2" fmla="*/ 3810000 w 8420100"/>
              <a:gd name="connsiteY2" fmla="*/ 914400 h 1352550"/>
              <a:gd name="connsiteX3" fmla="*/ 6257925 w 8420100"/>
              <a:gd name="connsiteY3" fmla="*/ 333375 h 1352550"/>
              <a:gd name="connsiteX4" fmla="*/ 7286625 w 8420100"/>
              <a:gd name="connsiteY4" fmla="*/ 0 h 1352550"/>
              <a:gd name="connsiteX5" fmla="*/ 8420100 w 8420100"/>
              <a:gd name="connsiteY5" fmla="*/ 885825 h 1352550"/>
              <a:gd name="connsiteX6" fmla="*/ 8410575 w 8420100"/>
              <a:gd name="connsiteY6" fmla="*/ 1352550 h 1352550"/>
              <a:gd name="connsiteX7" fmla="*/ 0 w 8420100"/>
              <a:gd name="connsiteY7" fmla="*/ 1343025 h 1352550"/>
              <a:gd name="connsiteX0" fmla="*/ 1146175 w 9566275"/>
              <a:gd name="connsiteY0" fmla="*/ 1343025 h 1352550"/>
              <a:gd name="connsiteX1" fmla="*/ 2679700 w 9566275"/>
              <a:gd name="connsiteY1" fmla="*/ 428625 h 1352550"/>
              <a:gd name="connsiteX2" fmla="*/ 4956175 w 9566275"/>
              <a:gd name="connsiteY2" fmla="*/ 914400 h 1352550"/>
              <a:gd name="connsiteX3" fmla="*/ 7404100 w 9566275"/>
              <a:gd name="connsiteY3" fmla="*/ 333375 h 1352550"/>
              <a:gd name="connsiteX4" fmla="*/ 8432800 w 9566275"/>
              <a:gd name="connsiteY4" fmla="*/ 0 h 1352550"/>
              <a:gd name="connsiteX5" fmla="*/ 9566275 w 9566275"/>
              <a:gd name="connsiteY5" fmla="*/ 885825 h 1352550"/>
              <a:gd name="connsiteX6" fmla="*/ 9556750 w 9566275"/>
              <a:gd name="connsiteY6" fmla="*/ 1352550 h 1352550"/>
              <a:gd name="connsiteX7" fmla="*/ 1146175 w 9566275"/>
              <a:gd name="connsiteY7" fmla="*/ 1343025 h 1352550"/>
              <a:gd name="connsiteX0" fmla="*/ 1146175 w 9566275"/>
              <a:gd name="connsiteY0" fmla="*/ 1343025 h 1352550"/>
              <a:gd name="connsiteX1" fmla="*/ 2679700 w 9566275"/>
              <a:gd name="connsiteY1" fmla="*/ 428625 h 1352550"/>
              <a:gd name="connsiteX2" fmla="*/ 4956175 w 9566275"/>
              <a:gd name="connsiteY2" fmla="*/ 914400 h 1352550"/>
              <a:gd name="connsiteX3" fmla="*/ 7404100 w 9566275"/>
              <a:gd name="connsiteY3" fmla="*/ 333375 h 1352550"/>
              <a:gd name="connsiteX4" fmla="*/ 8432800 w 9566275"/>
              <a:gd name="connsiteY4" fmla="*/ 0 h 1352550"/>
              <a:gd name="connsiteX5" fmla="*/ 9566275 w 9566275"/>
              <a:gd name="connsiteY5" fmla="*/ 885825 h 1352550"/>
              <a:gd name="connsiteX6" fmla="*/ 9556750 w 9566275"/>
              <a:gd name="connsiteY6" fmla="*/ 1352550 h 1352550"/>
              <a:gd name="connsiteX7" fmla="*/ 1146175 w 9566275"/>
              <a:gd name="connsiteY7" fmla="*/ 1343025 h 1352550"/>
              <a:gd name="connsiteX0" fmla="*/ 1146175 w 9566275"/>
              <a:gd name="connsiteY0" fmla="*/ 1435100 h 1444625"/>
              <a:gd name="connsiteX1" fmla="*/ 2679700 w 9566275"/>
              <a:gd name="connsiteY1" fmla="*/ 520700 h 1444625"/>
              <a:gd name="connsiteX2" fmla="*/ 4956175 w 9566275"/>
              <a:gd name="connsiteY2" fmla="*/ 1006475 h 1444625"/>
              <a:gd name="connsiteX3" fmla="*/ 7404100 w 9566275"/>
              <a:gd name="connsiteY3" fmla="*/ 425450 h 1444625"/>
              <a:gd name="connsiteX4" fmla="*/ 8432800 w 9566275"/>
              <a:gd name="connsiteY4" fmla="*/ 92075 h 1444625"/>
              <a:gd name="connsiteX5" fmla="*/ 9566275 w 9566275"/>
              <a:gd name="connsiteY5" fmla="*/ 977900 h 1444625"/>
              <a:gd name="connsiteX6" fmla="*/ 9556750 w 9566275"/>
              <a:gd name="connsiteY6" fmla="*/ 1444625 h 1444625"/>
              <a:gd name="connsiteX7" fmla="*/ 1146175 w 9566275"/>
              <a:gd name="connsiteY7" fmla="*/ 1435100 h 1444625"/>
              <a:gd name="connsiteX0" fmla="*/ 1146175 w 9566275"/>
              <a:gd name="connsiteY0" fmla="*/ 1435100 h 1444625"/>
              <a:gd name="connsiteX1" fmla="*/ 2679700 w 9566275"/>
              <a:gd name="connsiteY1" fmla="*/ 520700 h 1444625"/>
              <a:gd name="connsiteX2" fmla="*/ 4956175 w 9566275"/>
              <a:gd name="connsiteY2" fmla="*/ 1006475 h 1444625"/>
              <a:gd name="connsiteX3" fmla="*/ 7404100 w 9566275"/>
              <a:gd name="connsiteY3" fmla="*/ 425450 h 1444625"/>
              <a:gd name="connsiteX4" fmla="*/ 8432800 w 9566275"/>
              <a:gd name="connsiteY4" fmla="*/ 92075 h 1444625"/>
              <a:gd name="connsiteX5" fmla="*/ 9566275 w 9566275"/>
              <a:gd name="connsiteY5" fmla="*/ 977900 h 1444625"/>
              <a:gd name="connsiteX6" fmla="*/ 9556750 w 9566275"/>
              <a:gd name="connsiteY6" fmla="*/ 1444625 h 1444625"/>
              <a:gd name="connsiteX7" fmla="*/ 1146175 w 9566275"/>
              <a:gd name="connsiteY7" fmla="*/ 1435100 h 1444625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56175 w 9566275"/>
              <a:gd name="connsiteY2" fmla="*/ 1013133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32501 w 9566275"/>
              <a:gd name="connsiteY2" fmla="*/ 1001296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32501 w 9566275"/>
              <a:gd name="connsiteY2" fmla="*/ 1001296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32501 w 9566275"/>
              <a:gd name="connsiteY2" fmla="*/ 1001296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28441 h 1437966"/>
              <a:gd name="connsiteX1" fmla="*/ 2679700 w 9566275"/>
              <a:gd name="connsiteY1" fmla="*/ 514041 h 1437966"/>
              <a:gd name="connsiteX2" fmla="*/ 4932501 w 9566275"/>
              <a:gd name="connsiteY2" fmla="*/ 987979 h 1437966"/>
              <a:gd name="connsiteX3" fmla="*/ 7404100 w 9566275"/>
              <a:gd name="connsiteY3" fmla="*/ 418791 h 1437966"/>
              <a:gd name="connsiteX4" fmla="*/ 8432800 w 9566275"/>
              <a:gd name="connsiteY4" fmla="*/ 85416 h 1437966"/>
              <a:gd name="connsiteX5" fmla="*/ 9566275 w 9566275"/>
              <a:gd name="connsiteY5" fmla="*/ 971241 h 1437966"/>
              <a:gd name="connsiteX6" fmla="*/ 9556750 w 9566275"/>
              <a:gd name="connsiteY6" fmla="*/ 1437966 h 1437966"/>
              <a:gd name="connsiteX7" fmla="*/ 1146175 w 9566275"/>
              <a:gd name="connsiteY7" fmla="*/ 1428441 h 1437966"/>
              <a:gd name="connsiteX0" fmla="*/ 1146175 w 9566275"/>
              <a:gd name="connsiteY0" fmla="*/ 1428441 h 1437966"/>
              <a:gd name="connsiteX1" fmla="*/ 2679700 w 9566275"/>
              <a:gd name="connsiteY1" fmla="*/ 514041 h 1437966"/>
              <a:gd name="connsiteX2" fmla="*/ 4932501 w 9566275"/>
              <a:gd name="connsiteY2" fmla="*/ 987979 h 1437966"/>
              <a:gd name="connsiteX3" fmla="*/ 7404100 w 9566275"/>
              <a:gd name="connsiteY3" fmla="*/ 418791 h 1437966"/>
              <a:gd name="connsiteX4" fmla="*/ 8432800 w 9566275"/>
              <a:gd name="connsiteY4" fmla="*/ 85416 h 1437966"/>
              <a:gd name="connsiteX5" fmla="*/ 9566275 w 9566275"/>
              <a:gd name="connsiteY5" fmla="*/ 971241 h 1437966"/>
              <a:gd name="connsiteX6" fmla="*/ 9556750 w 9566275"/>
              <a:gd name="connsiteY6" fmla="*/ 1437966 h 1437966"/>
              <a:gd name="connsiteX7" fmla="*/ 1146175 w 9566275"/>
              <a:gd name="connsiteY7" fmla="*/ 1428441 h 1437966"/>
              <a:gd name="connsiteX0" fmla="*/ 1146175 w 9566275"/>
              <a:gd name="connsiteY0" fmla="*/ 1497243 h 1506768"/>
              <a:gd name="connsiteX1" fmla="*/ 2679700 w 9566275"/>
              <a:gd name="connsiteY1" fmla="*/ 582843 h 1506768"/>
              <a:gd name="connsiteX2" fmla="*/ 4932501 w 9566275"/>
              <a:gd name="connsiteY2" fmla="*/ 1056781 h 1506768"/>
              <a:gd name="connsiteX3" fmla="*/ 7404100 w 9566275"/>
              <a:gd name="connsiteY3" fmla="*/ 487593 h 1506768"/>
              <a:gd name="connsiteX4" fmla="*/ 8432800 w 9566275"/>
              <a:gd name="connsiteY4" fmla="*/ 154218 h 1506768"/>
              <a:gd name="connsiteX5" fmla="*/ 9566275 w 9566275"/>
              <a:gd name="connsiteY5" fmla="*/ 1040043 h 1506768"/>
              <a:gd name="connsiteX6" fmla="*/ 9556750 w 9566275"/>
              <a:gd name="connsiteY6" fmla="*/ 1506768 h 1506768"/>
              <a:gd name="connsiteX7" fmla="*/ 1146175 w 9566275"/>
              <a:gd name="connsiteY7" fmla="*/ 1497243 h 1506768"/>
              <a:gd name="connsiteX0" fmla="*/ 1146175 w 9566275"/>
              <a:gd name="connsiteY0" fmla="*/ 1497243 h 1506768"/>
              <a:gd name="connsiteX1" fmla="*/ 2679700 w 9566275"/>
              <a:gd name="connsiteY1" fmla="*/ 582843 h 1506768"/>
              <a:gd name="connsiteX2" fmla="*/ 4932501 w 9566275"/>
              <a:gd name="connsiteY2" fmla="*/ 1056781 h 1506768"/>
              <a:gd name="connsiteX3" fmla="*/ 7377467 w 9566275"/>
              <a:gd name="connsiteY3" fmla="*/ 455781 h 1506768"/>
              <a:gd name="connsiteX4" fmla="*/ 8432800 w 9566275"/>
              <a:gd name="connsiteY4" fmla="*/ 154218 h 1506768"/>
              <a:gd name="connsiteX5" fmla="*/ 9566275 w 9566275"/>
              <a:gd name="connsiteY5" fmla="*/ 1040043 h 1506768"/>
              <a:gd name="connsiteX6" fmla="*/ 9556750 w 9566275"/>
              <a:gd name="connsiteY6" fmla="*/ 1506768 h 1506768"/>
              <a:gd name="connsiteX7" fmla="*/ 1146175 w 9566275"/>
              <a:gd name="connsiteY7" fmla="*/ 1497243 h 1506768"/>
              <a:gd name="connsiteX0" fmla="*/ 1146175 w 9566275"/>
              <a:gd name="connsiteY0" fmla="*/ 1497243 h 1506768"/>
              <a:gd name="connsiteX1" fmla="*/ 2679700 w 9566275"/>
              <a:gd name="connsiteY1" fmla="*/ 582843 h 1506768"/>
              <a:gd name="connsiteX2" fmla="*/ 4932501 w 9566275"/>
              <a:gd name="connsiteY2" fmla="*/ 1056781 h 1506768"/>
              <a:gd name="connsiteX3" fmla="*/ 7377467 w 9566275"/>
              <a:gd name="connsiteY3" fmla="*/ 455781 h 1506768"/>
              <a:gd name="connsiteX4" fmla="*/ 8432800 w 9566275"/>
              <a:gd name="connsiteY4" fmla="*/ 154218 h 1506768"/>
              <a:gd name="connsiteX5" fmla="*/ 9566275 w 9566275"/>
              <a:gd name="connsiteY5" fmla="*/ 1040043 h 1506768"/>
              <a:gd name="connsiteX6" fmla="*/ 9556750 w 9566275"/>
              <a:gd name="connsiteY6" fmla="*/ 1506768 h 1506768"/>
              <a:gd name="connsiteX7" fmla="*/ 1146175 w 9566275"/>
              <a:gd name="connsiteY7" fmla="*/ 1497243 h 150676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77467 w 9566275"/>
              <a:gd name="connsiteY3" fmla="*/ 454301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90057 w 9566275"/>
              <a:gd name="connsiteY1" fmla="*/ 58284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90057 w 9566275"/>
              <a:gd name="connsiteY1" fmla="*/ 58284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0 w 8420100"/>
              <a:gd name="connsiteY0" fmla="*/ 1495763 h 1505288"/>
              <a:gd name="connsiteX1" fmla="*/ 1543882 w 8420100"/>
              <a:gd name="connsiteY1" fmla="*/ 582843 h 1505288"/>
              <a:gd name="connsiteX2" fmla="*/ 3786326 w 8420100"/>
              <a:gd name="connsiteY2" fmla="*/ 1055301 h 1505288"/>
              <a:gd name="connsiteX3" fmla="*/ 6189863 w 8420100"/>
              <a:gd name="connsiteY3" fmla="*/ 480934 h 1505288"/>
              <a:gd name="connsiteX4" fmla="*/ 7286625 w 8420100"/>
              <a:gd name="connsiteY4" fmla="*/ 152738 h 1505288"/>
              <a:gd name="connsiteX5" fmla="*/ 8420100 w 8420100"/>
              <a:gd name="connsiteY5" fmla="*/ 1038563 h 1505288"/>
              <a:gd name="connsiteX6" fmla="*/ 8410575 w 8420100"/>
              <a:gd name="connsiteY6" fmla="*/ 1505288 h 1505288"/>
              <a:gd name="connsiteX7" fmla="*/ 0 w 8420100"/>
              <a:gd name="connsiteY7" fmla="*/ 1495763 h 1505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20100" h="1505288">
                <a:moveTo>
                  <a:pt x="0" y="1495763"/>
                </a:moveTo>
                <a:cubicBezTo>
                  <a:pt x="697865" y="716936"/>
                  <a:pt x="976451" y="306325"/>
                  <a:pt x="1543882" y="582843"/>
                </a:cubicBezTo>
                <a:cubicBezTo>
                  <a:pt x="2111313" y="859361"/>
                  <a:pt x="3010270" y="1072039"/>
                  <a:pt x="3786326" y="1055301"/>
                </a:cubicBezTo>
                <a:cubicBezTo>
                  <a:pt x="5170502" y="1056318"/>
                  <a:pt x="5860233" y="655035"/>
                  <a:pt x="6189863" y="480934"/>
                </a:cubicBezTo>
                <a:cubicBezTo>
                  <a:pt x="6499519" y="354920"/>
                  <a:pt x="6830089" y="0"/>
                  <a:pt x="7286625" y="152738"/>
                </a:cubicBezTo>
                <a:cubicBezTo>
                  <a:pt x="7626412" y="253910"/>
                  <a:pt x="8232035" y="841250"/>
                  <a:pt x="8420100" y="1038563"/>
                </a:cubicBezTo>
                <a:lnTo>
                  <a:pt x="8410575" y="1505288"/>
                </a:lnTo>
                <a:lnTo>
                  <a:pt x="0" y="1495763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780000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 bwMode="ltGray">
          <a:xfrm>
            <a:off x="0" y="649224"/>
            <a:ext cx="2453112" cy="6200775"/>
          </a:xfrm>
          <a:custGeom>
            <a:avLst/>
            <a:gdLst>
              <a:gd name="connsiteX0" fmla="*/ 9525 w 1304925"/>
              <a:gd name="connsiteY0" fmla="*/ 0 h 6200775"/>
              <a:gd name="connsiteX1" fmla="*/ 990600 w 1304925"/>
              <a:gd name="connsiteY1" fmla="*/ 1381125 h 6200775"/>
              <a:gd name="connsiteX2" fmla="*/ 533400 w 1304925"/>
              <a:gd name="connsiteY2" fmla="*/ 2781300 h 6200775"/>
              <a:gd name="connsiteX3" fmla="*/ 1304925 w 1304925"/>
              <a:gd name="connsiteY3" fmla="*/ 4705350 h 6200775"/>
              <a:gd name="connsiteX4" fmla="*/ 428625 w 1304925"/>
              <a:gd name="connsiteY4" fmla="*/ 6200775 h 6200775"/>
              <a:gd name="connsiteX5" fmla="*/ 0 w 1304925"/>
              <a:gd name="connsiteY5" fmla="*/ 6200775 h 6200775"/>
              <a:gd name="connsiteX6" fmla="*/ 9525 w 1304925"/>
              <a:gd name="connsiteY6" fmla="*/ 0 h 6200775"/>
              <a:gd name="connsiteX0" fmla="*/ 9525 w 1304925"/>
              <a:gd name="connsiteY0" fmla="*/ 0 h 6200775"/>
              <a:gd name="connsiteX1" fmla="*/ 990600 w 1304925"/>
              <a:gd name="connsiteY1" fmla="*/ 1381125 h 6200775"/>
              <a:gd name="connsiteX2" fmla="*/ 533400 w 1304925"/>
              <a:gd name="connsiteY2" fmla="*/ 2781300 h 6200775"/>
              <a:gd name="connsiteX3" fmla="*/ 1304925 w 1304925"/>
              <a:gd name="connsiteY3" fmla="*/ 4705350 h 6200775"/>
              <a:gd name="connsiteX4" fmla="*/ 428625 w 1304925"/>
              <a:gd name="connsiteY4" fmla="*/ 6200775 h 6200775"/>
              <a:gd name="connsiteX5" fmla="*/ 0 w 1304925"/>
              <a:gd name="connsiteY5" fmla="*/ 6200775 h 6200775"/>
              <a:gd name="connsiteX6" fmla="*/ 9525 w 1304925"/>
              <a:gd name="connsiteY6" fmla="*/ 0 h 6200775"/>
              <a:gd name="connsiteX0" fmla="*/ 9525 w 1304925"/>
              <a:gd name="connsiteY0" fmla="*/ 803275 h 7004050"/>
              <a:gd name="connsiteX1" fmla="*/ 990600 w 1304925"/>
              <a:gd name="connsiteY1" fmla="*/ 2184400 h 7004050"/>
              <a:gd name="connsiteX2" fmla="*/ 533400 w 1304925"/>
              <a:gd name="connsiteY2" fmla="*/ 3584575 h 7004050"/>
              <a:gd name="connsiteX3" fmla="*/ 1304925 w 1304925"/>
              <a:gd name="connsiteY3" fmla="*/ 5508625 h 7004050"/>
              <a:gd name="connsiteX4" fmla="*/ 428625 w 1304925"/>
              <a:gd name="connsiteY4" fmla="*/ 7004050 h 7004050"/>
              <a:gd name="connsiteX5" fmla="*/ 0 w 1304925"/>
              <a:gd name="connsiteY5" fmla="*/ 7004050 h 7004050"/>
              <a:gd name="connsiteX6" fmla="*/ 9525 w 1304925"/>
              <a:gd name="connsiteY6" fmla="*/ 803275 h 7004050"/>
              <a:gd name="connsiteX0" fmla="*/ 9525 w 1322387"/>
              <a:gd name="connsiteY0" fmla="*/ 803275 h 7004050"/>
              <a:gd name="connsiteX1" fmla="*/ 990600 w 1322387"/>
              <a:gd name="connsiteY1" fmla="*/ 2184400 h 7004050"/>
              <a:gd name="connsiteX2" fmla="*/ 533400 w 1322387"/>
              <a:gd name="connsiteY2" fmla="*/ 3584575 h 7004050"/>
              <a:gd name="connsiteX3" fmla="*/ 1304925 w 1322387"/>
              <a:gd name="connsiteY3" fmla="*/ 5508625 h 7004050"/>
              <a:gd name="connsiteX4" fmla="*/ 428625 w 1322387"/>
              <a:gd name="connsiteY4" fmla="*/ 7004050 h 7004050"/>
              <a:gd name="connsiteX5" fmla="*/ 0 w 1322387"/>
              <a:gd name="connsiteY5" fmla="*/ 7004050 h 7004050"/>
              <a:gd name="connsiteX6" fmla="*/ 9525 w 1322387"/>
              <a:gd name="connsiteY6" fmla="*/ 803275 h 7004050"/>
              <a:gd name="connsiteX0" fmla="*/ 9525 w 1322387"/>
              <a:gd name="connsiteY0" fmla="*/ 803275 h 7004050"/>
              <a:gd name="connsiteX1" fmla="*/ 990600 w 1322387"/>
              <a:gd name="connsiteY1" fmla="*/ 2184400 h 7004050"/>
              <a:gd name="connsiteX2" fmla="*/ 533400 w 1322387"/>
              <a:gd name="connsiteY2" fmla="*/ 3584575 h 7004050"/>
              <a:gd name="connsiteX3" fmla="*/ 1304925 w 1322387"/>
              <a:gd name="connsiteY3" fmla="*/ 5508625 h 7004050"/>
              <a:gd name="connsiteX4" fmla="*/ 428625 w 1322387"/>
              <a:gd name="connsiteY4" fmla="*/ 7004050 h 7004050"/>
              <a:gd name="connsiteX5" fmla="*/ 0 w 1322387"/>
              <a:gd name="connsiteY5" fmla="*/ 7004050 h 7004050"/>
              <a:gd name="connsiteX6" fmla="*/ 9525 w 1322387"/>
              <a:gd name="connsiteY6" fmla="*/ 803275 h 7004050"/>
              <a:gd name="connsiteX0" fmla="*/ 9525 w 1322387"/>
              <a:gd name="connsiteY0" fmla="*/ 803275 h 7004050"/>
              <a:gd name="connsiteX1" fmla="*/ 990600 w 1322387"/>
              <a:gd name="connsiteY1" fmla="*/ 2184400 h 7004050"/>
              <a:gd name="connsiteX2" fmla="*/ 533400 w 1322387"/>
              <a:gd name="connsiteY2" fmla="*/ 3584575 h 7004050"/>
              <a:gd name="connsiteX3" fmla="*/ 1304925 w 1322387"/>
              <a:gd name="connsiteY3" fmla="*/ 5432425 h 7004050"/>
              <a:gd name="connsiteX4" fmla="*/ 428625 w 1322387"/>
              <a:gd name="connsiteY4" fmla="*/ 7004050 h 7004050"/>
              <a:gd name="connsiteX5" fmla="*/ 0 w 1322387"/>
              <a:gd name="connsiteY5" fmla="*/ 7004050 h 7004050"/>
              <a:gd name="connsiteX6" fmla="*/ 9525 w 1322387"/>
              <a:gd name="connsiteY6" fmla="*/ 803275 h 7004050"/>
              <a:gd name="connsiteX0" fmla="*/ 9525 w 1773273"/>
              <a:gd name="connsiteY0" fmla="*/ 803275 h 7004050"/>
              <a:gd name="connsiteX1" fmla="*/ 990600 w 1773273"/>
              <a:gd name="connsiteY1" fmla="*/ 2184400 h 7004050"/>
              <a:gd name="connsiteX2" fmla="*/ 533400 w 1773273"/>
              <a:gd name="connsiteY2" fmla="*/ 3584575 h 7004050"/>
              <a:gd name="connsiteX3" fmla="*/ 1304925 w 1773273"/>
              <a:gd name="connsiteY3" fmla="*/ 5432425 h 7004050"/>
              <a:gd name="connsiteX4" fmla="*/ 428625 w 1773273"/>
              <a:gd name="connsiteY4" fmla="*/ 7004050 h 7004050"/>
              <a:gd name="connsiteX5" fmla="*/ 0 w 1773273"/>
              <a:gd name="connsiteY5" fmla="*/ 7004050 h 7004050"/>
              <a:gd name="connsiteX6" fmla="*/ 9525 w 1773273"/>
              <a:gd name="connsiteY6" fmla="*/ 803275 h 7004050"/>
              <a:gd name="connsiteX0" fmla="*/ 9525 w 1742396"/>
              <a:gd name="connsiteY0" fmla="*/ 803275 h 7004050"/>
              <a:gd name="connsiteX1" fmla="*/ 990600 w 1742396"/>
              <a:gd name="connsiteY1" fmla="*/ 2184400 h 7004050"/>
              <a:gd name="connsiteX2" fmla="*/ 533400 w 1742396"/>
              <a:gd name="connsiteY2" fmla="*/ 3584575 h 7004050"/>
              <a:gd name="connsiteX3" fmla="*/ 1274048 w 1742396"/>
              <a:gd name="connsiteY3" fmla="*/ 5446872 h 7004050"/>
              <a:gd name="connsiteX4" fmla="*/ 428625 w 1742396"/>
              <a:gd name="connsiteY4" fmla="*/ 7004050 h 7004050"/>
              <a:gd name="connsiteX5" fmla="*/ 0 w 1742396"/>
              <a:gd name="connsiteY5" fmla="*/ 7004050 h 7004050"/>
              <a:gd name="connsiteX6" fmla="*/ 9525 w 1742396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683 w 1825395"/>
              <a:gd name="connsiteY2" fmla="*/ 3626216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44164 w 1825395"/>
              <a:gd name="connsiteY2" fmla="*/ 3622958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7649 w 1825395"/>
              <a:gd name="connsiteY2" fmla="*/ 3660491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7649 w 1825395"/>
              <a:gd name="connsiteY2" fmla="*/ 3660491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15870"/>
              <a:gd name="connsiteY0" fmla="*/ 0 h 6200775"/>
              <a:gd name="connsiteX1" fmla="*/ 985784 w 1815870"/>
              <a:gd name="connsiteY1" fmla="*/ 1421774 h 6200775"/>
              <a:gd name="connsiteX2" fmla="*/ 537649 w 1815870"/>
              <a:gd name="connsiteY2" fmla="*/ 2857216 h 6200775"/>
              <a:gd name="connsiteX3" fmla="*/ 1274048 w 1815870"/>
              <a:gd name="connsiteY3" fmla="*/ 4643597 h 6200775"/>
              <a:gd name="connsiteX4" fmla="*/ 428625 w 1815870"/>
              <a:gd name="connsiteY4" fmla="*/ 6200775 h 6200775"/>
              <a:gd name="connsiteX5" fmla="*/ 0 w 1815870"/>
              <a:gd name="connsiteY5" fmla="*/ 6200775 h 6200775"/>
              <a:gd name="connsiteX6" fmla="*/ 9525 w 1815870"/>
              <a:gd name="connsiteY6" fmla="*/ 0 h 6200775"/>
              <a:gd name="connsiteX0" fmla="*/ 9525 w 1815870"/>
              <a:gd name="connsiteY0" fmla="*/ 0 h 6200775"/>
              <a:gd name="connsiteX1" fmla="*/ 985784 w 1815870"/>
              <a:gd name="connsiteY1" fmla="*/ 1421774 h 6200775"/>
              <a:gd name="connsiteX2" fmla="*/ 537649 w 1815870"/>
              <a:gd name="connsiteY2" fmla="*/ 2857216 h 6200775"/>
              <a:gd name="connsiteX3" fmla="*/ 1274048 w 1815870"/>
              <a:gd name="connsiteY3" fmla="*/ 4643597 h 6200775"/>
              <a:gd name="connsiteX4" fmla="*/ 428625 w 1815870"/>
              <a:gd name="connsiteY4" fmla="*/ 6200775 h 6200775"/>
              <a:gd name="connsiteX5" fmla="*/ 0 w 1815870"/>
              <a:gd name="connsiteY5" fmla="*/ 6200775 h 6200775"/>
              <a:gd name="connsiteX6" fmla="*/ 9525 w 1815870"/>
              <a:gd name="connsiteY6" fmla="*/ 0 h 6200775"/>
              <a:gd name="connsiteX0" fmla="*/ 9525 w 1824216"/>
              <a:gd name="connsiteY0" fmla="*/ 0 h 6200775"/>
              <a:gd name="connsiteX1" fmla="*/ 985784 w 1824216"/>
              <a:gd name="connsiteY1" fmla="*/ 1421774 h 6200775"/>
              <a:gd name="connsiteX2" fmla="*/ 537649 w 1824216"/>
              <a:gd name="connsiteY2" fmla="*/ 2857216 h 6200775"/>
              <a:gd name="connsiteX3" fmla="*/ 1282394 w 1824216"/>
              <a:gd name="connsiteY3" fmla="*/ 4636703 h 6200775"/>
              <a:gd name="connsiteX4" fmla="*/ 428625 w 1824216"/>
              <a:gd name="connsiteY4" fmla="*/ 6200775 h 6200775"/>
              <a:gd name="connsiteX5" fmla="*/ 0 w 1824216"/>
              <a:gd name="connsiteY5" fmla="*/ 6200775 h 6200775"/>
              <a:gd name="connsiteX6" fmla="*/ 9525 w 1824216"/>
              <a:gd name="connsiteY6" fmla="*/ 0 h 6200775"/>
              <a:gd name="connsiteX0" fmla="*/ 9525 w 1795187"/>
              <a:gd name="connsiteY0" fmla="*/ 0 h 6200775"/>
              <a:gd name="connsiteX1" fmla="*/ 985784 w 1795187"/>
              <a:gd name="connsiteY1" fmla="*/ 1421774 h 6200775"/>
              <a:gd name="connsiteX2" fmla="*/ 537649 w 1795187"/>
              <a:gd name="connsiteY2" fmla="*/ 2857216 h 6200775"/>
              <a:gd name="connsiteX3" fmla="*/ 1282394 w 1795187"/>
              <a:gd name="connsiteY3" fmla="*/ 4636703 h 6200775"/>
              <a:gd name="connsiteX4" fmla="*/ 428625 w 1795187"/>
              <a:gd name="connsiteY4" fmla="*/ 6200775 h 6200775"/>
              <a:gd name="connsiteX5" fmla="*/ 0 w 1795187"/>
              <a:gd name="connsiteY5" fmla="*/ 6200775 h 6200775"/>
              <a:gd name="connsiteX6" fmla="*/ 9525 w 1795187"/>
              <a:gd name="connsiteY6" fmla="*/ 0 h 6200775"/>
              <a:gd name="connsiteX0" fmla="*/ 9525 w 1806798"/>
              <a:gd name="connsiteY0" fmla="*/ 0 h 6200775"/>
              <a:gd name="connsiteX1" fmla="*/ 985784 w 1806798"/>
              <a:gd name="connsiteY1" fmla="*/ 1421774 h 6200775"/>
              <a:gd name="connsiteX2" fmla="*/ 537649 w 1806798"/>
              <a:gd name="connsiteY2" fmla="*/ 2857216 h 6200775"/>
              <a:gd name="connsiteX3" fmla="*/ 1282394 w 1806798"/>
              <a:gd name="connsiteY3" fmla="*/ 4636703 h 6200775"/>
              <a:gd name="connsiteX4" fmla="*/ 428625 w 1806798"/>
              <a:gd name="connsiteY4" fmla="*/ 6200775 h 6200775"/>
              <a:gd name="connsiteX5" fmla="*/ 0 w 1806798"/>
              <a:gd name="connsiteY5" fmla="*/ 6200775 h 6200775"/>
              <a:gd name="connsiteX6" fmla="*/ 9525 w 1806798"/>
              <a:gd name="connsiteY6" fmla="*/ 0 h 6200775"/>
              <a:gd name="connsiteX0" fmla="*/ 9525 w 1821675"/>
              <a:gd name="connsiteY0" fmla="*/ 0 h 6200775"/>
              <a:gd name="connsiteX1" fmla="*/ 985784 w 1821675"/>
              <a:gd name="connsiteY1" fmla="*/ 1421774 h 6200775"/>
              <a:gd name="connsiteX2" fmla="*/ 537649 w 1821675"/>
              <a:gd name="connsiteY2" fmla="*/ 2857216 h 6200775"/>
              <a:gd name="connsiteX3" fmla="*/ 1282394 w 1821675"/>
              <a:gd name="connsiteY3" fmla="*/ 4636703 h 6200775"/>
              <a:gd name="connsiteX4" fmla="*/ 428625 w 1821675"/>
              <a:gd name="connsiteY4" fmla="*/ 6200775 h 6200775"/>
              <a:gd name="connsiteX5" fmla="*/ 0 w 1821675"/>
              <a:gd name="connsiteY5" fmla="*/ 6200775 h 6200775"/>
              <a:gd name="connsiteX6" fmla="*/ 9525 w 1821675"/>
              <a:gd name="connsiteY6" fmla="*/ 0 h 6200775"/>
              <a:gd name="connsiteX0" fmla="*/ 9525 w 1821675"/>
              <a:gd name="connsiteY0" fmla="*/ 0 h 6200775"/>
              <a:gd name="connsiteX1" fmla="*/ 985784 w 1821675"/>
              <a:gd name="connsiteY1" fmla="*/ 1421774 h 6200775"/>
              <a:gd name="connsiteX2" fmla="*/ 537649 w 1821675"/>
              <a:gd name="connsiteY2" fmla="*/ 2857216 h 6200775"/>
              <a:gd name="connsiteX3" fmla="*/ 1282394 w 1821675"/>
              <a:gd name="connsiteY3" fmla="*/ 4636703 h 6200775"/>
              <a:gd name="connsiteX4" fmla="*/ 428625 w 1821675"/>
              <a:gd name="connsiteY4" fmla="*/ 6200775 h 6200775"/>
              <a:gd name="connsiteX5" fmla="*/ 0 w 1821675"/>
              <a:gd name="connsiteY5" fmla="*/ 6200775 h 6200775"/>
              <a:gd name="connsiteX6" fmla="*/ 9525 w 1821675"/>
              <a:gd name="connsiteY6" fmla="*/ 0 h 6200775"/>
              <a:gd name="connsiteX0" fmla="*/ 9525 w 1850746"/>
              <a:gd name="connsiteY0" fmla="*/ 0 h 6200775"/>
              <a:gd name="connsiteX1" fmla="*/ 985784 w 1850746"/>
              <a:gd name="connsiteY1" fmla="*/ 1421774 h 6200775"/>
              <a:gd name="connsiteX2" fmla="*/ 537649 w 1850746"/>
              <a:gd name="connsiteY2" fmla="*/ 2857216 h 6200775"/>
              <a:gd name="connsiteX3" fmla="*/ 1282394 w 1850746"/>
              <a:gd name="connsiteY3" fmla="*/ 4636703 h 6200775"/>
              <a:gd name="connsiteX4" fmla="*/ 428625 w 1850746"/>
              <a:gd name="connsiteY4" fmla="*/ 6200775 h 6200775"/>
              <a:gd name="connsiteX5" fmla="*/ 0 w 1850746"/>
              <a:gd name="connsiteY5" fmla="*/ 6200775 h 6200775"/>
              <a:gd name="connsiteX6" fmla="*/ 9525 w 185074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37649 w 1400916"/>
              <a:gd name="connsiteY2" fmla="*/ 2857216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792705"/>
              <a:gd name="connsiteY0" fmla="*/ 0 h 6200775"/>
              <a:gd name="connsiteX1" fmla="*/ 985784 w 1792705"/>
              <a:gd name="connsiteY1" fmla="*/ 1421774 h 6200775"/>
              <a:gd name="connsiteX2" fmla="*/ 540732 w 1792705"/>
              <a:gd name="connsiteY2" fmla="*/ 2856335 h 6200775"/>
              <a:gd name="connsiteX3" fmla="*/ 1282394 w 1792705"/>
              <a:gd name="connsiteY3" fmla="*/ 4636703 h 6200775"/>
              <a:gd name="connsiteX4" fmla="*/ 428625 w 1792705"/>
              <a:gd name="connsiteY4" fmla="*/ 6200775 h 6200775"/>
              <a:gd name="connsiteX5" fmla="*/ 0 w 1792705"/>
              <a:gd name="connsiteY5" fmla="*/ 6200775 h 6200775"/>
              <a:gd name="connsiteX6" fmla="*/ 9525 w 1792705"/>
              <a:gd name="connsiteY6" fmla="*/ 0 h 6200775"/>
              <a:gd name="connsiteX0" fmla="*/ 9525 w 1792705"/>
              <a:gd name="connsiteY0" fmla="*/ 0 h 6200775"/>
              <a:gd name="connsiteX1" fmla="*/ 985784 w 1792705"/>
              <a:gd name="connsiteY1" fmla="*/ 1421774 h 6200775"/>
              <a:gd name="connsiteX2" fmla="*/ 540732 w 1792705"/>
              <a:gd name="connsiteY2" fmla="*/ 2856335 h 6200775"/>
              <a:gd name="connsiteX3" fmla="*/ 1282394 w 1792705"/>
              <a:gd name="connsiteY3" fmla="*/ 4636703 h 6200775"/>
              <a:gd name="connsiteX4" fmla="*/ 428625 w 1792705"/>
              <a:gd name="connsiteY4" fmla="*/ 6200775 h 6200775"/>
              <a:gd name="connsiteX5" fmla="*/ 0 w 1792705"/>
              <a:gd name="connsiteY5" fmla="*/ 6200775 h 6200775"/>
              <a:gd name="connsiteX6" fmla="*/ 9525 w 1792705"/>
              <a:gd name="connsiteY6" fmla="*/ 0 h 6200775"/>
              <a:gd name="connsiteX0" fmla="*/ 9525 w 1821335"/>
              <a:gd name="connsiteY0" fmla="*/ 0 h 6200775"/>
              <a:gd name="connsiteX1" fmla="*/ 985784 w 1821335"/>
              <a:gd name="connsiteY1" fmla="*/ 1421774 h 6200775"/>
              <a:gd name="connsiteX2" fmla="*/ 540732 w 1821335"/>
              <a:gd name="connsiteY2" fmla="*/ 2856335 h 6200775"/>
              <a:gd name="connsiteX3" fmla="*/ 1282394 w 1821335"/>
              <a:gd name="connsiteY3" fmla="*/ 4636703 h 6200775"/>
              <a:gd name="connsiteX4" fmla="*/ 428625 w 1821335"/>
              <a:gd name="connsiteY4" fmla="*/ 6200775 h 6200775"/>
              <a:gd name="connsiteX5" fmla="*/ 0 w 1821335"/>
              <a:gd name="connsiteY5" fmla="*/ 6200775 h 6200775"/>
              <a:gd name="connsiteX6" fmla="*/ 9525 w 1821335"/>
              <a:gd name="connsiteY6" fmla="*/ 0 h 6200775"/>
              <a:gd name="connsiteX0" fmla="*/ 9525 w 1821335"/>
              <a:gd name="connsiteY0" fmla="*/ 0 h 6200775"/>
              <a:gd name="connsiteX1" fmla="*/ 985784 w 1821335"/>
              <a:gd name="connsiteY1" fmla="*/ 1421774 h 6200775"/>
              <a:gd name="connsiteX2" fmla="*/ 540732 w 1821335"/>
              <a:gd name="connsiteY2" fmla="*/ 2856335 h 6200775"/>
              <a:gd name="connsiteX3" fmla="*/ 1282394 w 1821335"/>
              <a:gd name="connsiteY3" fmla="*/ 4636703 h 6200775"/>
              <a:gd name="connsiteX4" fmla="*/ 428625 w 1821335"/>
              <a:gd name="connsiteY4" fmla="*/ 6200775 h 6200775"/>
              <a:gd name="connsiteX5" fmla="*/ 0 w 1821335"/>
              <a:gd name="connsiteY5" fmla="*/ 6200775 h 6200775"/>
              <a:gd name="connsiteX6" fmla="*/ 9525 w 1821335"/>
              <a:gd name="connsiteY6" fmla="*/ 0 h 6200775"/>
              <a:gd name="connsiteX0" fmla="*/ 9525 w 1839834"/>
              <a:gd name="connsiteY0" fmla="*/ 0 h 6200775"/>
              <a:gd name="connsiteX1" fmla="*/ 985784 w 1839834"/>
              <a:gd name="connsiteY1" fmla="*/ 1421774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5784 w 1839834"/>
              <a:gd name="connsiteY1" fmla="*/ 1421774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5784 w 1839834"/>
              <a:gd name="connsiteY1" fmla="*/ 1421774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39834" h="6200775">
                <a:moveTo>
                  <a:pt x="9525" y="0"/>
                </a:moveTo>
                <a:cubicBezTo>
                  <a:pt x="416295" y="284690"/>
                  <a:pt x="1425142" y="897762"/>
                  <a:pt x="980939" y="1433666"/>
                </a:cubicBezTo>
                <a:cubicBezTo>
                  <a:pt x="844467" y="1707707"/>
                  <a:pt x="539821" y="2296069"/>
                  <a:pt x="540732" y="2856335"/>
                </a:cubicBezTo>
                <a:cubicBezTo>
                  <a:pt x="541643" y="3416601"/>
                  <a:pt x="743453" y="3982394"/>
                  <a:pt x="1282394" y="4636703"/>
                </a:cubicBezTo>
                <a:cubicBezTo>
                  <a:pt x="1839834" y="5180015"/>
                  <a:pt x="543317" y="6072427"/>
                  <a:pt x="428625" y="6200775"/>
                </a:cubicBezTo>
                <a:lnTo>
                  <a:pt x="0" y="6200775"/>
                </a:lnTo>
                <a:lnTo>
                  <a:pt x="9525" y="0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  <a:alpha val="63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>
              <a:rot lat="0" lon="0" rev="10800000"/>
            </a:lightRig>
          </a:scene3d>
          <a:sp3d prstMaterial="plastic">
            <a:bevelT w="1016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Freeform 9"/>
          <p:cNvSpPr/>
          <p:nvPr/>
        </p:nvSpPr>
        <p:spPr bwMode="ltGray">
          <a:xfrm>
            <a:off x="9272" y="2705"/>
            <a:ext cx="10277728" cy="1619808"/>
          </a:xfrm>
          <a:custGeom>
            <a:avLst/>
            <a:gdLst>
              <a:gd name="connsiteX0" fmla="*/ 0 w 7724775"/>
              <a:gd name="connsiteY0" fmla="*/ 0 h 1304925"/>
              <a:gd name="connsiteX1" fmla="*/ 7724775 w 7724775"/>
              <a:gd name="connsiteY1" fmla="*/ 0 h 1304925"/>
              <a:gd name="connsiteX2" fmla="*/ 7219950 w 7724775"/>
              <a:gd name="connsiteY2" fmla="*/ 685800 h 1304925"/>
              <a:gd name="connsiteX3" fmla="*/ 6600825 w 7724775"/>
              <a:gd name="connsiteY3" fmla="*/ 876300 h 1304925"/>
              <a:gd name="connsiteX4" fmla="*/ 4314825 w 7724775"/>
              <a:gd name="connsiteY4" fmla="*/ 504825 h 1304925"/>
              <a:gd name="connsiteX5" fmla="*/ 1781175 w 7724775"/>
              <a:gd name="connsiteY5" fmla="*/ 1304925 h 1304925"/>
              <a:gd name="connsiteX6" fmla="*/ 9525 w 7724775"/>
              <a:gd name="connsiteY6" fmla="*/ 400050 h 1304925"/>
              <a:gd name="connsiteX7" fmla="*/ 0 w 7724775"/>
              <a:gd name="connsiteY7" fmla="*/ 0 h 1304925"/>
              <a:gd name="connsiteX0" fmla="*/ 0 w 7724775"/>
              <a:gd name="connsiteY0" fmla="*/ 0 h 1322387"/>
              <a:gd name="connsiteX1" fmla="*/ 7724775 w 7724775"/>
              <a:gd name="connsiteY1" fmla="*/ 0 h 1322387"/>
              <a:gd name="connsiteX2" fmla="*/ 7219950 w 7724775"/>
              <a:gd name="connsiteY2" fmla="*/ 685800 h 1322387"/>
              <a:gd name="connsiteX3" fmla="*/ 6600825 w 7724775"/>
              <a:gd name="connsiteY3" fmla="*/ 876300 h 1322387"/>
              <a:gd name="connsiteX4" fmla="*/ 4314825 w 7724775"/>
              <a:gd name="connsiteY4" fmla="*/ 504825 h 1322387"/>
              <a:gd name="connsiteX5" fmla="*/ 1781175 w 7724775"/>
              <a:gd name="connsiteY5" fmla="*/ 1304925 h 1322387"/>
              <a:gd name="connsiteX6" fmla="*/ 9525 w 7724775"/>
              <a:gd name="connsiteY6" fmla="*/ 400050 h 1322387"/>
              <a:gd name="connsiteX7" fmla="*/ 0 w 7724775"/>
              <a:gd name="connsiteY7" fmla="*/ 0 h 1322387"/>
              <a:gd name="connsiteX0" fmla="*/ 0 w 7724775"/>
              <a:gd name="connsiteY0" fmla="*/ 0 h 1322387"/>
              <a:gd name="connsiteX1" fmla="*/ 7724775 w 7724775"/>
              <a:gd name="connsiteY1" fmla="*/ 0 h 1322387"/>
              <a:gd name="connsiteX2" fmla="*/ 7219950 w 7724775"/>
              <a:gd name="connsiteY2" fmla="*/ 685800 h 1322387"/>
              <a:gd name="connsiteX3" fmla="*/ 6600825 w 7724775"/>
              <a:gd name="connsiteY3" fmla="*/ 876300 h 1322387"/>
              <a:gd name="connsiteX4" fmla="*/ 4314825 w 7724775"/>
              <a:gd name="connsiteY4" fmla="*/ 504825 h 1322387"/>
              <a:gd name="connsiteX5" fmla="*/ 1781175 w 7724775"/>
              <a:gd name="connsiteY5" fmla="*/ 1304925 h 1322387"/>
              <a:gd name="connsiteX6" fmla="*/ 9525 w 7724775"/>
              <a:gd name="connsiteY6" fmla="*/ 400050 h 1322387"/>
              <a:gd name="connsiteX7" fmla="*/ 0 w 7724775"/>
              <a:gd name="connsiteY7" fmla="*/ 0 h 1322387"/>
              <a:gd name="connsiteX0" fmla="*/ 0 w 7724775"/>
              <a:gd name="connsiteY0" fmla="*/ 0 h 1322387"/>
              <a:gd name="connsiteX1" fmla="*/ 7724775 w 7724775"/>
              <a:gd name="connsiteY1" fmla="*/ 0 h 1322387"/>
              <a:gd name="connsiteX2" fmla="*/ 7219950 w 7724775"/>
              <a:gd name="connsiteY2" fmla="*/ 685800 h 1322387"/>
              <a:gd name="connsiteX3" fmla="*/ 6600825 w 7724775"/>
              <a:gd name="connsiteY3" fmla="*/ 876300 h 1322387"/>
              <a:gd name="connsiteX4" fmla="*/ 4314825 w 7724775"/>
              <a:gd name="connsiteY4" fmla="*/ 504825 h 1322387"/>
              <a:gd name="connsiteX5" fmla="*/ 1781175 w 7724775"/>
              <a:gd name="connsiteY5" fmla="*/ 1304925 h 1322387"/>
              <a:gd name="connsiteX6" fmla="*/ 9525 w 7724775"/>
              <a:gd name="connsiteY6" fmla="*/ 400050 h 1322387"/>
              <a:gd name="connsiteX7" fmla="*/ 0 w 7724775"/>
              <a:gd name="connsiteY7" fmla="*/ 0 h 1322387"/>
              <a:gd name="connsiteX0" fmla="*/ 0 w 7724775"/>
              <a:gd name="connsiteY0" fmla="*/ 0 h 1541463"/>
              <a:gd name="connsiteX1" fmla="*/ 7724775 w 7724775"/>
              <a:gd name="connsiteY1" fmla="*/ 0 h 1541463"/>
              <a:gd name="connsiteX2" fmla="*/ 7219950 w 7724775"/>
              <a:gd name="connsiteY2" fmla="*/ 685800 h 1541463"/>
              <a:gd name="connsiteX3" fmla="*/ 6600825 w 7724775"/>
              <a:gd name="connsiteY3" fmla="*/ 876300 h 1541463"/>
              <a:gd name="connsiteX4" fmla="*/ 4314825 w 7724775"/>
              <a:gd name="connsiteY4" fmla="*/ 504825 h 1541463"/>
              <a:gd name="connsiteX5" fmla="*/ 1781175 w 7724775"/>
              <a:gd name="connsiteY5" fmla="*/ 1304925 h 1541463"/>
              <a:gd name="connsiteX6" fmla="*/ 9525 w 7724775"/>
              <a:gd name="connsiteY6" fmla="*/ 400050 h 1541463"/>
              <a:gd name="connsiteX7" fmla="*/ 0 w 7724775"/>
              <a:gd name="connsiteY7" fmla="*/ 0 h 1541463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9525 w 7724775"/>
              <a:gd name="connsiteY6" fmla="*/ 400050 h 1600206"/>
              <a:gd name="connsiteX7" fmla="*/ 0 w 7724775"/>
              <a:gd name="connsiteY7" fmla="*/ 0 h 1600206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9525 w 7724775"/>
              <a:gd name="connsiteY6" fmla="*/ 400050 h 1600206"/>
              <a:gd name="connsiteX7" fmla="*/ 0 w 7724775"/>
              <a:gd name="connsiteY7" fmla="*/ 0 h 1600206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9525 w 7724775"/>
              <a:gd name="connsiteY6" fmla="*/ 400050 h 1600206"/>
              <a:gd name="connsiteX7" fmla="*/ 0 w 7724775"/>
              <a:gd name="connsiteY7" fmla="*/ 0 h 1600206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2875 w 7724775"/>
              <a:gd name="connsiteY6" fmla="*/ 379961 h 1600206"/>
              <a:gd name="connsiteX7" fmla="*/ 0 w 7724775"/>
              <a:gd name="connsiteY7" fmla="*/ 0 h 1600206"/>
              <a:gd name="connsiteX0" fmla="*/ 0 w 7724775"/>
              <a:gd name="connsiteY0" fmla="*/ 0 h 1602700"/>
              <a:gd name="connsiteX1" fmla="*/ 7724775 w 7724775"/>
              <a:gd name="connsiteY1" fmla="*/ 0 h 1602700"/>
              <a:gd name="connsiteX2" fmla="*/ 7219950 w 7724775"/>
              <a:gd name="connsiteY2" fmla="*/ 685800 h 1602700"/>
              <a:gd name="connsiteX3" fmla="*/ 6600825 w 7724775"/>
              <a:gd name="connsiteY3" fmla="*/ 876300 h 1602700"/>
              <a:gd name="connsiteX4" fmla="*/ 4314825 w 7724775"/>
              <a:gd name="connsiteY4" fmla="*/ 504825 h 1602700"/>
              <a:gd name="connsiteX5" fmla="*/ 1781175 w 7724775"/>
              <a:gd name="connsiteY5" fmla="*/ 1304925 h 1602700"/>
              <a:gd name="connsiteX6" fmla="*/ 2875 w 7724775"/>
              <a:gd name="connsiteY6" fmla="*/ 379961 h 1602700"/>
              <a:gd name="connsiteX7" fmla="*/ 0 w 7724775"/>
              <a:gd name="connsiteY7" fmla="*/ 0 h 1602700"/>
              <a:gd name="connsiteX0" fmla="*/ 0 w 7724775"/>
              <a:gd name="connsiteY0" fmla="*/ 0 h 1545342"/>
              <a:gd name="connsiteX1" fmla="*/ 7724775 w 7724775"/>
              <a:gd name="connsiteY1" fmla="*/ 0 h 1545342"/>
              <a:gd name="connsiteX2" fmla="*/ 7219950 w 7724775"/>
              <a:gd name="connsiteY2" fmla="*/ 685800 h 1545342"/>
              <a:gd name="connsiteX3" fmla="*/ 6600825 w 7724775"/>
              <a:gd name="connsiteY3" fmla="*/ 876300 h 1545342"/>
              <a:gd name="connsiteX4" fmla="*/ 4314825 w 7724775"/>
              <a:gd name="connsiteY4" fmla="*/ 504825 h 1545342"/>
              <a:gd name="connsiteX5" fmla="*/ 1781175 w 7724775"/>
              <a:gd name="connsiteY5" fmla="*/ 1304925 h 1545342"/>
              <a:gd name="connsiteX6" fmla="*/ 2875 w 7724775"/>
              <a:gd name="connsiteY6" fmla="*/ 379961 h 1545342"/>
              <a:gd name="connsiteX7" fmla="*/ 0 w 7724775"/>
              <a:gd name="connsiteY7" fmla="*/ 0 h 154534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00825 w 7724775"/>
              <a:gd name="connsiteY3" fmla="*/ 876300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00825 w 7724775"/>
              <a:gd name="connsiteY3" fmla="*/ 876300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00825 w 7724775"/>
              <a:gd name="connsiteY3" fmla="*/ 876300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24775" h="1622512">
                <a:moveTo>
                  <a:pt x="0" y="0"/>
                </a:moveTo>
                <a:lnTo>
                  <a:pt x="7724775" y="0"/>
                </a:lnTo>
                <a:cubicBezTo>
                  <a:pt x="7556500" y="228600"/>
                  <a:pt x="7398477" y="462188"/>
                  <a:pt x="7219950" y="685800"/>
                </a:cubicBezTo>
                <a:cubicBezTo>
                  <a:pt x="7117969" y="811622"/>
                  <a:pt x="7010059" y="974488"/>
                  <a:pt x="6613156" y="881149"/>
                </a:cubicBezTo>
                <a:cubicBezTo>
                  <a:pt x="6073551" y="698725"/>
                  <a:pt x="5118770" y="460658"/>
                  <a:pt x="4314825" y="504825"/>
                </a:cubicBezTo>
                <a:cubicBezTo>
                  <a:pt x="3510880" y="548992"/>
                  <a:pt x="2429591" y="850086"/>
                  <a:pt x="1781175" y="1304925"/>
                </a:cubicBezTo>
                <a:cubicBezTo>
                  <a:pt x="1239128" y="1622512"/>
                  <a:pt x="218826" y="516953"/>
                  <a:pt x="2875" y="379961"/>
                </a:cubicBezTo>
                <a:cubicBezTo>
                  <a:pt x="1917" y="253307"/>
                  <a:pt x="958" y="126654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0" scaled="0"/>
            <a:tileRect/>
          </a:gra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/>
          </a:scene3d>
          <a:sp3d extrusionH="76200">
            <a:bevelT w="101600" h="127000"/>
            <a:bevelB w="0" h="0" prst="angle"/>
            <a:extrusionClr>
              <a:schemeClr val="bg2"/>
            </a:extrusionClr>
            <a:contourClr>
              <a:schemeClr val="tx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algn="ctr" defTabSz="914400" rtl="0" eaLnBrk="1" latinLnBrk="0" hangingPunct="1"/>
            <a:endParaRPr lang="en-US" sz="4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6464" y="2002536"/>
            <a:ext cx="9424416" cy="114300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C46C-B824-4541-90E6-12C1DF41C11B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32542-5CDC-46FE-9186-7B2885084F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426464" y="3218688"/>
            <a:ext cx="9424416" cy="1572768"/>
          </a:xfrm>
        </p:spPr>
        <p:txBody>
          <a:bodyPr anchor="t">
            <a:normAutofit/>
          </a:bodyPr>
          <a:lstStyle>
            <a:lvl1pPr>
              <a:defRPr sz="48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38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ltGray">
          <a:xfrm>
            <a:off x="40786" y="1"/>
            <a:ext cx="10325879" cy="809583"/>
          </a:xfrm>
          <a:custGeom>
            <a:avLst/>
            <a:gdLst>
              <a:gd name="connsiteX0" fmla="*/ 0 w 7712765"/>
              <a:gd name="connsiteY0" fmla="*/ 0 h 576470"/>
              <a:gd name="connsiteX1" fmla="*/ 854765 w 7712765"/>
              <a:gd name="connsiteY1" fmla="*/ 576470 h 576470"/>
              <a:gd name="connsiteX2" fmla="*/ 2405269 w 7712765"/>
              <a:gd name="connsiteY2" fmla="*/ 487017 h 576470"/>
              <a:gd name="connsiteX3" fmla="*/ 6569765 w 7712765"/>
              <a:gd name="connsiteY3" fmla="*/ 417443 h 576470"/>
              <a:gd name="connsiteX4" fmla="*/ 7712765 w 7712765"/>
              <a:gd name="connsiteY4" fmla="*/ 0 h 576470"/>
              <a:gd name="connsiteX5" fmla="*/ 0 w 7712765"/>
              <a:gd name="connsiteY5" fmla="*/ 0 h 576470"/>
              <a:gd name="connsiteX0" fmla="*/ 0 w 7712765"/>
              <a:gd name="connsiteY0" fmla="*/ 0 h 657639"/>
              <a:gd name="connsiteX1" fmla="*/ 854765 w 7712765"/>
              <a:gd name="connsiteY1" fmla="*/ 576470 h 657639"/>
              <a:gd name="connsiteX2" fmla="*/ 2405269 w 7712765"/>
              <a:gd name="connsiteY2" fmla="*/ 487017 h 657639"/>
              <a:gd name="connsiteX3" fmla="*/ 6569765 w 7712765"/>
              <a:gd name="connsiteY3" fmla="*/ 417443 h 657639"/>
              <a:gd name="connsiteX4" fmla="*/ 7712765 w 7712765"/>
              <a:gd name="connsiteY4" fmla="*/ 0 h 657639"/>
              <a:gd name="connsiteX5" fmla="*/ 0 w 7712765"/>
              <a:gd name="connsiteY5" fmla="*/ 0 h 657639"/>
              <a:gd name="connsiteX0" fmla="*/ 0 w 8807726"/>
              <a:gd name="connsiteY0" fmla="*/ 0 h 657639"/>
              <a:gd name="connsiteX1" fmla="*/ 854765 w 8807726"/>
              <a:gd name="connsiteY1" fmla="*/ 576470 h 657639"/>
              <a:gd name="connsiteX2" fmla="*/ 2405269 w 8807726"/>
              <a:gd name="connsiteY2" fmla="*/ 487017 h 657639"/>
              <a:gd name="connsiteX3" fmla="*/ 6569765 w 8807726"/>
              <a:gd name="connsiteY3" fmla="*/ 417443 h 657639"/>
              <a:gd name="connsiteX4" fmla="*/ 7712765 w 8807726"/>
              <a:gd name="connsiteY4" fmla="*/ 0 h 657639"/>
              <a:gd name="connsiteX5" fmla="*/ 0 w 8807726"/>
              <a:gd name="connsiteY5" fmla="*/ 0 h 657639"/>
              <a:gd name="connsiteX0" fmla="*/ 0 w 7712765"/>
              <a:gd name="connsiteY0" fmla="*/ 0 h 657639"/>
              <a:gd name="connsiteX1" fmla="*/ 854765 w 7712765"/>
              <a:gd name="connsiteY1" fmla="*/ 576470 h 657639"/>
              <a:gd name="connsiteX2" fmla="*/ 2405269 w 7712765"/>
              <a:gd name="connsiteY2" fmla="*/ 487017 h 657639"/>
              <a:gd name="connsiteX3" fmla="*/ 6569765 w 7712765"/>
              <a:gd name="connsiteY3" fmla="*/ 417443 h 657639"/>
              <a:gd name="connsiteX4" fmla="*/ 7712765 w 7712765"/>
              <a:gd name="connsiteY4" fmla="*/ 0 h 657639"/>
              <a:gd name="connsiteX5" fmla="*/ 0 w 7712765"/>
              <a:gd name="connsiteY5" fmla="*/ 0 h 657639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1143000 w 8855765"/>
              <a:gd name="connsiteY0" fmla="*/ 0 h 840448"/>
              <a:gd name="connsiteX1" fmla="*/ 1997765 w 8855765"/>
              <a:gd name="connsiteY1" fmla="*/ 576470 h 840448"/>
              <a:gd name="connsiteX2" fmla="*/ 3548269 w 8855765"/>
              <a:gd name="connsiteY2" fmla="*/ 487017 h 840448"/>
              <a:gd name="connsiteX3" fmla="*/ 7712765 w 8855765"/>
              <a:gd name="connsiteY3" fmla="*/ 417443 h 840448"/>
              <a:gd name="connsiteX4" fmla="*/ 8855765 w 8855765"/>
              <a:gd name="connsiteY4" fmla="*/ 0 h 840448"/>
              <a:gd name="connsiteX5" fmla="*/ 1143000 w 8855765"/>
              <a:gd name="connsiteY5" fmla="*/ 0 h 840448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0 w 7712765"/>
              <a:gd name="connsiteY0" fmla="*/ 0 h 686739"/>
              <a:gd name="connsiteX1" fmla="*/ 857670 w 7712765"/>
              <a:gd name="connsiteY1" fmla="*/ 563148 h 686739"/>
              <a:gd name="connsiteX2" fmla="*/ 2405269 w 7712765"/>
              <a:gd name="connsiteY2" fmla="*/ 487017 h 686739"/>
              <a:gd name="connsiteX3" fmla="*/ 6569765 w 7712765"/>
              <a:gd name="connsiteY3" fmla="*/ 417443 h 686739"/>
              <a:gd name="connsiteX4" fmla="*/ 7712765 w 7712765"/>
              <a:gd name="connsiteY4" fmla="*/ 0 h 686739"/>
              <a:gd name="connsiteX5" fmla="*/ 0 w 7712765"/>
              <a:gd name="connsiteY5" fmla="*/ 0 h 686739"/>
              <a:gd name="connsiteX0" fmla="*/ 0 w 7712765"/>
              <a:gd name="connsiteY0" fmla="*/ 0 h 821857"/>
              <a:gd name="connsiteX1" fmla="*/ 857670 w 7712765"/>
              <a:gd name="connsiteY1" fmla="*/ 563148 h 821857"/>
              <a:gd name="connsiteX2" fmla="*/ 2405269 w 7712765"/>
              <a:gd name="connsiteY2" fmla="*/ 487017 h 821857"/>
              <a:gd name="connsiteX3" fmla="*/ 6569765 w 7712765"/>
              <a:gd name="connsiteY3" fmla="*/ 417443 h 821857"/>
              <a:gd name="connsiteX4" fmla="*/ 7712765 w 7712765"/>
              <a:gd name="connsiteY4" fmla="*/ 0 h 821857"/>
              <a:gd name="connsiteX5" fmla="*/ 0 w 7712765"/>
              <a:gd name="connsiteY5" fmla="*/ 0 h 821857"/>
              <a:gd name="connsiteX0" fmla="*/ 0 w 7741811"/>
              <a:gd name="connsiteY0" fmla="*/ 0 h 686739"/>
              <a:gd name="connsiteX1" fmla="*/ 886716 w 7741811"/>
              <a:gd name="connsiteY1" fmla="*/ 563148 h 686739"/>
              <a:gd name="connsiteX2" fmla="*/ 2434315 w 7741811"/>
              <a:gd name="connsiteY2" fmla="*/ 487017 h 686739"/>
              <a:gd name="connsiteX3" fmla="*/ 6598811 w 7741811"/>
              <a:gd name="connsiteY3" fmla="*/ 417443 h 686739"/>
              <a:gd name="connsiteX4" fmla="*/ 7741811 w 7741811"/>
              <a:gd name="connsiteY4" fmla="*/ 0 h 686739"/>
              <a:gd name="connsiteX5" fmla="*/ 0 w 7741811"/>
              <a:gd name="connsiteY5" fmla="*/ 0 h 686739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44409" h="809583">
                <a:moveTo>
                  <a:pt x="0" y="0"/>
                </a:moveTo>
                <a:cubicBezTo>
                  <a:pt x="304237" y="167489"/>
                  <a:pt x="360369" y="233726"/>
                  <a:pt x="886716" y="563148"/>
                </a:cubicBezTo>
                <a:cubicBezTo>
                  <a:pt x="1304871" y="809583"/>
                  <a:pt x="1615947" y="706018"/>
                  <a:pt x="2434315" y="487017"/>
                </a:cubicBezTo>
                <a:cubicBezTo>
                  <a:pt x="3629697" y="155424"/>
                  <a:pt x="5540046" y="132029"/>
                  <a:pt x="6598811" y="417443"/>
                </a:cubicBezTo>
                <a:cubicBezTo>
                  <a:pt x="7392212" y="628150"/>
                  <a:pt x="7492697" y="440390"/>
                  <a:pt x="7744409" y="3068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 bwMode="ltGray">
          <a:xfrm>
            <a:off x="0" y="312984"/>
            <a:ext cx="1212184" cy="1423763"/>
          </a:xfrm>
          <a:custGeom>
            <a:avLst/>
            <a:gdLst>
              <a:gd name="connsiteX0" fmla="*/ 0 w 742566"/>
              <a:gd name="connsiteY0" fmla="*/ 0 h 1423763"/>
              <a:gd name="connsiteX1" fmla="*/ 0 w 742566"/>
              <a:gd name="connsiteY1" fmla="*/ 1423763 h 1423763"/>
              <a:gd name="connsiteX2" fmla="*/ 742566 w 742566"/>
              <a:gd name="connsiteY2" fmla="*/ 874510 h 1423763"/>
              <a:gd name="connsiteX3" fmla="*/ 714950 w 742566"/>
              <a:gd name="connsiteY3" fmla="*/ 444926 h 1423763"/>
              <a:gd name="connsiteX4" fmla="*/ 0 w 742566"/>
              <a:gd name="connsiteY4" fmla="*/ 0 h 1423763"/>
              <a:gd name="connsiteX0" fmla="*/ 0 w 861724"/>
              <a:gd name="connsiteY0" fmla="*/ 0 h 1569515"/>
              <a:gd name="connsiteX1" fmla="*/ 0 w 861724"/>
              <a:gd name="connsiteY1" fmla="*/ 1423763 h 1569515"/>
              <a:gd name="connsiteX2" fmla="*/ 742566 w 861724"/>
              <a:gd name="connsiteY2" fmla="*/ 874510 h 1569515"/>
              <a:gd name="connsiteX3" fmla="*/ 714950 w 861724"/>
              <a:gd name="connsiteY3" fmla="*/ 444926 h 1569515"/>
              <a:gd name="connsiteX4" fmla="*/ 0 w 861724"/>
              <a:gd name="connsiteY4" fmla="*/ 0 h 1569515"/>
              <a:gd name="connsiteX0" fmla="*/ 0 w 861724"/>
              <a:gd name="connsiteY0" fmla="*/ 163140 h 1732655"/>
              <a:gd name="connsiteX1" fmla="*/ 0 w 861724"/>
              <a:gd name="connsiteY1" fmla="*/ 1586903 h 1732655"/>
              <a:gd name="connsiteX2" fmla="*/ 742566 w 861724"/>
              <a:gd name="connsiteY2" fmla="*/ 1037650 h 1732655"/>
              <a:gd name="connsiteX3" fmla="*/ 714950 w 861724"/>
              <a:gd name="connsiteY3" fmla="*/ 608066 h 1732655"/>
              <a:gd name="connsiteX4" fmla="*/ 0 w 861724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0 h 1569515"/>
              <a:gd name="connsiteX1" fmla="*/ 0 w 914642"/>
              <a:gd name="connsiteY1" fmla="*/ 1423763 h 1569515"/>
              <a:gd name="connsiteX2" fmla="*/ 742566 w 914642"/>
              <a:gd name="connsiteY2" fmla="*/ 874510 h 1569515"/>
              <a:gd name="connsiteX3" fmla="*/ 714950 w 914642"/>
              <a:gd name="connsiteY3" fmla="*/ 444926 h 1569515"/>
              <a:gd name="connsiteX4" fmla="*/ 0 w 914642"/>
              <a:gd name="connsiteY4" fmla="*/ 0 h 1569515"/>
              <a:gd name="connsiteX0" fmla="*/ 0 w 948883"/>
              <a:gd name="connsiteY0" fmla="*/ 0 h 1569515"/>
              <a:gd name="connsiteX1" fmla="*/ 0 w 948883"/>
              <a:gd name="connsiteY1" fmla="*/ 1423763 h 1569515"/>
              <a:gd name="connsiteX2" fmla="*/ 742566 w 948883"/>
              <a:gd name="connsiteY2" fmla="*/ 874510 h 1569515"/>
              <a:gd name="connsiteX3" fmla="*/ 714950 w 948883"/>
              <a:gd name="connsiteY3" fmla="*/ 444926 h 1569515"/>
              <a:gd name="connsiteX4" fmla="*/ 0 w 948883"/>
              <a:gd name="connsiteY4" fmla="*/ 0 h 1569515"/>
              <a:gd name="connsiteX0" fmla="*/ 0 w 909138"/>
              <a:gd name="connsiteY0" fmla="*/ 0 h 1569515"/>
              <a:gd name="connsiteX1" fmla="*/ 0 w 909138"/>
              <a:gd name="connsiteY1" fmla="*/ 1423763 h 1569515"/>
              <a:gd name="connsiteX2" fmla="*/ 742566 w 909138"/>
              <a:gd name="connsiteY2" fmla="*/ 874510 h 1569515"/>
              <a:gd name="connsiteX3" fmla="*/ 714950 w 909138"/>
              <a:gd name="connsiteY3" fmla="*/ 444926 h 1569515"/>
              <a:gd name="connsiteX4" fmla="*/ 0 w 909138"/>
              <a:gd name="connsiteY4" fmla="*/ 0 h 1569515"/>
              <a:gd name="connsiteX0" fmla="*/ 0 w 909138"/>
              <a:gd name="connsiteY0" fmla="*/ 0 h 1423763"/>
              <a:gd name="connsiteX1" fmla="*/ 0 w 909138"/>
              <a:gd name="connsiteY1" fmla="*/ 1423763 h 1423763"/>
              <a:gd name="connsiteX2" fmla="*/ 742566 w 909138"/>
              <a:gd name="connsiteY2" fmla="*/ 874510 h 1423763"/>
              <a:gd name="connsiteX3" fmla="*/ 714950 w 909138"/>
              <a:gd name="connsiteY3" fmla="*/ 444926 h 1423763"/>
              <a:gd name="connsiteX4" fmla="*/ 0 w 909138"/>
              <a:gd name="connsiteY4" fmla="*/ 0 h 142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9138" h="1423763">
                <a:moveTo>
                  <a:pt x="0" y="0"/>
                </a:moveTo>
                <a:lnTo>
                  <a:pt x="0" y="1423763"/>
                </a:lnTo>
                <a:cubicBezTo>
                  <a:pt x="307056" y="1125441"/>
                  <a:pt x="599640" y="970558"/>
                  <a:pt x="742566" y="874510"/>
                </a:cubicBezTo>
                <a:cubicBezTo>
                  <a:pt x="885492" y="778462"/>
                  <a:pt x="909138" y="598868"/>
                  <a:pt x="714950" y="444926"/>
                </a:cubicBezTo>
                <a:cubicBezTo>
                  <a:pt x="481017" y="259268"/>
                  <a:pt x="145961" y="102135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Freeform 9"/>
          <p:cNvSpPr/>
          <p:nvPr/>
        </p:nvSpPr>
        <p:spPr bwMode="ltGray">
          <a:xfrm flipV="1">
            <a:off x="0" y="5172889"/>
            <a:ext cx="1133576" cy="1665516"/>
          </a:xfrm>
          <a:custGeom>
            <a:avLst/>
            <a:gdLst>
              <a:gd name="connsiteX0" fmla="*/ 0 w 742566"/>
              <a:gd name="connsiteY0" fmla="*/ 0 h 1423763"/>
              <a:gd name="connsiteX1" fmla="*/ 0 w 742566"/>
              <a:gd name="connsiteY1" fmla="*/ 1423763 h 1423763"/>
              <a:gd name="connsiteX2" fmla="*/ 742566 w 742566"/>
              <a:gd name="connsiteY2" fmla="*/ 874510 h 1423763"/>
              <a:gd name="connsiteX3" fmla="*/ 714950 w 742566"/>
              <a:gd name="connsiteY3" fmla="*/ 444926 h 1423763"/>
              <a:gd name="connsiteX4" fmla="*/ 0 w 742566"/>
              <a:gd name="connsiteY4" fmla="*/ 0 h 1423763"/>
              <a:gd name="connsiteX0" fmla="*/ 0 w 861724"/>
              <a:gd name="connsiteY0" fmla="*/ 0 h 1569515"/>
              <a:gd name="connsiteX1" fmla="*/ 0 w 861724"/>
              <a:gd name="connsiteY1" fmla="*/ 1423763 h 1569515"/>
              <a:gd name="connsiteX2" fmla="*/ 742566 w 861724"/>
              <a:gd name="connsiteY2" fmla="*/ 874510 h 1569515"/>
              <a:gd name="connsiteX3" fmla="*/ 714950 w 861724"/>
              <a:gd name="connsiteY3" fmla="*/ 444926 h 1569515"/>
              <a:gd name="connsiteX4" fmla="*/ 0 w 861724"/>
              <a:gd name="connsiteY4" fmla="*/ 0 h 1569515"/>
              <a:gd name="connsiteX0" fmla="*/ 0 w 861724"/>
              <a:gd name="connsiteY0" fmla="*/ 163140 h 1732655"/>
              <a:gd name="connsiteX1" fmla="*/ 0 w 861724"/>
              <a:gd name="connsiteY1" fmla="*/ 1586903 h 1732655"/>
              <a:gd name="connsiteX2" fmla="*/ 742566 w 861724"/>
              <a:gd name="connsiteY2" fmla="*/ 1037650 h 1732655"/>
              <a:gd name="connsiteX3" fmla="*/ 714950 w 861724"/>
              <a:gd name="connsiteY3" fmla="*/ 608066 h 1732655"/>
              <a:gd name="connsiteX4" fmla="*/ 0 w 861724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0 h 1569515"/>
              <a:gd name="connsiteX1" fmla="*/ 0 w 914642"/>
              <a:gd name="connsiteY1" fmla="*/ 1423763 h 1569515"/>
              <a:gd name="connsiteX2" fmla="*/ 742566 w 914642"/>
              <a:gd name="connsiteY2" fmla="*/ 874510 h 1569515"/>
              <a:gd name="connsiteX3" fmla="*/ 714950 w 914642"/>
              <a:gd name="connsiteY3" fmla="*/ 444926 h 1569515"/>
              <a:gd name="connsiteX4" fmla="*/ 0 w 914642"/>
              <a:gd name="connsiteY4" fmla="*/ 0 h 1569515"/>
              <a:gd name="connsiteX0" fmla="*/ 0 w 948883"/>
              <a:gd name="connsiteY0" fmla="*/ 0 h 1569515"/>
              <a:gd name="connsiteX1" fmla="*/ 0 w 948883"/>
              <a:gd name="connsiteY1" fmla="*/ 1423763 h 1569515"/>
              <a:gd name="connsiteX2" fmla="*/ 742566 w 948883"/>
              <a:gd name="connsiteY2" fmla="*/ 874510 h 1569515"/>
              <a:gd name="connsiteX3" fmla="*/ 714950 w 948883"/>
              <a:gd name="connsiteY3" fmla="*/ 444926 h 1569515"/>
              <a:gd name="connsiteX4" fmla="*/ 0 w 948883"/>
              <a:gd name="connsiteY4" fmla="*/ 0 h 1569515"/>
              <a:gd name="connsiteX0" fmla="*/ 0 w 909138"/>
              <a:gd name="connsiteY0" fmla="*/ 0 h 1569515"/>
              <a:gd name="connsiteX1" fmla="*/ 0 w 909138"/>
              <a:gd name="connsiteY1" fmla="*/ 1423763 h 1569515"/>
              <a:gd name="connsiteX2" fmla="*/ 742566 w 909138"/>
              <a:gd name="connsiteY2" fmla="*/ 874510 h 1569515"/>
              <a:gd name="connsiteX3" fmla="*/ 714950 w 909138"/>
              <a:gd name="connsiteY3" fmla="*/ 444926 h 1569515"/>
              <a:gd name="connsiteX4" fmla="*/ 0 w 909138"/>
              <a:gd name="connsiteY4" fmla="*/ 0 h 1569515"/>
              <a:gd name="connsiteX0" fmla="*/ 0 w 909138"/>
              <a:gd name="connsiteY0" fmla="*/ 0 h 1423763"/>
              <a:gd name="connsiteX1" fmla="*/ 0 w 909138"/>
              <a:gd name="connsiteY1" fmla="*/ 1423763 h 1423763"/>
              <a:gd name="connsiteX2" fmla="*/ 742566 w 909138"/>
              <a:gd name="connsiteY2" fmla="*/ 874510 h 1423763"/>
              <a:gd name="connsiteX3" fmla="*/ 714950 w 909138"/>
              <a:gd name="connsiteY3" fmla="*/ 444926 h 1423763"/>
              <a:gd name="connsiteX4" fmla="*/ 0 w 909138"/>
              <a:gd name="connsiteY4" fmla="*/ 0 h 1423763"/>
              <a:gd name="connsiteX0" fmla="*/ 0 w 909138"/>
              <a:gd name="connsiteY0" fmla="*/ 0 h 1423763"/>
              <a:gd name="connsiteX1" fmla="*/ 0 w 909138"/>
              <a:gd name="connsiteY1" fmla="*/ 1423763 h 1423763"/>
              <a:gd name="connsiteX2" fmla="*/ 729018 w 909138"/>
              <a:gd name="connsiteY2" fmla="*/ 946385 h 1423763"/>
              <a:gd name="connsiteX3" fmla="*/ 714950 w 909138"/>
              <a:gd name="connsiteY3" fmla="*/ 444926 h 1423763"/>
              <a:gd name="connsiteX4" fmla="*/ 0 w 909138"/>
              <a:gd name="connsiteY4" fmla="*/ 0 h 1423763"/>
              <a:gd name="connsiteX0" fmla="*/ 0 w 917369"/>
              <a:gd name="connsiteY0" fmla="*/ 0 h 1423763"/>
              <a:gd name="connsiteX1" fmla="*/ 0 w 917369"/>
              <a:gd name="connsiteY1" fmla="*/ 1423763 h 1423763"/>
              <a:gd name="connsiteX2" fmla="*/ 729018 w 917369"/>
              <a:gd name="connsiteY2" fmla="*/ 946385 h 1423763"/>
              <a:gd name="connsiteX3" fmla="*/ 723181 w 917369"/>
              <a:gd name="connsiteY3" fmla="*/ 562947 h 1423763"/>
              <a:gd name="connsiteX4" fmla="*/ 0 w 917369"/>
              <a:gd name="connsiteY4" fmla="*/ 0 h 1423763"/>
              <a:gd name="connsiteX0" fmla="*/ 0 w 917369"/>
              <a:gd name="connsiteY0" fmla="*/ 0 h 1423763"/>
              <a:gd name="connsiteX1" fmla="*/ 0 w 917369"/>
              <a:gd name="connsiteY1" fmla="*/ 1423763 h 1423763"/>
              <a:gd name="connsiteX2" fmla="*/ 729018 w 917369"/>
              <a:gd name="connsiteY2" fmla="*/ 946385 h 1423763"/>
              <a:gd name="connsiteX3" fmla="*/ 723181 w 917369"/>
              <a:gd name="connsiteY3" fmla="*/ 562947 h 1423763"/>
              <a:gd name="connsiteX4" fmla="*/ 0 w 917369"/>
              <a:gd name="connsiteY4" fmla="*/ 0 h 1423763"/>
              <a:gd name="connsiteX0" fmla="*/ 0 w 917369"/>
              <a:gd name="connsiteY0" fmla="*/ 0 h 1423763"/>
              <a:gd name="connsiteX1" fmla="*/ 0 w 917369"/>
              <a:gd name="connsiteY1" fmla="*/ 1423763 h 1423763"/>
              <a:gd name="connsiteX2" fmla="*/ 729018 w 917369"/>
              <a:gd name="connsiteY2" fmla="*/ 946385 h 1423763"/>
              <a:gd name="connsiteX3" fmla="*/ 723181 w 917369"/>
              <a:gd name="connsiteY3" fmla="*/ 562947 h 1423763"/>
              <a:gd name="connsiteX4" fmla="*/ 0 w 917369"/>
              <a:gd name="connsiteY4" fmla="*/ 0 h 1423763"/>
              <a:gd name="connsiteX0" fmla="*/ 0 w 917369"/>
              <a:gd name="connsiteY0" fmla="*/ 0 h 1423763"/>
              <a:gd name="connsiteX1" fmla="*/ 0 w 917369"/>
              <a:gd name="connsiteY1" fmla="*/ 1423763 h 1423763"/>
              <a:gd name="connsiteX2" fmla="*/ 729018 w 917369"/>
              <a:gd name="connsiteY2" fmla="*/ 946385 h 1423763"/>
              <a:gd name="connsiteX3" fmla="*/ 723181 w 917369"/>
              <a:gd name="connsiteY3" fmla="*/ 562947 h 1423763"/>
              <a:gd name="connsiteX4" fmla="*/ 0 w 917369"/>
              <a:gd name="connsiteY4" fmla="*/ 0 h 142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369" h="1423763">
                <a:moveTo>
                  <a:pt x="0" y="0"/>
                </a:moveTo>
                <a:lnTo>
                  <a:pt x="0" y="1423763"/>
                </a:lnTo>
                <a:cubicBezTo>
                  <a:pt x="368101" y="1168156"/>
                  <a:pt x="565407" y="1044083"/>
                  <a:pt x="729018" y="946385"/>
                </a:cubicBezTo>
                <a:cubicBezTo>
                  <a:pt x="892629" y="848687"/>
                  <a:pt x="917369" y="716889"/>
                  <a:pt x="723181" y="562947"/>
                </a:cubicBezTo>
                <a:cubicBezTo>
                  <a:pt x="489248" y="377289"/>
                  <a:pt x="145961" y="102135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ltGray">
          <a:xfrm>
            <a:off x="10275029" y="-3132"/>
            <a:ext cx="1933673" cy="1647155"/>
          </a:xfrm>
          <a:custGeom>
            <a:avLst/>
            <a:gdLst>
              <a:gd name="connsiteX0" fmla="*/ 422754 w 1302707"/>
              <a:gd name="connsiteY0" fmla="*/ 0 h 1615858"/>
              <a:gd name="connsiteX1" fmla="*/ 1302707 w 1302707"/>
              <a:gd name="connsiteY1" fmla="*/ 0 h 1615858"/>
              <a:gd name="connsiteX2" fmla="*/ 1290181 w 1302707"/>
              <a:gd name="connsiteY2" fmla="*/ 1615858 h 1615858"/>
              <a:gd name="connsiteX3" fmla="*/ 109603 w 1302707"/>
              <a:gd name="connsiteY3" fmla="*/ 879954 h 1615858"/>
              <a:gd name="connsiteX4" fmla="*/ 0 w 1302707"/>
              <a:gd name="connsiteY4" fmla="*/ 382044 h 1615858"/>
              <a:gd name="connsiteX5" fmla="*/ 422754 w 1302707"/>
              <a:gd name="connsiteY5" fmla="*/ 0 h 1615858"/>
              <a:gd name="connsiteX0" fmla="*/ 528181 w 1408134"/>
              <a:gd name="connsiteY0" fmla="*/ 0 h 1762517"/>
              <a:gd name="connsiteX1" fmla="*/ 1408134 w 1408134"/>
              <a:gd name="connsiteY1" fmla="*/ 0 h 1762517"/>
              <a:gd name="connsiteX2" fmla="*/ 1395608 w 1408134"/>
              <a:gd name="connsiteY2" fmla="*/ 1615858 h 1762517"/>
              <a:gd name="connsiteX3" fmla="*/ 215030 w 1408134"/>
              <a:gd name="connsiteY3" fmla="*/ 879954 h 1762517"/>
              <a:gd name="connsiteX4" fmla="*/ 105427 w 1408134"/>
              <a:gd name="connsiteY4" fmla="*/ 382044 h 1762517"/>
              <a:gd name="connsiteX5" fmla="*/ 528181 w 1408134"/>
              <a:gd name="connsiteY5" fmla="*/ 0 h 1762517"/>
              <a:gd name="connsiteX0" fmla="*/ 528181 w 1408134"/>
              <a:gd name="connsiteY0" fmla="*/ 0 h 1762517"/>
              <a:gd name="connsiteX1" fmla="*/ 1408134 w 1408134"/>
              <a:gd name="connsiteY1" fmla="*/ 0 h 1762517"/>
              <a:gd name="connsiteX2" fmla="*/ 1395608 w 1408134"/>
              <a:gd name="connsiteY2" fmla="*/ 1615858 h 1762517"/>
              <a:gd name="connsiteX3" fmla="*/ 215030 w 1408134"/>
              <a:gd name="connsiteY3" fmla="*/ 879954 h 1762517"/>
              <a:gd name="connsiteX4" fmla="*/ 105427 w 1408134"/>
              <a:gd name="connsiteY4" fmla="*/ 382044 h 1762517"/>
              <a:gd name="connsiteX5" fmla="*/ 528181 w 1408134"/>
              <a:gd name="connsiteY5" fmla="*/ 0 h 1762517"/>
              <a:gd name="connsiteX0" fmla="*/ 528181 w 1408134"/>
              <a:gd name="connsiteY0" fmla="*/ 0 h 1615858"/>
              <a:gd name="connsiteX1" fmla="*/ 1408134 w 1408134"/>
              <a:gd name="connsiteY1" fmla="*/ 0 h 1615858"/>
              <a:gd name="connsiteX2" fmla="*/ 1395608 w 1408134"/>
              <a:gd name="connsiteY2" fmla="*/ 1615858 h 1615858"/>
              <a:gd name="connsiteX3" fmla="*/ 215030 w 1408134"/>
              <a:gd name="connsiteY3" fmla="*/ 879954 h 1615858"/>
              <a:gd name="connsiteX4" fmla="*/ 105427 w 1408134"/>
              <a:gd name="connsiteY4" fmla="*/ 382044 h 1615858"/>
              <a:gd name="connsiteX5" fmla="*/ 528181 w 1408134"/>
              <a:gd name="connsiteY5" fmla="*/ 0 h 1615858"/>
              <a:gd name="connsiteX0" fmla="*/ 529337 w 1409290"/>
              <a:gd name="connsiteY0" fmla="*/ 0 h 1615858"/>
              <a:gd name="connsiteX1" fmla="*/ 1409290 w 1409290"/>
              <a:gd name="connsiteY1" fmla="*/ 0 h 1615858"/>
              <a:gd name="connsiteX2" fmla="*/ 1396764 w 1409290"/>
              <a:gd name="connsiteY2" fmla="*/ 1615858 h 1615858"/>
              <a:gd name="connsiteX3" fmla="*/ 215030 w 1409290"/>
              <a:gd name="connsiteY3" fmla="*/ 864897 h 1615858"/>
              <a:gd name="connsiteX4" fmla="*/ 106583 w 1409290"/>
              <a:gd name="connsiteY4" fmla="*/ 382044 h 1615858"/>
              <a:gd name="connsiteX5" fmla="*/ 529337 w 1409290"/>
              <a:gd name="connsiteY5" fmla="*/ 0 h 1615858"/>
              <a:gd name="connsiteX0" fmla="*/ 522046 w 1401999"/>
              <a:gd name="connsiteY0" fmla="*/ 0 h 1615858"/>
              <a:gd name="connsiteX1" fmla="*/ 1401999 w 1401999"/>
              <a:gd name="connsiteY1" fmla="*/ 0 h 1615858"/>
              <a:gd name="connsiteX2" fmla="*/ 1389473 w 1401999"/>
              <a:gd name="connsiteY2" fmla="*/ 1615858 h 1615858"/>
              <a:gd name="connsiteX3" fmla="*/ 207739 w 1401999"/>
              <a:gd name="connsiteY3" fmla="*/ 864897 h 1615858"/>
              <a:gd name="connsiteX4" fmla="*/ 99292 w 1401999"/>
              <a:gd name="connsiteY4" fmla="*/ 382044 h 1615858"/>
              <a:gd name="connsiteX5" fmla="*/ 522046 w 1401999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47155"/>
              <a:gd name="connsiteX1" fmla="*/ 1450255 w 1450255"/>
              <a:gd name="connsiteY1" fmla="*/ 0 h 1647155"/>
              <a:gd name="connsiteX2" fmla="*/ 1437729 w 1450255"/>
              <a:gd name="connsiteY2" fmla="*/ 1647155 h 1647155"/>
              <a:gd name="connsiteX3" fmla="*/ 255995 w 1450255"/>
              <a:gd name="connsiteY3" fmla="*/ 864897 h 1647155"/>
              <a:gd name="connsiteX4" fmla="*/ 147548 w 1450255"/>
              <a:gd name="connsiteY4" fmla="*/ 382044 h 1647155"/>
              <a:gd name="connsiteX5" fmla="*/ 570302 w 1450255"/>
              <a:gd name="connsiteY5" fmla="*/ 0 h 164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0255" h="1647155">
                <a:moveTo>
                  <a:pt x="570302" y="0"/>
                </a:moveTo>
                <a:lnTo>
                  <a:pt x="1450255" y="0"/>
                </a:lnTo>
                <a:cubicBezTo>
                  <a:pt x="1446080" y="538619"/>
                  <a:pt x="1441904" y="1108536"/>
                  <a:pt x="1437729" y="1647155"/>
                </a:cubicBezTo>
                <a:cubicBezTo>
                  <a:pt x="1059800" y="1253174"/>
                  <a:pt x="463734" y="1013829"/>
                  <a:pt x="255995" y="864897"/>
                </a:cubicBezTo>
                <a:cubicBezTo>
                  <a:pt x="0" y="680990"/>
                  <a:pt x="64002" y="497791"/>
                  <a:pt x="147548" y="382044"/>
                </a:cubicBezTo>
                <a:cubicBezTo>
                  <a:pt x="231094" y="266297"/>
                  <a:pt x="385474" y="72158"/>
                  <a:pt x="57030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Freeform 11"/>
          <p:cNvSpPr/>
          <p:nvPr/>
        </p:nvSpPr>
        <p:spPr bwMode="ltGray">
          <a:xfrm>
            <a:off x="634209" y="5237922"/>
            <a:ext cx="11557791" cy="1639956"/>
          </a:xfrm>
          <a:custGeom>
            <a:avLst/>
            <a:gdLst>
              <a:gd name="connsiteX0" fmla="*/ 0 w 8666922"/>
              <a:gd name="connsiteY0" fmla="*/ 1610139 h 1639956"/>
              <a:gd name="connsiteX1" fmla="*/ 8656983 w 8666922"/>
              <a:gd name="connsiteY1" fmla="*/ 1639956 h 1639956"/>
              <a:gd name="connsiteX2" fmla="*/ 8666922 w 8666922"/>
              <a:gd name="connsiteY2" fmla="*/ 0 h 1639956"/>
              <a:gd name="connsiteX3" fmla="*/ 4084983 w 8666922"/>
              <a:gd name="connsiteY3" fmla="*/ 1480930 h 1639956"/>
              <a:gd name="connsiteX4" fmla="*/ 993913 w 8666922"/>
              <a:gd name="connsiteY4" fmla="*/ 914400 h 1639956"/>
              <a:gd name="connsiteX5" fmla="*/ 0 w 8666922"/>
              <a:gd name="connsiteY5" fmla="*/ 1610139 h 1639956"/>
              <a:gd name="connsiteX0" fmla="*/ 0 w 8666922"/>
              <a:gd name="connsiteY0" fmla="*/ 1636643 h 1666460"/>
              <a:gd name="connsiteX1" fmla="*/ 8656983 w 8666922"/>
              <a:gd name="connsiteY1" fmla="*/ 1666460 h 1666460"/>
              <a:gd name="connsiteX2" fmla="*/ 8666922 w 8666922"/>
              <a:gd name="connsiteY2" fmla="*/ 26504 h 1666460"/>
              <a:gd name="connsiteX3" fmla="*/ 4084983 w 8666922"/>
              <a:gd name="connsiteY3" fmla="*/ 1507434 h 1666460"/>
              <a:gd name="connsiteX4" fmla="*/ 993913 w 8666922"/>
              <a:gd name="connsiteY4" fmla="*/ 940904 h 1666460"/>
              <a:gd name="connsiteX5" fmla="*/ 0 w 8666922"/>
              <a:gd name="connsiteY5" fmla="*/ 1636643 h 1666460"/>
              <a:gd name="connsiteX0" fmla="*/ 0 w 8668343"/>
              <a:gd name="connsiteY0" fmla="*/ 1647276 h 1666460"/>
              <a:gd name="connsiteX1" fmla="*/ 8658404 w 8668343"/>
              <a:gd name="connsiteY1" fmla="*/ 1666460 h 1666460"/>
              <a:gd name="connsiteX2" fmla="*/ 8668343 w 8668343"/>
              <a:gd name="connsiteY2" fmla="*/ 26504 h 1666460"/>
              <a:gd name="connsiteX3" fmla="*/ 4086404 w 8668343"/>
              <a:gd name="connsiteY3" fmla="*/ 1507434 h 1666460"/>
              <a:gd name="connsiteX4" fmla="*/ 995334 w 8668343"/>
              <a:gd name="connsiteY4" fmla="*/ 940904 h 1666460"/>
              <a:gd name="connsiteX5" fmla="*/ 0 w 8668343"/>
              <a:gd name="connsiteY5" fmla="*/ 1647276 h 1666460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  <a:gd name="connsiteX0" fmla="*/ 1277178 w 9945521"/>
              <a:gd name="connsiteY0" fmla="*/ 1620772 h 1639956"/>
              <a:gd name="connsiteX1" fmla="*/ 9935582 w 9945521"/>
              <a:gd name="connsiteY1" fmla="*/ 1639956 h 1639956"/>
              <a:gd name="connsiteX2" fmla="*/ 9945521 w 9945521"/>
              <a:gd name="connsiteY2" fmla="*/ 0 h 1639956"/>
              <a:gd name="connsiteX3" fmla="*/ 5363582 w 9945521"/>
              <a:gd name="connsiteY3" fmla="*/ 1480930 h 1639956"/>
              <a:gd name="connsiteX4" fmla="*/ 2272512 w 9945521"/>
              <a:gd name="connsiteY4" fmla="*/ 914400 h 1639956"/>
              <a:gd name="connsiteX5" fmla="*/ 1277178 w 9945521"/>
              <a:gd name="connsiteY5" fmla="*/ 1620772 h 1639956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68343" h="1639956">
                <a:moveTo>
                  <a:pt x="0" y="1620772"/>
                </a:moveTo>
                <a:lnTo>
                  <a:pt x="8658404" y="1639956"/>
                </a:lnTo>
                <a:lnTo>
                  <a:pt x="8668343" y="0"/>
                </a:lnTo>
                <a:cubicBezTo>
                  <a:pt x="7434289" y="1156087"/>
                  <a:pt x="5517363" y="1503112"/>
                  <a:pt x="4086404" y="1480930"/>
                </a:cubicBezTo>
                <a:cubicBezTo>
                  <a:pt x="2655445" y="1458748"/>
                  <a:pt x="1459326" y="1108766"/>
                  <a:pt x="995334" y="914400"/>
                </a:cubicBezTo>
                <a:cubicBezTo>
                  <a:pt x="531342" y="720034"/>
                  <a:pt x="360863" y="1226049"/>
                  <a:pt x="0" y="1620772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664" y="530352"/>
            <a:ext cx="9753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6048" y="1719072"/>
            <a:ext cx="4767072" cy="4215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719072"/>
            <a:ext cx="4767072" cy="4215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C46C-B824-4541-90E6-12C1DF41C11B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32542-5CDC-46FE-9186-7B2885084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26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ltGray">
          <a:xfrm>
            <a:off x="40786" y="1"/>
            <a:ext cx="10325879" cy="809583"/>
          </a:xfrm>
          <a:custGeom>
            <a:avLst/>
            <a:gdLst>
              <a:gd name="connsiteX0" fmla="*/ 0 w 7712765"/>
              <a:gd name="connsiteY0" fmla="*/ 0 h 576470"/>
              <a:gd name="connsiteX1" fmla="*/ 854765 w 7712765"/>
              <a:gd name="connsiteY1" fmla="*/ 576470 h 576470"/>
              <a:gd name="connsiteX2" fmla="*/ 2405269 w 7712765"/>
              <a:gd name="connsiteY2" fmla="*/ 487017 h 576470"/>
              <a:gd name="connsiteX3" fmla="*/ 6569765 w 7712765"/>
              <a:gd name="connsiteY3" fmla="*/ 417443 h 576470"/>
              <a:gd name="connsiteX4" fmla="*/ 7712765 w 7712765"/>
              <a:gd name="connsiteY4" fmla="*/ 0 h 576470"/>
              <a:gd name="connsiteX5" fmla="*/ 0 w 7712765"/>
              <a:gd name="connsiteY5" fmla="*/ 0 h 576470"/>
              <a:gd name="connsiteX0" fmla="*/ 0 w 7712765"/>
              <a:gd name="connsiteY0" fmla="*/ 0 h 657639"/>
              <a:gd name="connsiteX1" fmla="*/ 854765 w 7712765"/>
              <a:gd name="connsiteY1" fmla="*/ 576470 h 657639"/>
              <a:gd name="connsiteX2" fmla="*/ 2405269 w 7712765"/>
              <a:gd name="connsiteY2" fmla="*/ 487017 h 657639"/>
              <a:gd name="connsiteX3" fmla="*/ 6569765 w 7712765"/>
              <a:gd name="connsiteY3" fmla="*/ 417443 h 657639"/>
              <a:gd name="connsiteX4" fmla="*/ 7712765 w 7712765"/>
              <a:gd name="connsiteY4" fmla="*/ 0 h 657639"/>
              <a:gd name="connsiteX5" fmla="*/ 0 w 7712765"/>
              <a:gd name="connsiteY5" fmla="*/ 0 h 657639"/>
              <a:gd name="connsiteX0" fmla="*/ 0 w 8807726"/>
              <a:gd name="connsiteY0" fmla="*/ 0 h 657639"/>
              <a:gd name="connsiteX1" fmla="*/ 854765 w 8807726"/>
              <a:gd name="connsiteY1" fmla="*/ 576470 h 657639"/>
              <a:gd name="connsiteX2" fmla="*/ 2405269 w 8807726"/>
              <a:gd name="connsiteY2" fmla="*/ 487017 h 657639"/>
              <a:gd name="connsiteX3" fmla="*/ 6569765 w 8807726"/>
              <a:gd name="connsiteY3" fmla="*/ 417443 h 657639"/>
              <a:gd name="connsiteX4" fmla="*/ 7712765 w 8807726"/>
              <a:gd name="connsiteY4" fmla="*/ 0 h 657639"/>
              <a:gd name="connsiteX5" fmla="*/ 0 w 8807726"/>
              <a:gd name="connsiteY5" fmla="*/ 0 h 657639"/>
              <a:gd name="connsiteX0" fmla="*/ 0 w 7712765"/>
              <a:gd name="connsiteY0" fmla="*/ 0 h 657639"/>
              <a:gd name="connsiteX1" fmla="*/ 854765 w 7712765"/>
              <a:gd name="connsiteY1" fmla="*/ 576470 h 657639"/>
              <a:gd name="connsiteX2" fmla="*/ 2405269 w 7712765"/>
              <a:gd name="connsiteY2" fmla="*/ 487017 h 657639"/>
              <a:gd name="connsiteX3" fmla="*/ 6569765 w 7712765"/>
              <a:gd name="connsiteY3" fmla="*/ 417443 h 657639"/>
              <a:gd name="connsiteX4" fmla="*/ 7712765 w 7712765"/>
              <a:gd name="connsiteY4" fmla="*/ 0 h 657639"/>
              <a:gd name="connsiteX5" fmla="*/ 0 w 7712765"/>
              <a:gd name="connsiteY5" fmla="*/ 0 h 657639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1143000 w 8855765"/>
              <a:gd name="connsiteY0" fmla="*/ 0 h 840448"/>
              <a:gd name="connsiteX1" fmla="*/ 1997765 w 8855765"/>
              <a:gd name="connsiteY1" fmla="*/ 576470 h 840448"/>
              <a:gd name="connsiteX2" fmla="*/ 3548269 w 8855765"/>
              <a:gd name="connsiteY2" fmla="*/ 487017 h 840448"/>
              <a:gd name="connsiteX3" fmla="*/ 7712765 w 8855765"/>
              <a:gd name="connsiteY3" fmla="*/ 417443 h 840448"/>
              <a:gd name="connsiteX4" fmla="*/ 8855765 w 8855765"/>
              <a:gd name="connsiteY4" fmla="*/ 0 h 840448"/>
              <a:gd name="connsiteX5" fmla="*/ 1143000 w 8855765"/>
              <a:gd name="connsiteY5" fmla="*/ 0 h 840448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0 w 7712765"/>
              <a:gd name="connsiteY0" fmla="*/ 0 h 686739"/>
              <a:gd name="connsiteX1" fmla="*/ 857670 w 7712765"/>
              <a:gd name="connsiteY1" fmla="*/ 563148 h 686739"/>
              <a:gd name="connsiteX2" fmla="*/ 2405269 w 7712765"/>
              <a:gd name="connsiteY2" fmla="*/ 487017 h 686739"/>
              <a:gd name="connsiteX3" fmla="*/ 6569765 w 7712765"/>
              <a:gd name="connsiteY3" fmla="*/ 417443 h 686739"/>
              <a:gd name="connsiteX4" fmla="*/ 7712765 w 7712765"/>
              <a:gd name="connsiteY4" fmla="*/ 0 h 686739"/>
              <a:gd name="connsiteX5" fmla="*/ 0 w 7712765"/>
              <a:gd name="connsiteY5" fmla="*/ 0 h 686739"/>
              <a:gd name="connsiteX0" fmla="*/ 0 w 7712765"/>
              <a:gd name="connsiteY0" fmla="*/ 0 h 821857"/>
              <a:gd name="connsiteX1" fmla="*/ 857670 w 7712765"/>
              <a:gd name="connsiteY1" fmla="*/ 563148 h 821857"/>
              <a:gd name="connsiteX2" fmla="*/ 2405269 w 7712765"/>
              <a:gd name="connsiteY2" fmla="*/ 487017 h 821857"/>
              <a:gd name="connsiteX3" fmla="*/ 6569765 w 7712765"/>
              <a:gd name="connsiteY3" fmla="*/ 417443 h 821857"/>
              <a:gd name="connsiteX4" fmla="*/ 7712765 w 7712765"/>
              <a:gd name="connsiteY4" fmla="*/ 0 h 821857"/>
              <a:gd name="connsiteX5" fmla="*/ 0 w 7712765"/>
              <a:gd name="connsiteY5" fmla="*/ 0 h 821857"/>
              <a:gd name="connsiteX0" fmla="*/ 0 w 7741811"/>
              <a:gd name="connsiteY0" fmla="*/ 0 h 686739"/>
              <a:gd name="connsiteX1" fmla="*/ 886716 w 7741811"/>
              <a:gd name="connsiteY1" fmla="*/ 563148 h 686739"/>
              <a:gd name="connsiteX2" fmla="*/ 2434315 w 7741811"/>
              <a:gd name="connsiteY2" fmla="*/ 487017 h 686739"/>
              <a:gd name="connsiteX3" fmla="*/ 6598811 w 7741811"/>
              <a:gd name="connsiteY3" fmla="*/ 417443 h 686739"/>
              <a:gd name="connsiteX4" fmla="*/ 7741811 w 7741811"/>
              <a:gd name="connsiteY4" fmla="*/ 0 h 686739"/>
              <a:gd name="connsiteX5" fmla="*/ 0 w 7741811"/>
              <a:gd name="connsiteY5" fmla="*/ 0 h 686739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44409" h="809583">
                <a:moveTo>
                  <a:pt x="0" y="0"/>
                </a:moveTo>
                <a:cubicBezTo>
                  <a:pt x="304237" y="167489"/>
                  <a:pt x="360369" y="233726"/>
                  <a:pt x="886716" y="563148"/>
                </a:cubicBezTo>
                <a:cubicBezTo>
                  <a:pt x="1304871" y="809583"/>
                  <a:pt x="1615947" y="706018"/>
                  <a:pt x="2434315" y="487017"/>
                </a:cubicBezTo>
                <a:cubicBezTo>
                  <a:pt x="3629697" y="155424"/>
                  <a:pt x="5540046" y="132029"/>
                  <a:pt x="6598811" y="417443"/>
                </a:cubicBezTo>
                <a:cubicBezTo>
                  <a:pt x="7392212" y="628150"/>
                  <a:pt x="7492697" y="440390"/>
                  <a:pt x="7744409" y="3068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ltGray">
          <a:xfrm>
            <a:off x="0" y="312984"/>
            <a:ext cx="1212184" cy="1423763"/>
          </a:xfrm>
          <a:custGeom>
            <a:avLst/>
            <a:gdLst>
              <a:gd name="connsiteX0" fmla="*/ 0 w 742566"/>
              <a:gd name="connsiteY0" fmla="*/ 0 h 1423763"/>
              <a:gd name="connsiteX1" fmla="*/ 0 w 742566"/>
              <a:gd name="connsiteY1" fmla="*/ 1423763 h 1423763"/>
              <a:gd name="connsiteX2" fmla="*/ 742566 w 742566"/>
              <a:gd name="connsiteY2" fmla="*/ 874510 h 1423763"/>
              <a:gd name="connsiteX3" fmla="*/ 714950 w 742566"/>
              <a:gd name="connsiteY3" fmla="*/ 444926 h 1423763"/>
              <a:gd name="connsiteX4" fmla="*/ 0 w 742566"/>
              <a:gd name="connsiteY4" fmla="*/ 0 h 1423763"/>
              <a:gd name="connsiteX0" fmla="*/ 0 w 861724"/>
              <a:gd name="connsiteY0" fmla="*/ 0 h 1569515"/>
              <a:gd name="connsiteX1" fmla="*/ 0 w 861724"/>
              <a:gd name="connsiteY1" fmla="*/ 1423763 h 1569515"/>
              <a:gd name="connsiteX2" fmla="*/ 742566 w 861724"/>
              <a:gd name="connsiteY2" fmla="*/ 874510 h 1569515"/>
              <a:gd name="connsiteX3" fmla="*/ 714950 w 861724"/>
              <a:gd name="connsiteY3" fmla="*/ 444926 h 1569515"/>
              <a:gd name="connsiteX4" fmla="*/ 0 w 861724"/>
              <a:gd name="connsiteY4" fmla="*/ 0 h 1569515"/>
              <a:gd name="connsiteX0" fmla="*/ 0 w 861724"/>
              <a:gd name="connsiteY0" fmla="*/ 163140 h 1732655"/>
              <a:gd name="connsiteX1" fmla="*/ 0 w 861724"/>
              <a:gd name="connsiteY1" fmla="*/ 1586903 h 1732655"/>
              <a:gd name="connsiteX2" fmla="*/ 742566 w 861724"/>
              <a:gd name="connsiteY2" fmla="*/ 1037650 h 1732655"/>
              <a:gd name="connsiteX3" fmla="*/ 714950 w 861724"/>
              <a:gd name="connsiteY3" fmla="*/ 608066 h 1732655"/>
              <a:gd name="connsiteX4" fmla="*/ 0 w 861724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0 h 1569515"/>
              <a:gd name="connsiteX1" fmla="*/ 0 w 914642"/>
              <a:gd name="connsiteY1" fmla="*/ 1423763 h 1569515"/>
              <a:gd name="connsiteX2" fmla="*/ 742566 w 914642"/>
              <a:gd name="connsiteY2" fmla="*/ 874510 h 1569515"/>
              <a:gd name="connsiteX3" fmla="*/ 714950 w 914642"/>
              <a:gd name="connsiteY3" fmla="*/ 444926 h 1569515"/>
              <a:gd name="connsiteX4" fmla="*/ 0 w 914642"/>
              <a:gd name="connsiteY4" fmla="*/ 0 h 1569515"/>
              <a:gd name="connsiteX0" fmla="*/ 0 w 948883"/>
              <a:gd name="connsiteY0" fmla="*/ 0 h 1569515"/>
              <a:gd name="connsiteX1" fmla="*/ 0 w 948883"/>
              <a:gd name="connsiteY1" fmla="*/ 1423763 h 1569515"/>
              <a:gd name="connsiteX2" fmla="*/ 742566 w 948883"/>
              <a:gd name="connsiteY2" fmla="*/ 874510 h 1569515"/>
              <a:gd name="connsiteX3" fmla="*/ 714950 w 948883"/>
              <a:gd name="connsiteY3" fmla="*/ 444926 h 1569515"/>
              <a:gd name="connsiteX4" fmla="*/ 0 w 948883"/>
              <a:gd name="connsiteY4" fmla="*/ 0 h 1569515"/>
              <a:gd name="connsiteX0" fmla="*/ 0 w 909138"/>
              <a:gd name="connsiteY0" fmla="*/ 0 h 1569515"/>
              <a:gd name="connsiteX1" fmla="*/ 0 w 909138"/>
              <a:gd name="connsiteY1" fmla="*/ 1423763 h 1569515"/>
              <a:gd name="connsiteX2" fmla="*/ 742566 w 909138"/>
              <a:gd name="connsiteY2" fmla="*/ 874510 h 1569515"/>
              <a:gd name="connsiteX3" fmla="*/ 714950 w 909138"/>
              <a:gd name="connsiteY3" fmla="*/ 444926 h 1569515"/>
              <a:gd name="connsiteX4" fmla="*/ 0 w 909138"/>
              <a:gd name="connsiteY4" fmla="*/ 0 h 1569515"/>
              <a:gd name="connsiteX0" fmla="*/ 0 w 909138"/>
              <a:gd name="connsiteY0" fmla="*/ 0 h 1423763"/>
              <a:gd name="connsiteX1" fmla="*/ 0 w 909138"/>
              <a:gd name="connsiteY1" fmla="*/ 1423763 h 1423763"/>
              <a:gd name="connsiteX2" fmla="*/ 742566 w 909138"/>
              <a:gd name="connsiteY2" fmla="*/ 874510 h 1423763"/>
              <a:gd name="connsiteX3" fmla="*/ 714950 w 909138"/>
              <a:gd name="connsiteY3" fmla="*/ 444926 h 1423763"/>
              <a:gd name="connsiteX4" fmla="*/ 0 w 909138"/>
              <a:gd name="connsiteY4" fmla="*/ 0 h 142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9138" h="1423763">
                <a:moveTo>
                  <a:pt x="0" y="0"/>
                </a:moveTo>
                <a:lnTo>
                  <a:pt x="0" y="1423763"/>
                </a:lnTo>
                <a:cubicBezTo>
                  <a:pt x="307056" y="1125441"/>
                  <a:pt x="599640" y="970558"/>
                  <a:pt x="742566" y="874510"/>
                </a:cubicBezTo>
                <a:cubicBezTo>
                  <a:pt x="885492" y="778462"/>
                  <a:pt x="909138" y="598868"/>
                  <a:pt x="714950" y="444926"/>
                </a:cubicBezTo>
                <a:cubicBezTo>
                  <a:pt x="481017" y="259268"/>
                  <a:pt x="145961" y="102135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Freeform 11"/>
          <p:cNvSpPr/>
          <p:nvPr/>
        </p:nvSpPr>
        <p:spPr bwMode="ltGray">
          <a:xfrm>
            <a:off x="10275029" y="-3132"/>
            <a:ext cx="1933673" cy="1647155"/>
          </a:xfrm>
          <a:custGeom>
            <a:avLst/>
            <a:gdLst>
              <a:gd name="connsiteX0" fmla="*/ 422754 w 1302707"/>
              <a:gd name="connsiteY0" fmla="*/ 0 h 1615858"/>
              <a:gd name="connsiteX1" fmla="*/ 1302707 w 1302707"/>
              <a:gd name="connsiteY1" fmla="*/ 0 h 1615858"/>
              <a:gd name="connsiteX2" fmla="*/ 1290181 w 1302707"/>
              <a:gd name="connsiteY2" fmla="*/ 1615858 h 1615858"/>
              <a:gd name="connsiteX3" fmla="*/ 109603 w 1302707"/>
              <a:gd name="connsiteY3" fmla="*/ 879954 h 1615858"/>
              <a:gd name="connsiteX4" fmla="*/ 0 w 1302707"/>
              <a:gd name="connsiteY4" fmla="*/ 382044 h 1615858"/>
              <a:gd name="connsiteX5" fmla="*/ 422754 w 1302707"/>
              <a:gd name="connsiteY5" fmla="*/ 0 h 1615858"/>
              <a:gd name="connsiteX0" fmla="*/ 528181 w 1408134"/>
              <a:gd name="connsiteY0" fmla="*/ 0 h 1762517"/>
              <a:gd name="connsiteX1" fmla="*/ 1408134 w 1408134"/>
              <a:gd name="connsiteY1" fmla="*/ 0 h 1762517"/>
              <a:gd name="connsiteX2" fmla="*/ 1395608 w 1408134"/>
              <a:gd name="connsiteY2" fmla="*/ 1615858 h 1762517"/>
              <a:gd name="connsiteX3" fmla="*/ 215030 w 1408134"/>
              <a:gd name="connsiteY3" fmla="*/ 879954 h 1762517"/>
              <a:gd name="connsiteX4" fmla="*/ 105427 w 1408134"/>
              <a:gd name="connsiteY4" fmla="*/ 382044 h 1762517"/>
              <a:gd name="connsiteX5" fmla="*/ 528181 w 1408134"/>
              <a:gd name="connsiteY5" fmla="*/ 0 h 1762517"/>
              <a:gd name="connsiteX0" fmla="*/ 528181 w 1408134"/>
              <a:gd name="connsiteY0" fmla="*/ 0 h 1762517"/>
              <a:gd name="connsiteX1" fmla="*/ 1408134 w 1408134"/>
              <a:gd name="connsiteY1" fmla="*/ 0 h 1762517"/>
              <a:gd name="connsiteX2" fmla="*/ 1395608 w 1408134"/>
              <a:gd name="connsiteY2" fmla="*/ 1615858 h 1762517"/>
              <a:gd name="connsiteX3" fmla="*/ 215030 w 1408134"/>
              <a:gd name="connsiteY3" fmla="*/ 879954 h 1762517"/>
              <a:gd name="connsiteX4" fmla="*/ 105427 w 1408134"/>
              <a:gd name="connsiteY4" fmla="*/ 382044 h 1762517"/>
              <a:gd name="connsiteX5" fmla="*/ 528181 w 1408134"/>
              <a:gd name="connsiteY5" fmla="*/ 0 h 1762517"/>
              <a:gd name="connsiteX0" fmla="*/ 528181 w 1408134"/>
              <a:gd name="connsiteY0" fmla="*/ 0 h 1615858"/>
              <a:gd name="connsiteX1" fmla="*/ 1408134 w 1408134"/>
              <a:gd name="connsiteY1" fmla="*/ 0 h 1615858"/>
              <a:gd name="connsiteX2" fmla="*/ 1395608 w 1408134"/>
              <a:gd name="connsiteY2" fmla="*/ 1615858 h 1615858"/>
              <a:gd name="connsiteX3" fmla="*/ 215030 w 1408134"/>
              <a:gd name="connsiteY3" fmla="*/ 879954 h 1615858"/>
              <a:gd name="connsiteX4" fmla="*/ 105427 w 1408134"/>
              <a:gd name="connsiteY4" fmla="*/ 382044 h 1615858"/>
              <a:gd name="connsiteX5" fmla="*/ 528181 w 1408134"/>
              <a:gd name="connsiteY5" fmla="*/ 0 h 1615858"/>
              <a:gd name="connsiteX0" fmla="*/ 529337 w 1409290"/>
              <a:gd name="connsiteY0" fmla="*/ 0 h 1615858"/>
              <a:gd name="connsiteX1" fmla="*/ 1409290 w 1409290"/>
              <a:gd name="connsiteY1" fmla="*/ 0 h 1615858"/>
              <a:gd name="connsiteX2" fmla="*/ 1396764 w 1409290"/>
              <a:gd name="connsiteY2" fmla="*/ 1615858 h 1615858"/>
              <a:gd name="connsiteX3" fmla="*/ 215030 w 1409290"/>
              <a:gd name="connsiteY3" fmla="*/ 864897 h 1615858"/>
              <a:gd name="connsiteX4" fmla="*/ 106583 w 1409290"/>
              <a:gd name="connsiteY4" fmla="*/ 382044 h 1615858"/>
              <a:gd name="connsiteX5" fmla="*/ 529337 w 1409290"/>
              <a:gd name="connsiteY5" fmla="*/ 0 h 1615858"/>
              <a:gd name="connsiteX0" fmla="*/ 522046 w 1401999"/>
              <a:gd name="connsiteY0" fmla="*/ 0 h 1615858"/>
              <a:gd name="connsiteX1" fmla="*/ 1401999 w 1401999"/>
              <a:gd name="connsiteY1" fmla="*/ 0 h 1615858"/>
              <a:gd name="connsiteX2" fmla="*/ 1389473 w 1401999"/>
              <a:gd name="connsiteY2" fmla="*/ 1615858 h 1615858"/>
              <a:gd name="connsiteX3" fmla="*/ 207739 w 1401999"/>
              <a:gd name="connsiteY3" fmla="*/ 864897 h 1615858"/>
              <a:gd name="connsiteX4" fmla="*/ 99292 w 1401999"/>
              <a:gd name="connsiteY4" fmla="*/ 382044 h 1615858"/>
              <a:gd name="connsiteX5" fmla="*/ 522046 w 1401999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47155"/>
              <a:gd name="connsiteX1" fmla="*/ 1450255 w 1450255"/>
              <a:gd name="connsiteY1" fmla="*/ 0 h 1647155"/>
              <a:gd name="connsiteX2" fmla="*/ 1437729 w 1450255"/>
              <a:gd name="connsiteY2" fmla="*/ 1647155 h 1647155"/>
              <a:gd name="connsiteX3" fmla="*/ 255995 w 1450255"/>
              <a:gd name="connsiteY3" fmla="*/ 864897 h 1647155"/>
              <a:gd name="connsiteX4" fmla="*/ 147548 w 1450255"/>
              <a:gd name="connsiteY4" fmla="*/ 382044 h 1647155"/>
              <a:gd name="connsiteX5" fmla="*/ 570302 w 1450255"/>
              <a:gd name="connsiteY5" fmla="*/ 0 h 164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0255" h="1647155">
                <a:moveTo>
                  <a:pt x="570302" y="0"/>
                </a:moveTo>
                <a:lnTo>
                  <a:pt x="1450255" y="0"/>
                </a:lnTo>
                <a:cubicBezTo>
                  <a:pt x="1446080" y="538619"/>
                  <a:pt x="1441904" y="1108536"/>
                  <a:pt x="1437729" y="1647155"/>
                </a:cubicBezTo>
                <a:cubicBezTo>
                  <a:pt x="1059800" y="1253174"/>
                  <a:pt x="463734" y="1013829"/>
                  <a:pt x="255995" y="864897"/>
                </a:cubicBezTo>
                <a:cubicBezTo>
                  <a:pt x="0" y="680990"/>
                  <a:pt x="64002" y="497791"/>
                  <a:pt x="147548" y="382044"/>
                </a:cubicBezTo>
                <a:cubicBezTo>
                  <a:pt x="231094" y="266297"/>
                  <a:pt x="385474" y="72158"/>
                  <a:pt x="57030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664" y="530352"/>
            <a:ext cx="9753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64792"/>
            <a:ext cx="5388864" cy="6400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0487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764792"/>
            <a:ext cx="5388864" cy="6400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0487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C46C-B824-4541-90E6-12C1DF41C11B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32542-5CDC-46FE-9186-7B2885084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85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 bwMode="ltGray">
          <a:xfrm>
            <a:off x="40786" y="1"/>
            <a:ext cx="10325879" cy="809583"/>
          </a:xfrm>
          <a:custGeom>
            <a:avLst/>
            <a:gdLst>
              <a:gd name="connsiteX0" fmla="*/ 0 w 7712765"/>
              <a:gd name="connsiteY0" fmla="*/ 0 h 576470"/>
              <a:gd name="connsiteX1" fmla="*/ 854765 w 7712765"/>
              <a:gd name="connsiteY1" fmla="*/ 576470 h 576470"/>
              <a:gd name="connsiteX2" fmla="*/ 2405269 w 7712765"/>
              <a:gd name="connsiteY2" fmla="*/ 487017 h 576470"/>
              <a:gd name="connsiteX3" fmla="*/ 6569765 w 7712765"/>
              <a:gd name="connsiteY3" fmla="*/ 417443 h 576470"/>
              <a:gd name="connsiteX4" fmla="*/ 7712765 w 7712765"/>
              <a:gd name="connsiteY4" fmla="*/ 0 h 576470"/>
              <a:gd name="connsiteX5" fmla="*/ 0 w 7712765"/>
              <a:gd name="connsiteY5" fmla="*/ 0 h 576470"/>
              <a:gd name="connsiteX0" fmla="*/ 0 w 7712765"/>
              <a:gd name="connsiteY0" fmla="*/ 0 h 657639"/>
              <a:gd name="connsiteX1" fmla="*/ 854765 w 7712765"/>
              <a:gd name="connsiteY1" fmla="*/ 576470 h 657639"/>
              <a:gd name="connsiteX2" fmla="*/ 2405269 w 7712765"/>
              <a:gd name="connsiteY2" fmla="*/ 487017 h 657639"/>
              <a:gd name="connsiteX3" fmla="*/ 6569765 w 7712765"/>
              <a:gd name="connsiteY3" fmla="*/ 417443 h 657639"/>
              <a:gd name="connsiteX4" fmla="*/ 7712765 w 7712765"/>
              <a:gd name="connsiteY4" fmla="*/ 0 h 657639"/>
              <a:gd name="connsiteX5" fmla="*/ 0 w 7712765"/>
              <a:gd name="connsiteY5" fmla="*/ 0 h 657639"/>
              <a:gd name="connsiteX0" fmla="*/ 0 w 8807726"/>
              <a:gd name="connsiteY0" fmla="*/ 0 h 657639"/>
              <a:gd name="connsiteX1" fmla="*/ 854765 w 8807726"/>
              <a:gd name="connsiteY1" fmla="*/ 576470 h 657639"/>
              <a:gd name="connsiteX2" fmla="*/ 2405269 w 8807726"/>
              <a:gd name="connsiteY2" fmla="*/ 487017 h 657639"/>
              <a:gd name="connsiteX3" fmla="*/ 6569765 w 8807726"/>
              <a:gd name="connsiteY3" fmla="*/ 417443 h 657639"/>
              <a:gd name="connsiteX4" fmla="*/ 7712765 w 8807726"/>
              <a:gd name="connsiteY4" fmla="*/ 0 h 657639"/>
              <a:gd name="connsiteX5" fmla="*/ 0 w 8807726"/>
              <a:gd name="connsiteY5" fmla="*/ 0 h 657639"/>
              <a:gd name="connsiteX0" fmla="*/ 0 w 7712765"/>
              <a:gd name="connsiteY0" fmla="*/ 0 h 657639"/>
              <a:gd name="connsiteX1" fmla="*/ 854765 w 7712765"/>
              <a:gd name="connsiteY1" fmla="*/ 576470 h 657639"/>
              <a:gd name="connsiteX2" fmla="*/ 2405269 w 7712765"/>
              <a:gd name="connsiteY2" fmla="*/ 487017 h 657639"/>
              <a:gd name="connsiteX3" fmla="*/ 6569765 w 7712765"/>
              <a:gd name="connsiteY3" fmla="*/ 417443 h 657639"/>
              <a:gd name="connsiteX4" fmla="*/ 7712765 w 7712765"/>
              <a:gd name="connsiteY4" fmla="*/ 0 h 657639"/>
              <a:gd name="connsiteX5" fmla="*/ 0 w 7712765"/>
              <a:gd name="connsiteY5" fmla="*/ 0 h 657639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1143000 w 8855765"/>
              <a:gd name="connsiteY0" fmla="*/ 0 h 840448"/>
              <a:gd name="connsiteX1" fmla="*/ 1997765 w 8855765"/>
              <a:gd name="connsiteY1" fmla="*/ 576470 h 840448"/>
              <a:gd name="connsiteX2" fmla="*/ 3548269 w 8855765"/>
              <a:gd name="connsiteY2" fmla="*/ 487017 h 840448"/>
              <a:gd name="connsiteX3" fmla="*/ 7712765 w 8855765"/>
              <a:gd name="connsiteY3" fmla="*/ 417443 h 840448"/>
              <a:gd name="connsiteX4" fmla="*/ 8855765 w 8855765"/>
              <a:gd name="connsiteY4" fmla="*/ 0 h 840448"/>
              <a:gd name="connsiteX5" fmla="*/ 1143000 w 8855765"/>
              <a:gd name="connsiteY5" fmla="*/ 0 h 840448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0 w 7712765"/>
              <a:gd name="connsiteY0" fmla="*/ 0 h 686739"/>
              <a:gd name="connsiteX1" fmla="*/ 857670 w 7712765"/>
              <a:gd name="connsiteY1" fmla="*/ 563148 h 686739"/>
              <a:gd name="connsiteX2" fmla="*/ 2405269 w 7712765"/>
              <a:gd name="connsiteY2" fmla="*/ 487017 h 686739"/>
              <a:gd name="connsiteX3" fmla="*/ 6569765 w 7712765"/>
              <a:gd name="connsiteY3" fmla="*/ 417443 h 686739"/>
              <a:gd name="connsiteX4" fmla="*/ 7712765 w 7712765"/>
              <a:gd name="connsiteY4" fmla="*/ 0 h 686739"/>
              <a:gd name="connsiteX5" fmla="*/ 0 w 7712765"/>
              <a:gd name="connsiteY5" fmla="*/ 0 h 686739"/>
              <a:gd name="connsiteX0" fmla="*/ 0 w 7712765"/>
              <a:gd name="connsiteY0" fmla="*/ 0 h 821857"/>
              <a:gd name="connsiteX1" fmla="*/ 857670 w 7712765"/>
              <a:gd name="connsiteY1" fmla="*/ 563148 h 821857"/>
              <a:gd name="connsiteX2" fmla="*/ 2405269 w 7712765"/>
              <a:gd name="connsiteY2" fmla="*/ 487017 h 821857"/>
              <a:gd name="connsiteX3" fmla="*/ 6569765 w 7712765"/>
              <a:gd name="connsiteY3" fmla="*/ 417443 h 821857"/>
              <a:gd name="connsiteX4" fmla="*/ 7712765 w 7712765"/>
              <a:gd name="connsiteY4" fmla="*/ 0 h 821857"/>
              <a:gd name="connsiteX5" fmla="*/ 0 w 7712765"/>
              <a:gd name="connsiteY5" fmla="*/ 0 h 821857"/>
              <a:gd name="connsiteX0" fmla="*/ 0 w 7741811"/>
              <a:gd name="connsiteY0" fmla="*/ 0 h 686739"/>
              <a:gd name="connsiteX1" fmla="*/ 886716 w 7741811"/>
              <a:gd name="connsiteY1" fmla="*/ 563148 h 686739"/>
              <a:gd name="connsiteX2" fmla="*/ 2434315 w 7741811"/>
              <a:gd name="connsiteY2" fmla="*/ 487017 h 686739"/>
              <a:gd name="connsiteX3" fmla="*/ 6598811 w 7741811"/>
              <a:gd name="connsiteY3" fmla="*/ 417443 h 686739"/>
              <a:gd name="connsiteX4" fmla="*/ 7741811 w 7741811"/>
              <a:gd name="connsiteY4" fmla="*/ 0 h 686739"/>
              <a:gd name="connsiteX5" fmla="*/ 0 w 7741811"/>
              <a:gd name="connsiteY5" fmla="*/ 0 h 686739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44409" h="809583">
                <a:moveTo>
                  <a:pt x="0" y="0"/>
                </a:moveTo>
                <a:cubicBezTo>
                  <a:pt x="304237" y="167489"/>
                  <a:pt x="360369" y="233726"/>
                  <a:pt x="886716" y="563148"/>
                </a:cubicBezTo>
                <a:cubicBezTo>
                  <a:pt x="1304871" y="809583"/>
                  <a:pt x="1615947" y="706018"/>
                  <a:pt x="2434315" y="487017"/>
                </a:cubicBezTo>
                <a:cubicBezTo>
                  <a:pt x="3629697" y="155424"/>
                  <a:pt x="5540046" y="132029"/>
                  <a:pt x="6598811" y="417443"/>
                </a:cubicBezTo>
                <a:cubicBezTo>
                  <a:pt x="7392212" y="628150"/>
                  <a:pt x="7492697" y="440390"/>
                  <a:pt x="7744409" y="3068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Freeform 6"/>
          <p:cNvSpPr/>
          <p:nvPr/>
        </p:nvSpPr>
        <p:spPr bwMode="ltGray">
          <a:xfrm>
            <a:off x="0" y="312984"/>
            <a:ext cx="1212184" cy="1423763"/>
          </a:xfrm>
          <a:custGeom>
            <a:avLst/>
            <a:gdLst>
              <a:gd name="connsiteX0" fmla="*/ 0 w 742566"/>
              <a:gd name="connsiteY0" fmla="*/ 0 h 1423763"/>
              <a:gd name="connsiteX1" fmla="*/ 0 w 742566"/>
              <a:gd name="connsiteY1" fmla="*/ 1423763 h 1423763"/>
              <a:gd name="connsiteX2" fmla="*/ 742566 w 742566"/>
              <a:gd name="connsiteY2" fmla="*/ 874510 h 1423763"/>
              <a:gd name="connsiteX3" fmla="*/ 714950 w 742566"/>
              <a:gd name="connsiteY3" fmla="*/ 444926 h 1423763"/>
              <a:gd name="connsiteX4" fmla="*/ 0 w 742566"/>
              <a:gd name="connsiteY4" fmla="*/ 0 h 1423763"/>
              <a:gd name="connsiteX0" fmla="*/ 0 w 861724"/>
              <a:gd name="connsiteY0" fmla="*/ 0 h 1569515"/>
              <a:gd name="connsiteX1" fmla="*/ 0 w 861724"/>
              <a:gd name="connsiteY1" fmla="*/ 1423763 h 1569515"/>
              <a:gd name="connsiteX2" fmla="*/ 742566 w 861724"/>
              <a:gd name="connsiteY2" fmla="*/ 874510 h 1569515"/>
              <a:gd name="connsiteX3" fmla="*/ 714950 w 861724"/>
              <a:gd name="connsiteY3" fmla="*/ 444926 h 1569515"/>
              <a:gd name="connsiteX4" fmla="*/ 0 w 861724"/>
              <a:gd name="connsiteY4" fmla="*/ 0 h 1569515"/>
              <a:gd name="connsiteX0" fmla="*/ 0 w 861724"/>
              <a:gd name="connsiteY0" fmla="*/ 163140 h 1732655"/>
              <a:gd name="connsiteX1" fmla="*/ 0 w 861724"/>
              <a:gd name="connsiteY1" fmla="*/ 1586903 h 1732655"/>
              <a:gd name="connsiteX2" fmla="*/ 742566 w 861724"/>
              <a:gd name="connsiteY2" fmla="*/ 1037650 h 1732655"/>
              <a:gd name="connsiteX3" fmla="*/ 714950 w 861724"/>
              <a:gd name="connsiteY3" fmla="*/ 608066 h 1732655"/>
              <a:gd name="connsiteX4" fmla="*/ 0 w 861724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0 h 1569515"/>
              <a:gd name="connsiteX1" fmla="*/ 0 w 914642"/>
              <a:gd name="connsiteY1" fmla="*/ 1423763 h 1569515"/>
              <a:gd name="connsiteX2" fmla="*/ 742566 w 914642"/>
              <a:gd name="connsiteY2" fmla="*/ 874510 h 1569515"/>
              <a:gd name="connsiteX3" fmla="*/ 714950 w 914642"/>
              <a:gd name="connsiteY3" fmla="*/ 444926 h 1569515"/>
              <a:gd name="connsiteX4" fmla="*/ 0 w 914642"/>
              <a:gd name="connsiteY4" fmla="*/ 0 h 1569515"/>
              <a:gd name="connsiteX0" fmla="*/ 0 w 948883"/>
              <a:gd name="connsiteY0" fmla="*/ 0 h 1569515"/>
              <a:gd name="connsiteX1" fmla="*/ 0 w 948883"/>
              <a:gd name="connsiteY1" fmla="*/ 1423763 h 1569515"/>
              <a:gd name="connsiteX2" fmla="*/ 742566 w 948883"/>
              <a:gd name="connsiteY2" fmla="*/ 874510 h 1569515"/>
              <a:gd name="connsiteX3" fmla="*/ 714950 w 948883"/>
              <a:gd name="connsiteY3" fmla="*/ 444926 h 1569515"/>
              <a:gd name="connsiteX4" fmla="*/ 0 w 948883"/>
              <a:gd name="connsiteY4" fmla="*/ 0 h 1569515"/>
              <a:gd name="connsiteX0" fmla="*/ 0 w 909138"/>
              <a:gd name="connsiteY0" fmla="*/ 0 h 1569515"/>
              <a:gd name="connsiteX1" fmla="*/ 0 w 909138"/>
              <a:gd name="connsiteY1" fmla="*/ 1423763 h 1569515"/>
              <a:gd name="connsiteX2" fmla="*/ 742566 w 909138"/>
              <a:gd name="connsiteY2" fmla="*/ 874510 h 1569515"/>
              <a:gd name="connsiteX3" fmla="*/ 714950 w 909138"/>
              <a:gd name="connsiteY3" fmla="*/ 444926 h 1569515"/>
              <a:gd name="connsiteX4" fmla="*/ 0 w 909138"/>
              <a:gd name="connsiteY4" fmla="*/ 0 h 1569515"/>
              <a:gd name="connsiteX0" fmla="*/ 0 w 909138"/>
              <a:gd name="connsiteY0" fmla="*/ 0 h 1423763"/>
              <a:gd name="connsiteX1" fmla="*/ 0 w 909138"/>
              <a:gd name="connsiteY1" fmla="*/ 1423763 h 1423763"/>
              <a:gd name="connsiteX2" fmla="*/ 742566 w 909138"/>
              <a:gd name="connsiteY2" fmla="*/ 874510 h 1423763"/>
              <a:gd name="connsiteX3" fmla="*/ 714950 w 909138"/>
              <a:gd name="connsiteY3" fmla="*/ 444926 h 1423763"/>
              <a:gd name="connsiteX4" fmla="*/ 0 w 909138"/>
              <a:gd name="connsiteY4" fmla="*/ 0 h 142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9138" h="1423763">
                <a:moveTo>
                  <a:pt x="0" y="0"/>
                </a:moveTo>
                <a:lnTo>
                  <a:pt x="0" y="1423763"/>
                </a:lnTo>
                <a:cubicBezTo>
                  <a:pt x="307056" y="1125441"/>
                  <a:pt x="599640" y="970558"/>
                  <a:pt x="742566" y="874510"/>
                </a:cubicBezTo>
                <a:cubicBezTo>
                  <a:pt x="885492" y="778462"/>
                  <a:pt x="909138" y="598868"/>
                  <a:pt x="714950" y="444926"/>
                </a:cubicBezTo>
                <a:cubicBezTo>
                  <a:pt x="481017" y="259268"/>
                  <a:pt x="145961" y="102135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ltGray">
          <a:xfrm flipV="1">
            <a:off x="0" y="5172889"/>
            <a:ext cx="1133576" cy="1665516"/>
          </a:xfrm>
          <a:custGeom>
            <a:avLst/>
            <a:gdLst>
              <a:gd name="connsiteX0" fmla="*/ 0 w 742566"/>
              <a:gd name="connsiteY0" fmla="*/ 0 h 1423763"/>
              <a:gd name="connsiteX1" fmla="*/ 0 w 742566"/>
              <a:gd name="connsiteY1" fmla="*/ 1423763 h 1423763"/>
              <a:gd name="connsiteX2" fmla="*/ 742566 w 742566"/>
              <a:gd name="connsiteY2" fmla="*/ 874510 h 1423763"/>
              <a:gd name="connsiteX3" fmla="*/ 714950 w 742566"/>
              <a:gd name="connsiteY3" fmla="*/ 444926 h 1423763"/>
              <a:gd name="connsiteX4" fmla="*/ 0 w 742566"/>
              <a:gd name="connsiteY4" fmla="*/ 0 h 1423763"/>
              <a:gd name="connsiteX0" fmla="*/ 0 w 861724"/>
              <a:gd name="connsiteY0" fmla="*/ 0 h 1569515"/>
              <a:gd name="connsiteX1" fmla="*/ 0 w 861724"/>
              <a:gd name="connsiteY1" fmla="*/ 1423763 h 1569515"/>
              <a:gd name="connsiteX2" fmla="*/ 742566 w 861724"/>
              <a:gd name="connsiteY2" fmla="*/ 874510 h 1569515"/>
              <a:gd name="connsiteX3" fmla="*/ 714950 w 861724"/>
              <a:gd name="connsiteY3" fmla="*/ 444926 h 1569515"/>
              <a:gd name="connsiteX4" fmla="*/ 0 w 861724"/>
              <a:gd name="connsiteY4" fmla="*/ 0 h 1569515"/>
              <a:gd name="connsiteX0" fmla="*/ 0 w 861724"/>
              <a:gd name="connsiteY0" fmla="*/ 163140 h 1732655"/>
              <a:gd name="connsiteX1" fmla="*/ 0 w 861724"/>
              <a:gd name="connsiteY1" fmla="*/ 1586903 h 1732655"/>
              <a:gd name="connsiteX2" fmla="*/ 742566 w 861724"/>
              <a:gd name="connsiteY2" fmla="*/ 1037650 h 1732655"/>
              <a:gd name="connsiteX3" fmla="*/ 714950 w 861724"/>
              <a:gd name="connsiteY3" fmla="*/ 608066 h 1732655"/>
              <a:gd name="connsiteX4" fmla="*/ 0 w 861724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0 h 1569515"/>
              <a:gd name="connsiteX1" fmla="*/ 0 w 914642"/>
              <a:gd name="connsiteY1" fmla="*/ 1423763 h 1569515"/>
              <a:gd name="connsiteX2" fmla="*/ 742566 w 914642"/>
              <a:gd name="connsiteY2" fmla="*/ 874510 h 1569515"/>
              <a:gd name="connsiteX3" fmla="*/ 714950 w 914642"/>
              <a:gd name="connsiteY3" fmla="*/ 444926 h 1569515"/>
              <a:gd name="connsiteX4" fmla="*/ 0 w 914642"/>
              <a:gd name="connsiteY4" fmla="*/ 0 h 1569515"/>
              <a:gd name="connsiteX0" fmla="*/ 0 w 948883"/>
              <a:gd name="connsiteY0" fmla="*/ 0 h 1569515"/>
              <a:gd name="connsiteX1" fmla="*/ 0 w 948883"/>
              <a:gd name="connsiteY1" fmla="*/ 1423763 h 1569515"/>
              <a:gd name="connsiteX2" fmla="*/ 742566 w 948883"/>
              <a:gd name="connsiteY2" fmla="*/ 874510 h 1569515"/>
              <a:gd name="connsiteX3" fmla="*/ 714950 w 948883"/>
              <a:gd name="connsiteY3" fmla="*/ 444926 h 1569515"/>
              <a:gd name="connsiteX4" fmla="*/ 0 w 948883"/>
              <a:gd name="connsiteY4" fmla="*/ 0 h 1569515"/>
              <a:gd name="connsiteX0" fmla="*/ 0 w 909138"/>
              <a:gd name="connsiteY0" fmla="*/ 0 h 1569515"/>
              <a:gd name="connsiteX1" fmla="*/ 0 w 909138"/>
              <a:gd name="connsiteY1" fmla="*/ 1423763 h 1569515"/>
              <a:gd name="connsiteX2" fmla="*/ 742566 w 909138"/>
              <a:gd name="connsiteY2" fmla="*/ 874510 h 1569515"/>
              <a:gd name="connsiteX3" fmla="*/ 714950 w 909138"/>
              <a:gd name="connsiteY3" fmla="*/ 444926 h 1569515"/>
              <a:gd name="connsiteX4" fmla="*/ 0 w 909138"/>
              <a:gd name="connsiteY4" fmla="*/ 0 h 1569515"/>
              <a:gd name="connsiteX0" fmla="*/ 0 w 909138"/>
              <a:gd name="connsiteY0" fmla="*/ 0 h 1423763"/>
              <a:gd name="connsiteX1" fmla="*/ 0 w 909138"/>
              <a:gd name="connsiteY1" fmla="*/ 1423763 h 1423763"/>
              <a:gd name="connsiteX2" fmla="*/ 742566 w 909138"/>
              <a:gd name="connsiteY2" fmla="*/ 874510 h 1423763"/>
              <a:gd name="connsiteX3" fmla="*/ 714950 w 909138"/>
              <a:gd name="connsiteY3" fmla="*/ 444926 h 1423763"/>
              <a:gd name="connsiteX4" fmla="*/ 0 w 909138"/>
              <a:gd name="connsiteY4" fmla="*/ 0 h 1423763"/>
              <a:gd name="connsiteX0" fmla="*/ 0 w 909138"/>
              <a:gd name="connsiteY0" fmla="*/ 0 h 1423763"/>
              <a:gd name="connsiteX1" fmla="*/ 0 w 909138"/>
              <a:gd name="connsiteY1" fmla="*/ 1423763 h 1423763"/>
              <a:gd name="connsiteX2" fmla="*/ 729018 w 909138"/>
              <a:gd name="connsiteY2" fmla="*/ 946385 h 1423763"/>
              <a:gd name="connsiteX3" fmla="*/ 714950 w 909138"/>
              <a:gd name="connsiteY3" fmla="*/ 444926 h 1423763"/>
              <a:gd name="connsiteX4" fmla="*/ 0 w 909138"/>
              <a:gd name="connsiteY4" fmla="*/ 0 h 1423763"/>
              <a:gd name="connsiteX0" fmla="*/ 0 w 917369"/>
              <a:gd name="connsiteY0" fmla="*/ 0 h 1423763"/>
              <a:gd name="connsiteX1" fmla="*/ 0 w 917369"/>
              <a:gd name="connsiteY1" fmla="*/ 1423763 h 1423763"/>
              <a:gd name="connsiteX2" fmla="*/ 729018 w 917369"/>
              <a:gd name="connsiteY2" fmla="*/ 946385 h 1423763"/>
              <a:gd name="connsiteX3" fmla="*/ 723181 w 917369"/>
              <a:gd name="connsiteY3" fmla="*/ 562947 h 1423763"/>
              <a:gd name="connsiteX4" fmla="*/ 0 w 917369"/>
              <a:gd name="connsiteY4" fmla="*/ 0 h 1423763"/>
              <a:gd name="connsiteX0" fmla="*/ 0 w 917369"/>
              <a:gd name="connsiteY0" fmla="*/ 0 h 1423763"/>
              <a:gd name="connsiteX1" fmla="*/ 0 w 917369"/>
              <a:gd name="connsiteY1" fmla="*/ 1423763 h 1423763"/>
              <a:gd name="connsiteX2" fmla="*/ 729018 w 917369"/>
              <a:gd name="connsiteY2" fmla="*/ 946385 h 1423763"/>
              <a:gd name="connsiteX3" fmla="*/ 723181 w 917369"/>
              <a:gd name="connsiteY3" fmla="*/ 562947 h 1423763"/>
              <a:gd name="connsiteX4" fmla="*/ 0 w 917369"/>
              <a:gd name="connsiteY4" fmla="*/ 0 h 1423763"/>
              <a:gd name="connsiteX0" fmla="*/ 0 w 917369"/>
              <a:gd name="connsiteY0" fmla="*/ 0 h 1423763"/>
              <a:gd name="connsiteX1" fmla="*/ 0 w 917369"/>
              <a:gd name="connsiteY1" fmla="*/ 1423763 h 1423763"/>
              <a:gd name="connsiteX2" fmla="*/ 729018 w 917369"/>
              <a:gd name="connsiteY2" fmla="*/ 946385 h 1423763"/>
              <a:gd name="connsiteX3" fmla="*/ 723181 w 917369"/>
              <a:gd name="connsiteY3" fmla="*/ 562947 h 1423763"/>
              <a:gd name="connsiteX4" fmla="*/ 0 w 917369"/>
              <a:gd name="connsiteY4" fmla="*/ 0 h 1423763"/>
              <a:gd name="connsiteX0" fmla="*/ 0 w 917369"/>
              <a:gd name="connsiteY0" fmla="*/ 0 h 1423763"/>
              <a:gd name="connsiteX1" fmla="*/ 0 w 917369"/>
              <a:gd name="connsiteY1" fmla="*/ 1423763 h 1423763"/>
              <a:gd name="connsiteX2" fmla="*/ 729018 w 917369"/>
              <a:gd name="connsiteY2" fmla="*/ 946385 h 1423763"/>
              <a:gd name="connsiteX3" fmla="*/ 723181 w 917369"/>
              <a:gd name="connsiteY3" fmla="*/ 562947 h 1423763"/>
              <a:gd name="connsiteX4" fmla="*/ 0 w 917369"/>
              <a:gd name="connsiteY4" fmla="*/ 0 h 142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369" h="1423763">
                <a:moveTo>
                  <a:pt x="0" y="0"/>
                </a:moveTo>
                <a:lnTo>
                  <a:pt x="0" y="1423763"/>
                </a:lnTo>
                <a:cubicBezTo>
                  <a:pt x="368101" y="1168156"/>
                  <a:pt x="565407" y="1044083"/>
                  <a:pt x="729018" y="946385"/>
                </a:cubicBezTo>
                <a:cubicBezTo>
                  <a:pt x="892629" y="848687"/>
                  <a:pt x="917369" y="716889"/>
                  <a:pt x="723181" y="562947"/>
                </a:cubicBezTo>
                <a:cubicBezTo>
                  <a:pt x="489248" y="377289"/>
                  <a:pt x="145961" y="102135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 bwMode="ltGray">
          <a:xfrm>
            <a:off x="10275029" y="-3132"/>
            <a:ext cx="1933673" cy="1647155"/>
          </a:xfrm>
          <a:custGeom>
            <a:avLst/>
            <a:gdLst>
              <a:gd name="connsiteX0" fmla="*/ 422754 w 1302707"/>
              <a:gd name="connsiteY0" fmla="*/ 0 h 1615858"/>
              <a:gd name="connsiteX1" fmla="*/ 1302707 w 1302707"/>
              <a:gd name="connsiteY1" fmla="*/ 0 h 1615858"/>
              <a:gd name="connsiteX2" fmla="*/ 1290181 w 1302707"/>
              <a:gd name="connsiteY2" fmla="*/ 1615858 h 1615858"/>
              <a:gd name="connsiteX3" fmla="*/ 109603 w 1302707"/>
              <a:gd name="connsiteY3" fmla="*/ 879954 h 1615858"/>
              <a:gd name="connsiteX4" fmla="*/ 0 w 1302707"/>
              <a:gd name="connsiteY4" fmla="*/ 382044 h 1615858"/>
              <a:gd name="connsiteX5" fmla="*/ 422754 w 1302707"/>
              <a:gd name="connsiteY5" fmla="*/ 0 h 1615858"/>
              <a:gd name="connsiteX0" fmla="*/ 528181 w 1408134"/>
              <a:gd name="connsiteY0" fmla="*/ 0 h 1762517"/>
              <a:gd name="connsiteX1" fmla="*/ 1408134 w 1408134"/>
              <a:gd name="connsiteY1" fmla="*/ 0 h 1762517"/>
              <a:gd name="connsiteX2" fmla="*/ 1395608 w 1408134"/>
              <a:gd name="connsiteY2" fmla="*/ 1615858 h 1762517"/>
              <a:gd name="connsiteX3" fmla="*/ 215030 w 1408134"/>
              <a:gd name="connsiteY3" fmla="*/ 879954 h 1762517"/>
              <a:gd name="connsiteX4" fmla="*/ 105427 w 1408134"/>
              <a:gd name="connsiteY4" fmla="*/ 382044 h 1762517"/>
              <a:gd name="connsiteX5" fmla="*/ 528181 w 1408134"/>
              <a:gd name="connsiteY5" fmla="*/ 0 h 1762517"/>
              <a:gd name="connsiteX0" fmla="*/ 528181 w 1408134"/>
              <a:gd name="connsiteY0" fmla="*/ 0 h 1762517"/>
              <a:gd name="connsiteX1" fmla="*/ 1408134 w 1408134"/>
              <a:gd name="connsiteY1" fmla="*/ 0 h 1762517"/>
              <a:gd name="connsiteX2" fmla="*/ 1395608 w 1408134"/>
              <a:gd name="connsiteY2" fmla="*/ 1615858 h 1762517"/>
              <a:gd name="connsiteX3" fmla="*/ 215030 w 1408134"/>
              <a:gd name="connsiteY3" fmla="*/ 879954 h 1762517"/>
              <a:gd name="connsiteX4" fmla="*/ 105427 w 1408134"/>
              <a:gd name="connsiteY4" fmla="*/ 382044 h 1762517"/>
              <a:gd name="connsiteX5" fmla="*/ 528181 w 1408134"/>
              <a:gd name="connsiteY5" fmla="*/ 0 h 1762517"/>
              <a:gd name="connsiteX0" fmla="*/ 528181 w 1408134"/>
              <a:gd name="connsiteY0" fmla="*/ 0 h 1615858"/>
              <a:gd name="connsiteX1" fmla="*/ 1408134 w 1408134"/>
              <a:gd name="connsiteY1" fmla="*/ 0 h 1615858"/>
              <a:gd name="connsiteX2" fmla="*/ 1395608 w 1408134"/>
              <a:gd name="connsiteY2" fmla="*/ 1615858 h 1615858"/>
              <a:gd name="connsiteX3" fmla="*/ 215030 w 1408134"/>
              <a:gd name="connsiteY3" fmla="*/ 879954 h 1615858"/>
              <a:gd name="connsiteX4" fmla="*/ 105427 w 1408134"/>
              <a:gd name="connsiteY4" fmla="*/ 382044 h 1615858"/>
              <a:gd name="connsiteX5" fmla="*/ 528181 w 1408134"/>
              <a:gd name="connsiteY5" fmla="*/ 0 h 1615858"/>
              <a:gd name="connsiteX0" fmla="*/ 529337 w 1409290"/>
              <a:gd name="connsiteY0" fmla="*/ 0 h 1615858"/>
              <a:gd name="connsiteX1" fmla="*/ 1409290 w 1409290"/>
              <a:gd name="connsiteY1" fmla="*/ 0 h 1615858"/>
              <a:gd name="connsiteX2" fmla="*/ 1396764 w 1409290"/>
              <a:gd name="connsiteY2" fmla="*/ 1615858 h 1615858"/>
              <a:gd name="connsiteX3" fmla="*/ 215030 w 1409290"/>
              <a:gd name="connsiteY3" fmla="*/ 864897 h 1615858"/>
              <a:gd name="connsiteX4" fmla="*/ 106583 w 1409290"/>
              <a:gd name="connsiteY4" fmla="*/ 382044 h 1615858"/>
              <a:gd name="connsiteX5" fmla="*/ 529337 w 1409290"/>
              <a:gd name="connsiteY5" fmla="*/ 0 h 1615858"/>
              <a:gd name="connsiteX0" fmla="*/ 522046 w 1401999"/>
              <a:gd name="connsiteY0" fmla="*/ 0 h 1615858"/>
              <a:gd name="connsiteX1" fmla="*/ 1401999 w 1401999"/>
              <a:gd name="connsiteY1" fmla="*/ 0 h 1615858"/>
              <a:gd name="connsiteX2" fmla="*/ 1389473 w 1401999"/>
              <a:gd name="connsiteY2" fmla="*/ 1615858 h 1615858"/>
              <a:gd name="connsiteX3" fmla="*/ 207739 w 1401999"/>
              <a:gd name="connsiteY3" fmla="*/ 864897 h 1615858"/>
              <a:gd name="connsiteX4" fmla="*/ 99292 w 1401999"/>
              <a:gd name="connsiteY4" fmla="*/ 382044 h 1615858"/>
              <a:gd name="connsiteX5" fmla="*/ 522046 w 1401999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47155"/>
              <a:gd name="connsiteX1" fmla="*/ 1450255 w 1450255"/>
              <a:gd name="connsiteY1" fmla="*/ 0 h 1647155"/>
              <a:gd name="connsiteX2" fmla="*/ 1437729 w 1450255"/>
              <a:gd name="connsiteY2" fmla="*/ 1647155 h 1647155"/>
              <a:gd name="connsiteX3" fmla="*/ 255995 w 1450255"/>
              <a:gd name="connsiteY3" fmla="*/ 864897 h 1647155"/>
              <a:gd name="connsiteX4" fmla="*/ 147548 w 1450255"/>
              <a:gd name="connsiteY4" fmla="*/ 382044 h 1647155"/>
              <a:gd name="connsiteX5" fmla="*/ 570302 w 1450255"/>
              <a:gd name="connsiteY5" fmla="*/ 0 h 164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0255" h="1647155">
                <a:moveTo>
                  <a:pt x="570302" y="0"/>
                </a:moveTo>
                <a:lnTo>
                  <a:pt x="1450255" y="0"/>
                </a:lnTo>
                <a:cubicBezTo>
                  <a:pt x="1446080" y="538619"/>
                  <a:pt x="1441904" y="1108536"/>
                  <a:pt x="1437729" y="1647155"/>
                </a:cubicBezTo>
                <a:cubicBezTo>
                  <a:pt x="1059800" y="1253174"/>
                  <a:pt x="463734" y="1013829"/>
                  <a:pt x="255995" y="864897"/>
                </a:cubicBezTo>
                <a:cubicBezTo>
                  <a:pt x="0" y="680990"/>
                  <a:pt x="64002" y="497791"/>
                  <a:pt x="147548" y="382044"/>
                </a:cubicBezTo>
                <a:cubicBezTo>
                  <a:pt x="231094" y="266297"/>
                  <a:pt x="385474" y="72158"/>
                  <a:pt x="57030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Freeform 9"/>
          <p:cNvSpPr/>
          <p:nvPr/>
        </p:nvSpPr>
        <p:spPr bwMode="ltGray">
          <a:xfrm>
            <a:off x="634209" y="5237922"/>
            <a:ext cx="11557791" cy="1639956"/>
          </a:xfrm>
          <a:custGeom>
            <a:avLst/>
            <a:gdLst>
              <a:gd name="connsiteX0" fmla="*/ 0 w 8666922"/>
              <a:gd name="connsiteY0" fmla="*/ 1610139 h 1639956"/>
              <a:gd name="connsiteX1" fmla="*/ 8656983 w 8666922"/>
              <a:gd name="connsiteY1" fmla="*/ 1639956 h 1639956"/>
              <a:gd name="connsiteX2" fmla="*/ 8666922 w 8666922"/>
              <a:gd name="connsiteY2" fmla="*/ 0 h 1639956"/>
              <a:gd name="connsiteX3" fmla="*/ 4084983 w 8666922"/>
              <a:gd name="connsiteY3" fmla="*/ 1480930 h 1639956"/>
              <a:gd name="connsiteX4" fmla="*/ 993913 w 8666922"/>
              <a:gd name="connsiteY4" fmla="*/ 914400 h 1639956"/>
              <a:gd name="connsiteX5" fmla="*/ 0 w 8666922"/>
              <a:gd name="connsiteY5" fmla="*/ 1610139 h 1639956"/>
              <a:gd name="connsiteX0" fmla="*/ 0 w 8666922"/>
              <a:gd name="connsiteY0" fmla="*/ 1636643 h 1666460"/>
              <a:gd name="connsiteX1" fmla="*/ 8656983 w 8666922"/>
              <a:gd name="connsiteY1" fmla="*/ 1666460 h 1666460"/>
              <a:gd name="connsiteX2" fmla="*/ 8666922 w 8666922"/>
              <a:gd name="connsiteY2" fmla="*/ 26504 h 1666460"/>
              <a:gd name="connsiteX3" fmla="*/ 4084983 w 8666922"/>
              <a:gd name="connsiteY3" fmla="*/ 1507434 h 1666460"/>
              <a:gd name="connsiteX4" fmla="*/ 993913 w 8666922"/>
              <a:gd name="connsiteY4" fmla="*/ 940904 h 1666460"/>
              <a:gd name="connsiteX5" fmla="*/ 0 w 8666922"/>
              <a:gd name="connsiteY5" fmla="*/ 1636643 h 1666460"/>
              <a:gd name="connsiteX0" fmla="*/ 0 w 8668343"/>
              <a:gd name="connsiteY0" fmla="*/ 1647276 h 1666460"/>
              <a:gd name="connsiteX1" fmla="*/ 8658404 w 8668343"/>
              <a:gd name="connsiteY1" fmla="*/ 1666460 h 1666460"/>
              <a:gd name="connsiteX2" fmla="*/ 8668343 w 8668343"/>
              <a:gd name="connsiteY2" fmla="*/ 26504 h 1666460"/>
              <a:gd name="connsiteX3" fmla="*/ 4086404 w 8668343"/>
              <a:gd name="connsiteY3" fmla="*/ 1507434 h 1666460"/>
              <a:gd name="connsiteX4" fmla="*/ 995334 w 8668343"/>
              <a:gd name="connsiteY4" fmla="*/ 940904 h 1666460"/>
              <a:gd name="connsiteX5" fmla="*/ 0 w 8668343"/>
              <a:gd name="connsiteY5" fmla="*/ 1647276 h 1666460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  <a:gd name="connsiteX0" fmla="*/ 1277178 w 9945521"/>
              <a:gd name="connsiteY0" fmla="*/ 1620772 h 1639956"/>
              <a:gd name="connsiteX1" fmla="*/ 9935582 w 9945521"/>
              <a:gd name="connsiteY1" fmla="*/ 1639956 h 1639956"/>
              <a:gd name="connsiteX2" fmla="*/ 9945521 w 9945521"/>
              <a:gd name="connsiteY2" fmla="*/ 0 h 1639956"/>
              <a:gd name="connsiteX3" fmla="*/ 5363582 w 9945521"/>
              <a:gd name="connsiteY3" fmla="*/ 1480930 h 1639956"/>
              <a:gd name="connsiteX4" fmla="*/ 2272512 w 9945521"/>
              <a:gd name="connsiteY4" fmla="*/ 914400 h 1639956"/>
              <a:gd name="connsiteX5" fmla="*/ 1277178 w 9945521"/>
              <a:gd name="connsiteY5" fmla="*/ 1620772 h 1639956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68343" h="1639956">
                <a:moveTo>
                  <a:pt x="0" y="1620772"/>
                </a:moveTo>
                <a:lnTo>
                  <a:pt x="8658404" y="1639956"/>
                </a:lnTo>
                <a:lnTo>
                  <a:pt x="8668343" y="0"/>
                </a:lnTo>
                <a:cubicBezTo>
                  <a:pt x="7434289" y="1156087"/>
                  <a:pt x="5517363" y="1503112"/>
                  <a:pt x="4086404" y="1480930"/>
                </a:cubicBezTo>
                <a:cubicBezTo>
                  <a:pt x="2655445" y="1458748"/>
                  <a:pt x="1459326" y="1108766"/>
                  <a:pt x="995334" y="914400"/>
                </a:cubicBezTo>
                <a:cubicBezTo>
                  <a:pt x="531342" y="720034"/>
                  <a:pt x="360863" y="1226049"/>
                  <a:pt x="0" y="1620772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736" y="612648"/>
            <a:ext cx="935126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C46C-B824-4541-90E6-12C1DF41C11B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32542-5CDC-46FE-9186-7B2885084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641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C46C-B824-4541-90E6-12C1DF41C11B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32542-5CDC-46FE-9186-7B2885084F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reeform 4"/>
          <p:cNvSpPr/>
          <p:nvPr/>
        </p:nvSpPr>
        <p:spPr bwMode="ltGray">
          <a:xfrm>
            <a:off x="40786" y="1"/>
            <a:ext cx="10325879" cy="809583"/>
          </a:xfrm>
          <a:custGeom>
            <a:avLst/>
            <a:gdLst>
              <a:gd name="connsiteX0" fmla="*/ 0 w 7712765"/>
              <a:gd name="connsiteY0" fmla="*/ 0 h 576470"/>
              <a:gd name="connsiteX1" fmla="*/ 854765 w 7712765"/>
              <a:gd name="connsiteY1" fmla="*/ 576470 h 576470"/>
              <a:gd name="connsiteX2" fmla="*/ 2405269 w 7712765"/>
              <a:gd name="connsiteY2" fmla="*/ 487017 h 576470"/>
              <a:gd name="connsiteX3" fmla="*/ 6569765 w 7712765"/>
              <a:gd name="connsiteY3" fmla="*/ 417443 h 576470"/>
              <a:gd name="connsiteX4" fmla="*/ 7712765 w 7712765"/>
              <a:gd name="connsiteY4" fmla="*/ 0 h 576470"/>
              <a:gd name="connsiteX5" fmla="*/ 0 w 7712765"/>
              <a:gd name="connsiteY5" fmla="*/ 0 h 576470"/>
              <a:gd name="connsiteX0" fmla="*/ 0 w 7712765"/>
              <a:gd name="connsiteY0" fmla="*/ 0 h 657639"/>
              <a:gd name="connsiteX1" fmla="*/ 854765 w 7712765"/>
              <a:gd name="connsiteY1" fmla="*/ 576470 h 657639"/>
              <a:gd name="connsiteX2" fmla="*/ 2405269 w 7712765"/>
              <a:gd name="connsiteY2" fmla="*/ 487017 h 657639"/>
              <a:gd name="connsiteX3" fmla="*/ 6569765 w 7712765"/>
              <a:gd name="connsiteY3" fmla="*/ 417443 h 657639"/>
              <a:gd name="connsiteX4" fmla="*/ 7712765 w 7712765"/>
              <a:gd name="connsiteY4" fmla="*/ 0 h 657639"/>
              <a:gd name="connsiteX5" fmla="*/ 0 w 7712765"/>
              <a:gd name="connsiteY5" fmla="*/ 0 h 657639"/>
              <a:gd name="connsiteX0" fmla="*/ 0 w 8807726"/>
              <a:gd name="connsiteY0" fmla="*/ 0 h 657639"/>
              <a:gd name="connsiteX1" fmla="*/ 854765 w 8807726"/>
              <a:gd name="connsiteY1" fmla="*/ 576470 h 657639"/>
              <a:gd name="connsiteX2" fmla="*/ 2405269 w 8807726"/>
              <a:gd name="connsiteY2" fmla="*/ 487017 h 657639"/>
              <a:gd name="connsiteX3" fmla="*/ 6569765 w 8807726"/>
              <a:gd name="connsiteY3" fmla="*/ 417443 h 657639"/>
              <a:gd name="connsiteX4" fmla="*/ 7712765 w 8807726"/>
              <a:gd name="connsiteY4" fmla="*/ 0 h 657639"/>
              <a:gd name="connsiteX5" fmla="*/ 0 w 8807726"/>
              <a:gd name="connsiteY5" fmla="*/ 0 h 657639"/>
              <a:gd name="connsiteX0" fmla="*/ 0 w 7712765"/>
              <a:gd name="connsiteY0" fmla="*/ 0 h 657639"/>
              <a:gd name="connsiteX1" fmla="*/ 854765 w 7712765"/>
              <a:gd name="connsiteY1" fmla="*/ 576470 h 657639"/>
              <a:gd name="connsiteX2" fmla="*/ 2405269 w 7712765"/>
              <a:gd name="connsiteY2" fmla="*/ 487017 h 657639"/>
              <a:gd name="connsiteX3" fmla="*/ 6569765 w 7712765"/>
              <a:gd name="connsiteY3" fmla="*/ 417443 h 657639"/>
              <a:gd name="connsiteX4" fmla="*/ 7712765 w 7712765"/>
              <a:gd name="connsiteY4" fmla="*/ 0 h 657639"/>
              <a:gd name="connsiteX5" fmla="*/ 0 w 7712765"/>
              <a:gd name="connsiteY5" fmla="*/ 0 h 657639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1143000 w 8855765"/>
              <a:gd name="connsiteY0" fmla="*/ 0 h 840448"/>
              <a:gd name="connsiteX1" fmla="*/ 1997765 w 8855765"/>
              <a:gd name="connsiteY1" fmla="*/ 576470 h 840448"/>
              <a:gd name="connsiteX2" fmla="*/ 3548269 w 8855765"/>
              <a:gd name="connsiteY2" fmla="*/ 487017 h 840448"/>
              <a:gd name="connsiteX3" fmla="*/ 7712765 w 8855765"/>
              <a:gd name="connsiteY3" fmla="*/ 417443 h 840448"/>
              <a:gd name="connsiteX4" fmla="*/ 8855765 w 8855765"/>
              <a:gd name="connsiteY4" fmla="*/ 0 h 840448"/>
              <a:gd name="connsiteX5" fmla="*/ 1143000 w 8855765"/>
              <a:gd name="connsiteY5" fmla="*/ 0 h 840448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0 w 7712765"/>
              <a:gd name="connsiteY0" fmla="*/ 0 h 686739"/>
              <a:gd name="connsiteX1" fmla="*/ 857670 w 7712765"/>
              <a:gd name="connsiteY1" fmla="*/ 563148 h 686739"/>
              <a:gd name="connsiteX2" fmla="*/ 2405269 w 7712765"/>
              <a:gd name="connsiteY2" fmla="*/ 487017 h 686739"/>
              <a:gd name="connsiteX3" fmla="*/ 6569765 w 7712765"/>
              <a:gd name="connsiteY3" fmla="*/ 417443 h 686739"/>
              <a:gd name="connsiteX4" fmla="*/ 7712765 w 7712765"/>
              <a:gd name="connsiteY4" fmla="*/ 0 h 686739"/>
              <a:gd name="connsiteX5" fmla="*/ 0 w 7712765"/>
              <a:gd name="connsiteY5" fmla="*/ 0 h 686739"/>
              <a:gd name="connsiteX0" fmla="*/ 0 w 7712765"/>
              <a:gd name="connsiteY0" fmla="*/ 0 h 821857"/>
              <a:gd name="connsiteX1" fmla="*/ 857670 w 7712765"/>
              <a:gd name="connsiteY1" fmla="*/ 563148 h 821857"/>
              <a:gd name="connsiteX2" fmla="*/ 2405269 w 7712765"/>
              <a:gd name="connsiteY2" fmla="*/ 487017 h 821857"/>
              <a:gd name="connsiteX3" fmla="*/ 6569765 w 7712765"/>
              <a:gd name="connsiteY3" fmla="*/ 417443 h 821857"/>
              <a:gd name="connsiteX4" fmla="*/ 7712765 w 7712765"/>
              <a:gd name="connsiteY4" fmla="*/ 0 h 821857"/>
              <a:gd name="connsiteX5" fmla="*/ 0 w 7712765"/>
              <a:gd name="connsiteY5" fmla="*/ 0 h 821857"/>
              <a:gd name="connsiteX0" fmla="*/ 0 w 7741811"/>
              <a:gd name="connsiteY0" fmla="*/ 0 h 686739"/>
              <a:gd name="connsiteX1" fmla="*/ 886716 w 7741811"/>
              <a:gd name="connsiteY1" fmla="*/ 563148 h 686739"/>
              <a:gd name="connsiteX2" fmla="*/ 2434315 w 7741811"/>
              <a:gd name="connsiteY2" fmla="*/ 487017 h 686739"/>
              <a:gd name="connsiteX3" fmla="*/ 6598811 w 7741811"/>
              <a:gd name="connsiteY3" fmla="*/ 417443 h 686739"/>
              <a:gd name="connsiteX4" fmla="*/ 7741811 w 7741811"/>
              <a:gd name="connsiteY4" fmla="*/ 0 h 686739"/>
              <a:gd name="connsiteX5" fmla="*/ 0 w 7741811"/>
              <a:gd name="connsiteY5" fmla="*/ 0 h 686739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44409" h="809583">
                <a:moveTo>
                  <a:pt x="0" y="0"/>
                </a:moveTo>
                <a:cubicBezTo>
                  <a:pt x="304237" y="167489"/>
                  <a:pt x="360369" y="233726"/>
                  <a:pt x="886716" y="563148"/>
                </a:cubicBezTo>
                <a:cubicBezTo>
                  <a:pt x="1304871" y="809583"/>
                  <a:pt x="1615947" y="706018"/>
                  <a:pt x="2434315" y="487017"/>
                </a:cubicBezTo>
                <a:cubicBezTo>
                  <a:pt x="3629697" y="155424"/>
                  <a:pt x="5540046" y="132029"/>
                  <a:pt x="6598811" y="417443"/>
                </a:cubicBezTo>
                <a:cubicBezTo>
                  <a:pt x="7392212" y="628150"/>
                  <a:pt x="7492697" y="440390"/>
                  <a:pt x="7744409" y="3068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 bwMode="ltGray">
          <a:xfrm>
            <a:off x="0" y="312984"/>
            <a:ext cx="1212184" cy="1423763"/>
          </a:xfrm>
          <a:custGeom>
            <a:avLst/>
            <a:gdLst>
              <a:gd name="connsiteX0" fmla="*/ 0 w 742566"/>
              <a:gd name="connsiteY0" fmla="*/ 0 h 1423763"/>
              <a:gd name="connsiteX1" fmla="*/ 0 w 742566"/>
              <a:gd name="connsiteY1" fmla="*/ 1423763 h 1423763"/>
              <a:gd name="connsiteX2" fmla="*/ 742566 w 742566"/>
              <a:gd name="connsiteY2" fmla="*/ 874510 h 1423763"/>
              <a:gd name="connsiteX3" fmla="*/ 714950 w 742566"/>
              <a:gd name="connsiteY3" fmla="*/ 444926 h 1423763"/>
              <a:gd name="connsiteX4" fmla="*/ 0 w 742566"/>
              <a:gd name="connsiteY4" fmla="*/ 0 h 1423763"/>
              <a:gd name="connsiteX0" fmla="*/ 0 w 861724"/>
              <a:gd name="connsiteY0" fmla="*/ 0 h 1569515"/>
              <a:gd name="connsiteX1" fmla="*/ 0 w 861724"/>
              <a:gd name="connsiteY1" fmla="*/ 1423763 h 1569515"/>
              <a:gd name="connsiteX2" fmla="*/ 742566 w 861724"/>
              <a:gd name="connsiteY2" fmla="*/ 874510 h 1569515"/>
              <a:gd name="connsiteX3" fmla="*/ 714950 w 861724"/>
              <a:gd name="connsiteY3" fmla="*/ 444926 h 1569515"/>
              <a:gd name="connsiteX4" fmla="*/ 0 w 861724"/>
              <a:gd name="connsiteY4" fmla="*/ 0 h 1569515"/>
              <a:gd name="connsiteX0" fmla="*/ 0 w 861724"/>
              <a:gd name="connsiteY0" fmla="*/ 163140 h 1732655"/>
              <a:gd name="connsiteX1" fmla="*/ 0 w 861724"/>
              <a:gd name="connsiteY1" fmla="*/ 1586903 h 1732655"/>
              <a:gd name="connsiteX2" fmla="*/ 742566 w 861724"/>
              <a:gd name="connsiteY2" fmla="*/ 1037650 h 1732655"/>
              <a:gd name="connsiteX3" fmla="*/ 714950 w 861724"/>
              <a:gd name="connsiteY3" fmla="*/ 608066 h 1732655"/>
              <a:gd name="connsiteX4" fmla="*/ 0 w 861724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0 h 1569515"/>
              <a:gd name="connsiteX1" fmla="*/ 0 w 914642"/>
              <a:gd name="connsiteY1" fmla="*/ 1423763 h 1569515"/>
              <a:gd name="connsiteX2" fmla="*/ 742566 w 914642"/>
              <a:gd name="connsiteY2" fmla="*/ 874510 h 1569515"/>
              <a:gd name="connsiteX3" fmla="*/ 714950 w 914642"/>
              <a:gd name="connsiteY3" fmla="*/ 444926 h 1569515"/>
              <a:gd name="connsiteX4" fmla="*/ 0 w 914642"/>
              <a:gd name="connsiteY4" fmla="*/ 0 h 1569515"/>
              <a:gd name="connsiteX0" fmla="*/ 0 w 948883"/>
              <a:gd name="connsiteY0" fmla="*/ 0 h 1569515"/>
              <a:gd name="connsiteX1" fmla="*/ 0 w 948883"/>
              <a:gd name="connsiteY1" fmla="*/ 1423763 h 1569515"/>
              <a:gd name="connsiteX2" fmla="*/ 742566 w 948883"/>
              <a:gd name="connsiteY2" fmla="*/ 874510 h 1569515"/>
              <a:gd name="connsiteX3" fmla="*/ 714950 w 948883"/>
              <a:gd name="connsiteY3" fmla="*/ 444926 h 1569515"/>
              <a:gd name="connsiteX4" fmla="*/ 0 w 948883"/>
              <a:gd name="connsiteY4" fmla="*/ 0 h 1569515"/>
              <a:gd name="connsiteX0" fmla="*/ 0 w 909138"/>
              <a:gd name="connsiteY0" fmla="*/ 0 h 1569515"/>
              <a:gd name="connsiteX1" fmla="*/ 0 w 909138"/>
              <a:gd name="connsiteY1" fmla="*/ 1423763 h 1569515"/>
              <a:gd name="connsiteX2" fmla="*/ 742566 w 909138"/>
              <a:gd name="connsiteY2" fmla="*/ 874510 h 1569515"/>
              <a:gd name="connsiteX3" fmla="*/ 714950 w 909138"/>
              <a:gd name="connsiteY3" fmla="*/ 444926 h 1569515"/>
              <a:gd name="connsiteX4" fmla="*/ 0 w 909138"/>
              <a:gd name="connsiteY4" fmla="*/ 0 h 1569515"/>
              <a:gd name="connsiteX0" fmla="*/ 0 w 909138"/>
              <a:gd name="connsiteY0" fmla="*/ 0 h 1423763"/>
              <a:gd name="connsiteX1" fmla="*/ 0 w 909138"/>
              <a:gd name="connsiteY1" fmla="*/ 1423763 h 1423763"/>
              <a:gd name="connsiteX2" fmla="*/ 742566 w 909138"/>
              <a:gd name="connsiteY2" fmla="*/ 874510 h 1423763"/>
              <a:gd name="connsiteX3" fmla="*/ 714950 w 909138"/>
              <a:gd name="connsiteY3" fmla="*/ 444926 h 1423763"/>
              <a:gd name="connsiteX4" fmla="*/ 0 w 909138"/>
              <a:gd name="connsiteY4" fmla="*/ 0 h 142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9138" h="1423763">
                <a:moveTo>
                  <a:pt x="0" y="0"/>
                </a:moveTo>
                <a:lnTo>
                  <a:pt x="0" y="1423763"/>
                </a:lnTo>
                <a:cubicBezTo>
                  <a:pt x="307056" y="1125441"/>
                  <a:pt x="599640" y="970558"/>
                  <a:pt x="742566" y="874510"/>
                </a:cubicBezTo>
                <a:cubicBezTo>
                  <a:pt x="885492" y="778462"/>
                  <a:pt x="909138" y="598868"/>
                  <a:pt x="714950" y="444926"/>
                </a:cubicBezTo>
                <a:cubicBezTo>
                  <a:pt x="481017" y="259268"/>
                  <a:pt x="145961" y="102135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ltGray">
          <a:xfrm>
            <a:off x="10275029" y="-3132"/>
            <a:ext cx="1933673" cy="1647155"/>
          </a:xfrm>
          <a:custGeom>
            <a:avLst/>
            <a:gdLst>
              <a:gd name="connsiteX0" fmla="*/ 422754 w 1302707"/>
              <a:gd name="connsiteY0" fmla="*/ 0 h 1615858"/>
              <a:gd name="connsiteX1" fmla="*/ 1302707 w 1302707"/>
              <a:gd name="connsiteY1" fmla="*/ 0 h 1615858"/>
              <a:gd name="connsiteX2" fmla="*/ 1290181 w 1302707"/>
              <a:gd name="connsiteY2" fmla="*/ 1615858 h 1615858"/>
              <a:gd name="connsiteX3" fmla="*/ 109603 w 1302707"/>
              <a:gd name="connsiteY3" fmla="*/ 879954 h 1615858"/>
              <a:gd name="connsiteX4" fmla="*/ 0 w 1302707"/>
              <a:gd name="connsiteY4" fmla="*/ 382044 h 1615858"/>
              <a:gd name="connsiteX5" fmla="*/ 422754 w 1302707"/>
              <a:gd name="connsiteY5" fmla="*/ 0 h 1615858"/>
              <a:gd name="connsiteX0" fmla="*/ 528181 w 1408134"/>
              <a:gd name="connsiteY0" fmla="*/ 0 h 1762517"/>
              <a:gd name="connsiteX1" fmla="*/ 1408134 w 1408134"/>
              <a:gd name="connsiteY1" fmla="*/ 0 h 1762517"/>
              <a:gd name="connsiteX2" fmla="*/ 1395608 w 1408134"/>
              <a:gd name="connsiteY2" fmla="*/ 1615858 h 1762517"/>
              <a:gd name="connsiteX3" fmla="*/ 215030 w 1408134"/>
              <a:gd name="connsiteY3" fmla="*/ 879954 h 1762517"/>
              <a:gd name="connsiteX4" fmla="*/ 105427 w 1408134"/>
              <a:gd name="connsiteY4" fmla="*/ 382044 h 1762517"/>
              <a:gd name="connsiteX5" fmla="*/ 528181 w 1408134"/>
              <a:gd name="connsiteY5" fmla="*/ 0 h 1762517"/>
              <a:gd name="connsiteX0" fmla="*/ 528181 w 1408134"/>
              <a:gd name="connsiteY0" fmla="*/ 0 h 1762517"/>
              <a:gd name="connsiteX1" fmla="*/ 1408134 w 1408134"/>
              <a:gd name="connsiteY1" fmla="*/ 0 h 1762517"/>
              <a:gd name="connsiteX2" fmla="*/ 1395608 w 1408134"/>
              <a:gd name="connsiteY2" fmla="*/ 1615858 h 1762517"/>
              <a:gd name="connsiteX3" fmla="*/ 215030 w 1408134"/>
              <a:gd name="connsiteY3" fmla="*/ 879954 h 1762517"/>
              <a:gd name="connsiteX4" fmla="*/ 105427 w 1408134"/>
              <a:gd name="connsiteY4" fmla="*/ 382044 h 1762517"/>
              <a:gd name="connsiteX5" fmla="*/ 528181 w 1408134"/>
              <a:gd name="connsiteY5" fmla="*/ 0 h 1762517"/>
              <a:gd name="connsiteX0" fmla="*/ 528181 w 1408134"/>
              <a:gd name="connsiteY0" fmla="*/ 0 h 1615858"/>
              <a:gd name="connsiteX1" fmla="*/ 1408134 w 1408134"/>
              <a:gd name="connsiteY1" fmla="*/ 0 h 1615858"/>
              <a:gd name="connsiteX2" fmla="*/ 1395608 w 1408134"/>
              <a:gd name="connsiteY2" fmla="*/ 1615858 h 1615858"/>
              <a:gd name="connsiteX3" fmla="*/ 215030 w 1408134"/>
              <a:gd name="connsiteY3" fmla="*/ 879954 h 1615858"/>
              <a:gd name="connsiteX4" fmla="*/ 105427 w 1408134"/>
              <a:gd name="connsiteY4" fmla="*/ 382044 h 1615858"/>
              <a:gd name="connsiteX5" fmla="*/ 528181 w 1408134"/>
              <a:gd name="connsiteY5" fmla="*/ 0 h 1615858"/>
              <a:gd name="connsiteX0" fmla="*/ 529337 w 1409290"/>
              <a:gd name="connsiteY0" fmla="*/ 0 h 1615858"/>
              <a:gd name="connsiteX1" fmla="*/ 1409290 w 1409290"/>
              <a:gd name="connsiteY1" fmla="*/ 0 h 1615858"/>
              <a:gd name="connsiteX2" fmla="*/ 1396764 w 1409290"/>
              <a:gd name="connsiteY2" fmla="*/ 1615858 h 1615858"/>
              <a:gd name="connsiteX3" fmla="*/ 215030 w 1409290"/>
              <a:gd name="connsiteY3" fmla="*/ 864897 h 1615858"/>
              <a:gd name="connsiteX4" fmla="*/ 106583 w 1409290"/>
              <a:gd name="connsiteY4" fmla="*/ 382044 h 1615858"/>
              <a:gd name="connsiteX5" fmla="*/ 529337 w 1409290"/>
              <a:gd name="connsiteY5" fmla="*/ 0 h 1615858"/>
              <a:gd name="connsiteX0" fmla="*/ 522046 w 1401999"/>
              <a:gd name="connsiteY0" fmla="*/ 0 h 1615858"/>
              <a:gd name="connsiteX1" fmla="*/ 1401999 w 1401999"/>
              <a:gd name="connsiteY1" fmla="*/ 0 h 1615858"/>
              <a:gd name="connsiteX2" fmla="*/ 1389473 w 1401999"/>
              <a:gd name="connsiteY2" fmla="*/ 1615858 h 1615858"/>
              <a:gd name="connsiteX3" fmla="*/ 207739 w 1401999"/>
              <a:gd name="connsiteY3" fmla="*/ 864897 h 1615858"/>
              <a:gd name="connsiteX4" fmla="*/ 99292 w 1401999"/>
              <a:gd name="connsiteY4" fmla="*/ 382044 h 1615858"/>
              <a:gd name="connsiteX5" fmla="*/ 522046 w 1401999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47155"/>
              <a:gd name="connsiteX1" fmla="*/ 1450255 w 1450255"/>
              <a:gd name="connsiteY1" fmla="*/ 0 h 1647155"/>
              <a:gd name="connsiteX2" fmla="*/ 1437729 w 1450255"/>
              <a:gd name="connsiteY2" fmla="*/ 1647155 h 1647155"/>
              <a:gd name="connsiteX3" fmla="*/ 255995 w 1450255"/>
              <a:gd name="connsiteY3" fmla="*/ 864897 h 1647155"/>
              <a:gd name="connsiteX4" fmla="*/ 147548 w 1450255"/>
              <a:gd name="connsiteY4" fmla="*/ 382044 h 1647155"/>
              <a:gd name="connsiteX5" fmla="*/ 570302 w 1450255"/>
              <a:gd name="connsiteY5" fmla="*/ 0 h 164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0255" h="1647155">
                <a:moveTo>
                  <a:pt x="570302" y="0"/>
                </a:moveTo>
                <a:lnTo>
                  <a:pt x="1450255" y="0"/>
                </a:lnTo>
                <a:cubicBezTo>
                  <a:pt x="1446080" y="538619"/>
                  <a:pt x="1441904" y="1108536"/>
                  <a:pt x="1437729" y="1647155"/>
                </a:cubicBezTo>
                <a:cubicBezTo>
                  <a:pt x="1059800" y="1253174"/>
                  <a:pt x="463734" y="1013829"/>
                  <a:pt x="255995" y="864897"/>
                </a:cubicBezTo>
                <a:cubicBezTo>
                  <a:pt x="0" y="680990"/>
                  <a:pt x="64002" y="497791"/>
                  <a:pt x="147548" y="382044"/>
                </a:cubicBezTo>
                <a:cubicBezTo>
                  <a:pt x="231094" y="266297"/>
                  <a:pt x="385474" y="72158"/>
                  <a:pt x="57030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484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ltGray">
          <a:xfrm>
            <a:off x="99998" y="2"/>
            <a:ext cx="3907593" cy="753517"/>
          </a:xfrm>
          <a:custGeom>
            <a:avLst/>
            <a:gdLst>
              <a:gd name="connsiteX0" fmla="*/ 0 w 2930695"/>
              <a:gd name="connsiteY0" fmla="*/ 0 h 559601"/>
              <a:gd name="connsiteX1" fmla="*/ 2930695 w 2930695"/>
              <a:gd name="connsiteY1" fmla="*/ 0 h 559601"/>
              <a:gd name="connsiteX2" fmla="*/ 1511500 w 2930695"/>
              <a:gd name="connsiteY2" fmla="*/ 559601 h 559601"/>
              <a:gd name="connsiteX3" fmla="*/ 556717 w 2930695"/>
              <a:gd name="connsiteY3" fmla="*/ 522102 h 559601"/>
              <a:gd name="connsiteX4" fmla="*/ 0 w 2930695"/>
              <a:gd name="connsiteY4" fmla="*/ 0 h 559601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395663 w 3578275"/>
              <a:gd name="connsiteY0" fmla="*/ 0 h 646618"/>
              <a:gd name="connsiteX1" fmla="*/ 3326358 w 3578275"/>
              <a:gd name="connsiteY1" fmla="*/ 0 h 646618"/>
              <a:gd name="connsiteX2" fmla="*/ 1907163 w 3578275"/>
              <a:gd name="connsiteY2" fmla="*/ 559601 h 646618"/>
              <a:gd name="connsiteX3" fmla="*/ 952380 w 3578275"/>
              <a:gd name="connsiteY3" fmla="*/ 522102 h 646618"/>
              <a:gd name="connsiteX4" fmla="*/ 395663 w 3578275"/>
              <a:gd name="connsiteY4" fmla="*/ 0 h 646618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0 w 3182612"/>
              <a:gd name="connsiteY0" fmla="*/ 0 h 735921"/>
              <a:gd name="connsiteX1" fmla="*/ 2930695 w 3182612"/>
              <a:gd name="connsiteY1" fmla="*/ 0 h 735921"/>
              <a:gd name="connsiteX2" fmla="*/ 1511500 w 3182612"/>
              <a:gd name="connsiteY2" fmla="*/ 559601 h 735921"/>
              <a:gd name="connsiteX3" fmla="*/ 556717 w 3182612"/>
              <a:gd name="connsiteY3" fmla="*/ 522102 h 735921"/>
              <a:gd name="connsiteX4" fmla="*/ 0 w 3182612"/>
              <a:gd name="connsiteY4" fmla="*/ 0 h 735921"/>
              <a:gd name="connsiteX0" fmla="*/ 0 w 3182612"/>
              <a:gd name="connsiteY0" fmla="*/ 0 h 753517"/>
              <a:gd name="connsiteX1" fmla="*/ 2930695 w 3182612"/>
              <a:gd name="connsiteY1" fmla="*/ 0 h 753517"/>
              <a:gd name="connsiteX2" fmla="*/ 1511500 w 3182612"/>
              <a:gd name="connsiteY2" fmla="*/ 559601 h 753517"/>
              <a:gd name="connsiteX3" fmla="*/ 556717 w 3182612"/>
              <a:gd name="connsiteY3" fmla="*/ 522102 h 753517"/>
              <a:gd name="connsiteX4" fmla="*/ 0 w 3182612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695" h="753517">
                <a:moveTo>
                  <a:pt x="0" y="0"/>
                </a:moveTo>
                <a:lnTo>
                  <a:pt x="2930695" y="0"/>
                </a:lnTo>
                <a:cubicBezTo>
                  <a:pt x="2322114" y="140439"/>
                  <a:pt x="1849014" y="365685"/>
                  <a:pt x="1511500" y="559601"/>
                </a:cubicBezTo>
                <a:cubicBezTo>
                  <a:pt x="1173986" y="753517"/>
                  <a:pt x="812721" y="735921"/>
                  <a:pt x="556717" y="522102"/>
                </a:cubicBezTo>
                <a:cubicBezTo>
                  <a:pt x="300713" y="308283"/>
                  <a:pt x="260981" y="254968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0" scaled="0"/>
            <a:tileRect/>
          </a:gra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/>
          </a:scene3d>
          <a:sp3d extrusionH="76200">
            <a:bevelT w="101600" h="127000"/>
            <a:bevelB w="0" h="0" prst="angle"/>
            <a:extrusionClr>
              <a:schemeClr val="bg2"/>
            </a:extrusionClr>
            <a:contourClr>
              <a:schemeClr val="tx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 bwMode="ltGray">
          <a:xfrm>
            <a:off x="0" y="146305"/>
            <a:ext cx="1164525" cy="1945287"/>
          </a:xfrm>
          <a:custGeom>
            <a:avLst/>
            <a:gdLst>
              <a:gd name="connsiteX0" fmla="*/ 0 w 600891"/>
              <a:gd name="connsiteY0" fmla="*/ 0 h 1867989"/>
              <a:gd name="connsiteX1" fmla="*/ 0 w 600891"/>
              <a:gd name="connsiteY1" fmla="*/ 1867989 h 1867989"/>
              <a:gd name="connsiteX2" fmla="*/ 600891 w 600891"/>
              <a:gd name="connsiteY2" fmla="*/ 1120140 h 1867989"/>
              <a:gd name="connsiteX3" fmla="*/ 0 w 600891"/>
              <a:gd name="connsiteY3" fmla="*/ 0 h 1867989"/>
              <a:gd name="connsiteX0" fmla="*/ 0 w 600891"/>
              <a:gd name="connsiteY0" fmla="*/ 124641 h 2179320"/>
              <a:gd name="connsiteX1" fmla="*/ 0 w 600891"/>
              <a:gd name="connsiteY1" fmla="*/ 1992630 h 2179320"/>
              <a:gd name="connsiteX2" fmla="*/ 600891 w 600891"/>
              <a:gd name="connsiteY2" fmla="*/ 1244781 h 2179320"/>
              <a:gd name="connsiteX3" fmla="*/ 0 w 600891"/>
              <a:gd name="connsiteY3" fmla="*/ 124641 h 2179320"/>
              <a:gd name="connsiteX0" fmla="*/ 0 w 600891"/>
              <a:gd name="connsiteY0" fmla="*/ 0 h 2054679"/>
              <a:gd name="connsiteX1" fmla="*/ 0 w 600891"/>
              <a:gd name="connsiteY1" fmla="*/ 1867989 h 2054679"/>
              <a:gd name="connsiteX2" fmla="*/ 600891 w 600891"/>
              <a:gd name="connsiteY2" fmla="*/ 1120140 h 2054679"/>
              <a:gd name="connsiteX3" fmla="*/ 0 w 600891"/>
              <a:gd name="connsiteY3" fmla="*/ 0 h 2054679"/>
              <a:gd name="connsiteX0" fmla="*/ 0 w 600891"/>
              <a:gd name="connsiteY0" fmla="*/ 0 h 1867989"/>
              <a:gd name="connsiteX1" fmla="*/ 0 w 600891"/>
              <a:gd name="connsiteY1" fmla="*/ 1867989 h 1867989"/>
              <a:gd name="connsiteX2" fmla="*/ 600891 w 600891"/>
              <a:gd name="connsiteY2" fmla="*/ 1120140 h 1867989"/>
              <a:gd name="connsiteX3" fmla="*/ 0 w 600891"/>
              <a:gd name="connsiteY3" fmla="*/ 0 h 1867989"/>
              <a:gd name="connsiteX0" fmla="*/ 0 w 874222"/>
              <a:gd name="connsiteY0" fmla="*/ 0 h 1867989"/>
              <a:gd name="connsiteX1" fmla="*/ 0 w 874222"/>
              <a:gd name="connsiteY1" fmla="*/ 1867989 h 1867989"/>
              <a:gd name="connsiteX2" fmla="*/ 600891 w 874222"/>
              <a:gd name="connsiteY2" fmla="*/ 1120140 h 1867989"/>
              <a:gd name="connsiteX3" fmla="*/ 0 w 874222"/>
              <a:gd name="connsiteY3" fmla="*/ 0 h 1867989"/>
              <a:gd name="connsiteX0" fmla="*/ 0 w 874222"/>
              <a:gd name="connsiteY0" fmla="*/ 0 h 1867989"/>
              <a:gd name="connsiteX1" fmla="*/ 0 w 874222"/>
              <a:gd name="connsiteY1" fmla="*/ 1867989 h 1867989"/>
              <a:gd name="connsiteX2" fmla="*/ 600891 w 874222"/>
              <a:gd name="connsiteY2" fmla="*/ 1120140 h 1867989"/>
              <a:gd name="connsiteX3" fmla="*/ 0 w 874222"/>
              <a:gd name="connsiteY3" fmla="*/ 0 h 1867989"/>
              <a:gd name="connsiteX0" fmla="*/ 0 w 874222"/>
              <a:gd name="connsiteY0" fmla="*/ 0 h 1867989"/>
              <a:gd name="connsiteX1" fmla="*/ 0 w 874222"/>
              <a:gd name="connsiteY1" fmla="*/ 1867989 h 1867989"/>
              <a:gd name="connsiteX2" fmla="*/ 600891 w 874222"/>
              <a:gd name="connsiteY2" fmla="*/ 1120140 h 1867989"/>
              <a:gd name="connsiteX3" fmla="*/ 0 w 874222"/>
              <a:gd name="connsiteY3" fmla="*/ 0 h 1867989"/>
              <a:gd name="connsiteX0" fmla="*/ 0 w 874222"/>
              <a:gd name="connsiteY0" fmla="*/ 0 h 1867989"/>
              <a:gd name="connsiteX1" fmla="*/ 0 w 874222"/>
              <a:gd name="connsiteY1" fmla="*/ 1867989 h 1867989"/>
              <a:gd name="connsiteX2" fmla="*/ 600891 w 874222"/>
              <a:gd name="connsiteY2" fmla="*/ 1120140 h 1867989"/>
              <a:gd name="connsiteX3" fmla="*/ 0 w 874222"/>
              <a:gd name="connsiteY3" fmla="*/ 0 h 1867989"/>
              <a:gd name="connsiteX0" fmla="*/ 2959 w 604343"/>
              <a:gd name="connsiteY0" fmla="*/ 0 h 1945287"/>
              <a:gd name="connsiteX1" fmla="*/ 0 w 604343"/>
              <a:gd name="connsiteY1" fmla="*/ 1945287 h 1945287"/>
              <a:gd name="connsiteX2" fmla="*/ 603850 w 604343"/>
              <a:gd name="connsiteY2" fmla="*/ 1120140 h 1945287"/>
              <a:gd name="connsiteX3" fmla="*/ 2959 w 604343"/>
              <a:gd name="connsiteY3" fmla="*/ 0 h 1945287"/>
              <a:gd name="connsiteX0" fmla="*/ 2959 w 873394"/>
              <a:gd name="connsiteY0" fmla="*/ 0 h 1945287"/>
              <a:gd name="connsiteX1" fmla="*/ 0 w 873394"/>
              <a:gd name="connsiteY1" fmla="*/ 1945287 h 1945287"/>
              <a:gd name="connsiteX2" fmla="*/ 603850 w 873394"/>
              <a:gd name="connsiteY2" fmla="*/ 1120140 h 1945287"/>
              <a:gd name="connsiteX3" fmla="*/ 2959 w 873394"/>
              <a:gd name="connsiteY3" fmla="*/ 0 h 1945287"/>
              <a:gd name="connsiteX0" fmla="*/ 2959 w 873394"/>
              <a:gd name="connsiteY0" fmla="*/ 0 h 1945287"/>
              <a:gd name="connsiteX1" fmla="*/ 0 w 873394"/>
              <a:gd name="connsiteY1" fmla="*/ 1945287 h 1945287"/>
              <a:gd name="connsiteX2" fmla="*/ 603850 w 873394"/>
              <a:gd name="connsiteY2" fmla="*/ 1120140 h 1945287"/>
              <a:gd name="connsiteX3" fmla="*/ 2959 w 873394"/>
              <a:gd name="connsiteY3" fmla="*/ 0 h 1945287"/>
              <a:gd name="connsiteX0" fmla="*/ 2959 w 873394"/>
              <a:gd name="connsiteY0" fmla="*/ 0 h 1945287"/>
              <a:gd name="connsiteX1" fmla="*/ 0 w 873394"/>
              <a:gd name="connsiteY1" fmla="*/ 1945287 h 1945287"/>
              <a:gd name="connsiteX2" fmla="*/ 603850 w 873394"/>
              <a:gd name="connsiteY2" fmla="*/ 1120140 h 1945287"/>
              <a:gd name="connsiteX3" fmla="*/ 2959 w 873394"/>
              <a:gd name="connsiteY3" fmla="*/ 0 h 194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394" h="1945287">
                <a:moveTo>
                  <a:pt x="2959" y="0"/>
                </a:moveTo>
                <a:cubicBezTo>
                  <a:pt x="1973" y="648429"/>
                  <a:pt x="986" y="1296858"/>
                  <a:pt x="0" y="1945287"/>
                </a:cubicBezTo>
                <a:cubicBezTo>
                  <a:pt x="357103" y="1330754"/>
                  <a:pt x="302614" y="1474615"/>
                  <a:pt x="603850" y="1120140"/>
                </a:cubicBezTo>
                <a:cubicBezTo>
                  <a:pt x="873394" y="743495"/>
                  <a:pt x="557975" y="492846"/>
                  <a:pt x="29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10800000"/>
            </a:lightRig>
          </a:scene3d>
          <a:sp3d extrusionH="76200"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Freeform 9"/>
          <p:cNvSpPr/>
          <p:nvPr/>
        </p:nvSpPr>
        <p:spPr bwMode="ltGray">
          <a:xfrm flipH="1">
            <a:off x="8335461" y="2"/>
            <a:ext cx="3699985" cy="697912"/>
          </a:xfrm>
          <a:custGeom>
            <a:avLst/>
            <a:gdLst>
              <a:gd name="connsiteX0" fmla="*/ 0 w 2930695"/>
              <a:gd name="connsiteY0" fmla="*/ 0 h 559601"/>
              <a:gd name="connsiteX1" fmla="*/ 2930695 w 2930695"/>
              <a:gd name="connsiteY1" fmla="*/ 0 h 559601"/>
              <a:gd name="connsiteX2" fmla="*/ 1511500 w 2930695"/>
              <a:gd name="connsiteY2" fmla="*/ 559601 h 559601"/>
              <a:gd name="connsiteX3" fmla="*/ 556717 w 2930695"/>
              <a:gd name="connsiteY3" fmla="*/ 522102 h 559601"/>
              <a:gd name="connsiteX4" fmla="*/ 0 w 2930695"/>
              <a:gd name="connsiteY4" fmla="*/ 0 h 559601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395663 w 3578275"/>
              <a:gd name="connsiteY0" fmla="*/ 0 h 646618"/>
              <a:gd name="connsiteX1" fmla="*/ 3326358 w 3578275"/>
              <a:gd name="connsiteY1" fmla="*/ 0 h 646618"/>
              <a:gd name="connsiteX2" fmla="*/ 1907163 w 3578275"/>
              <a:gd name="connsiteY2" fmla="*/ 559601 h 646618"/>
              <a:gd name="connsiteX3" fmla="*/ 952380 w 3578275"/>
              <a:gd name="connsiteY3" fmla="*/ 522102 h 646618"/>
              <a:gd name="connsiteX4" fmla="*/ 395663 w 3578275"/>
              <a:gd name="connsiteY4" fmla="*/ 0 h 646618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0 w 3182612"/>
              <a:gd name="connsiteY0" fmla="*/ 0 h 735921"/>
              <a:gd name="connsiteX1" fmla="*/ 2930695 w 3182612"/>
              <a:gd name="connsiteY1" fmla="*/ 0 h 735921"/>
              <a:gd name="connsiteX2" fmla="*/ 1511500 w 3182612"/>
              <a:gd name="connsiteY2" fmla="*/ 559601 h 735921"/>
              <a:gd name="connsiteX3" fmla="*/ 556717 w 3182612"/>
              <a:gd name="connsiteY3" fmla="*/ 522102 h 735921"/>
              <a:gd name="connsiteX4" fmla="*/ 0 w 3182612"/>
              <a:gd name="connsiteY4" fmla="*/ 0 h 735921"/>
              <a:gd name="connsiteX0" fmla="*/ 0 w 3182612"/>
              <a:gd name="connsiteY0" fmla="*/ 0 h 753517"/>
              <a:gd name="connsiteX1" fmla="*/ 2930695 w 3182612"/>
              <a:gd name="connsiteY1" fmla="*/ 0 h 753517"/>
              <a:gd name="connsiteX2" fmla="*/ 1511500 w 3182612"/>
              <a:gd name="connsiteY2" fmla="*/ 559601 h 753517"/>
              <a:gd name="connsiteX3" fmla="*/ 556717 w 3182612"/>
              <a:gd name="connsiteY3" fmla="*/ 522102 h 753517"/>
              <a:gd name="connsiteX4" fmla="*/ 0 w 3182612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9635"/>
              <a:gd name="connsiteX1" fmla="*/ 2930695 w 2930695"/>
              <a:gd name="connsiteY1" fmla="*/ 0 h 759635"/>
              <a:gd name="connsiteX2" fmla="*/ 1557041 w 2930695"/>
              <a:gd name="connsiteY2" fmla="*/ 565720 h 759635"/>
              <a:gd name="connsiteX3" fmla="*/ 556717 w 2930695"/>
              <a:gd name="connsiteY3" fmla="*/ 522102 h 759635"/>
              <a:gd name="connsiteX4" fmla="*/ 0 w 2930695"/>
              <a:gd name="connsiteY4" fmla="*/ 0 h 759635"/>
              <a:gd name="connsiteX0" fmla="*/ 0 w 2930695"/>
              <a:gd name="connsiteY0" fmla="*/ 0 h 759636"/>
              <a:gd name="connsiteX1" fmla="*/ 2930695 w 2930695"/>
              <a:gd name="connsiteY1" fmla="*/ 0 h 759636"/>
              <a:gd name="connsiteX2" fmla="*/ 1557041 w 2930695"/>
              <a:gd name="connsiteY2" fmla="*/ 565720 h 759636"/>
              <a:gd name="connsiteX3" fmla="*/ 556717 w 2930695"/>
              <a:gd name="connsiteY3" fmla="*/ 522102 h 759636"/>
              <a:gd name="connsiteX4" fmla="*/ 0 w 2930695"/>
              <a:gd name="connsiteY4" fmla="*/ 0 h 759636"/>
              <a:gd name="connsiteX0" fmla="*/ 0 w 2930695"/>
              <a:gd name="connsiteY0" fmla="*/ 0 h 659258"/>
              <a:gd name="connsiteX1" fmla="*/ 2930695 w 2930695"/>
              <a:gd name="connsiteY1" fmla="*/ 0 h 659258"/>
              <a:gd name="connsiteX2" fmla="*/ 1557041 w 2930695"/>
              <a:gd name="connsiteY2" fmla="*/ 565720 h 659258"/>
              <a:gd name="connsiteX3" fmla="*/ 704243 w 2930695"/>
              <a:gd name="connsiteY3" fmla="*/ 561230 h 659258"/>
              <a:gd name="connsiteX4" fmla="*/ 0 w 2930695"/>
              <a:gd name="connsiteY4" fmla="*/ 0 h 659258"/>
              <a:gd name="connsiteX0" fmla="*/ 0 w 2930695"/>
              <a:gd name="connsiteY0" fmla="*/ 0 h 659709"/>
              <a:gd name="connsiteX1" fmla="*/ 2930695 w 2930695"/>
              <a:gd name="connsiteY1" fmla="*/ 0 h 659709"/>
              <a:gd name="connsiteX2" fmla="*/ 1557041 w 2930695"/>
              <a:gd name="connsiteY2" fmla="*/ 565720 h 659709"/>
              <a:gd name="connsiteX3" fmla="*/ 739391 w 2930695"/>
              <a:gd name="connsiteY3" fmla="*/ 563932 h 659709"/>
              <a:gd name="connsiteX4" fmla="*/ 0 w 2930695"/>
              <a:gd name="connsiteY4" fmla="*/ 0 h 659709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61578"/>
              <a:gd name="connsiteX1" fmla="*/ 2930695 w 2930695"/>
              <a:gd name="connsiteY1" fmla="*/ 0 h 761578"/>
              <a:gd name="connsiteX2" fmla="*/ 1557041 w 2930695"/>
              <a:gd name="connsiteY2" fmla="*/ 565720 h 761578"/>
              <a:gd name="connsiteX3" fmla="*/ 739391 w 2930695"/>
              <a:gd name="connsiteY3" fmla="*/ 563932 h 761578"/>
              <a:gd name="connsiteX4" fmla="*/ 0 w 2930695"/>
              <a:gd name="connsiteY4" fmla="*/ 0 h 76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695" h="761578">
                <a:moveTo>
                  <a:pt x="0" y="0"/>
                </a:moveTo>
                <a:lnTo>
                  <a:pt x="2930695" y="0"/>
                </a:lnTo>
                <a:cubicBezTo>
                  <a:pt x="2369316" y="163133"/>
                  <a:pt x="1889023" y="369862"/>
                  <a:pt x="1557041" y="565720"/>
                </a:cubicBezTo>
                <a:cubicBezTo>
                  <a:pt x="1225059" y="761578"/>
                  <a:pt x="970499" y="736437"/>
                  <a:pt x="739391" y="563932"/>
                </a:cubicBezTo>
                <a:cubicBezTo>
                  <a:pt x="508283" y="391427"/>
                  <a:pt x="293677" y="225613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78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ltGray">
          <a:xfrm>
            <a:off x="11071949" y="118998"/>
            <a:ext cx="1120281" cy="1938933"/>
          </a:xfrm>
          <a:custGeom>
            <a:avLst/>
            <a:gdLst>
              <a:gd name="connsiteX0" fmla="*/ 554276 w 560540"/>
              <a:gd name="connsiteY0" fmla="*/ 0 h 1869510"/>
              <a:gd name="connsiteX1" fmla="*/ 560540 w 560540"/>
              <a:gd name="connsiteY1" fmla="*/ 1869510 h 1869510"/>
              <a:gd name="connsiteX2" fmla="*/ 0 w 560540"/>
              <a:gd name="connsiteY2" fmla="*/ 1168052 h 1869510"/>
              <a:gd name="connsiteX3" fmla="*/ 6263 w 560540"/>
              <a:gd name="connsiteY3" fmla="*/ 466595 h 1869510"/>
              <a:gd name="connsiteX4" fmla="*/ 554276 w 56054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0211" h="1938933">
                <a:moveTo>
                  <a:pt x="836906" y="0"/>
                </a:moveTo>
                <a:cubicBezTo>
                  <a:pt x="838008" y="646311"/>
                  <a:pt x="839109" y="1292622"/>
                  <a:pt x="840211" y="1938933"/>
                </a:cubicBezTo>
                <a:cubicBezTo>
                  <a:pt x="716023" y="1663542"/>
                  <a:pt x="469477" y="1401871"/>
                  <a:pt x="282630" y="1168052"/>
                </a:cubicBezTo>
                <a:cubicBezTo>
                  <a:pt x="176409" y="1037236"/>
                  <a:pt x="0" y="767777"/>
                  <a:pt x="288893" y="466595"/>
                </a:cubicBezTo>
                <a:lnTo>
                  <a:pt x="836906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78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Freeform 11"/>
          <p:cNvSpPr/>
          <p:nvPr/>
        </p:nvSpPr>
        <p:spPr bwMode="ltGray">
          <a:xfrm flipV="1">
            <a:off x="11205841" y="4828140"/>
            <a:ext cx="986160" cy="1798505"/>
          </a:xfrm>
          <a:custGeom>
            <a:avLst/>
            <a:gdLst>
              <a:gd name="connsiteX0" fmla="*/ 554276 w 560540"/>
              <a:gd name="connsiteY0" fmla="*/ 0 h 1869510"/>
              <a:gd name="connsiteX1" fmla="*/ 560540 w 560540"/>
              <a:gd name="connsiteY1" fmla="*/ 1869510 h 1869510"/>
              <a:gd name="connsiteX2" fmla="*/ 0 w 560540"/>
              <a:gd name="connsiteY2" fmla="*/ 1168052 h 1869510"/>
              <a:gd name="connsiteX3" fmla="*/ 6263 w 560540"/>
              <a:gd name="connsiteY3" fmla="*/ 466595 h 1869510"/>
              <a:gd name="connsiteX4" fmla="*/ 554276 w 56054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799654 w 802959"/>
              <a:gd name="connsiteY0" fmla="*/ 0 h 1938933"/>
              <a:gd name="connsiteX1" fmla="*/ 802959 w 802959"/>
              <a:gd name="connsiteY1" fmla="*/ 1938933 h 1938933"/>
              <a:gd name="connsiteX2" fmla="*/ 245378 w 802959"/>
              <a:gd name="connsiteY2" fmla="*/ 1168052 h 1938933"/>
              <a:gd name="connsiteX3" fmla="*/ 288894 w 802959"/>
              <a:gd name="connsiteY3" fmla="*/ 488988 h 1938933"/>
              <a:gd name="connsiteX4" fmla="*/ 799654 w 802959"/>
              <a:gd name="connsiteY4" fmla="*/ 0 h 1938933"/>
              <a:gd name="connsiteX0" fmla="*/ 799653 w 802958"/>
              <a:gd name="connsiteY0" fmla="*/ 0 h 1938933"/>
              <a:gd name="connsiteX1" fmla="*/ 802958 w 802958"/>
              <a:gd name="connsiteY1" fmla="*/ 1938933 h 1938933"/>
              <a:gd name="connsiteX2" fmla="*/ 245377 w 802958"/>
              <a:gd name="connsiteY2" fmla="*/ 1168052 h 1938933"/>
              <a:gd name="connsiteX3" fmla="*/ 288893 w 802958"/>
              <a:gd name="connsiteY3" fmla="*/ 488988 h 1938933"/>
              <a:gd name="connsiteX4" fmla="*/ 799653 w 802958"/>
              <a:gd name="connsiteY4" fmla="*/ 0 h 1938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958" h="1938933">
                <a:moveTo>
                  <a:pt x="799653" y="0"/>
                </a:moveTo>
                <a:cubicBezTo>
                  <a:pt x="800755" y="646311"/>
                  <a:pt x="801856" y="1292622"/>
                  <a:pt x="802958" y="1938933"/>
                </a:cubicBezTo>
                <a:cubicBezTo>
                  <a:pt x="678770" y="1663542"/>
                  <a:pt x="432224" y="1401871"/>
                  <a:pt x="245377" y="1168052"/>
                </a:cubicBezTo>
                <a:cubicBezTo>
                  <a:pt x="139156" y="1037236"/>
                  <a:pt x="0" y="790170"/>
                  <a:pt x="288893" y="488988"/>
                </a:cubicBezTo>
                <a:cubicBezTo>
                  <a:pt x="459146" y="325992"/>
                  <a:pt x="566272" y="205579"/>
                  <a:pt x="79965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78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Freeform 12"/>
          <p:cNvSpPr/>
          <p:nvPr/>
        </p:nvSpPr>
        <p:spPr bwMode="ltGray">
          <a:xfrm flipH="1" flipV="1">
            <a:off x="7945992" y="5930043"/>
            <a:ext cx="4040773" cy="927957"/>
          </a:xfrm>
          <a:custGeom>
            <a:avLst/>
            <a:gdLst>
              <a:gd name="connsiteX0" fmla="*/ 0 w 2930695"/>
              <a:gd name="connsiteY0" fmla="*/ 0 h 559601"/>
              <a:gd name="connsiteX1" fmla="*/ 2930695 w 2930695"/>
              <a:gd name="connsiteY1" fmla="*/ 0 h 559601"/>
              <a:gd name="connsiteX2" fmla="*/ 1511500 w 2930695"/>
              <a:gd name="connsiteY2" fmla="*/ 559601 h 559601"/>
              <a:gd name="connsiteX3" fmla="*/ 556717 w 2930695"/>
              <a:gd name="connsiteY3" fmla="*/ 522102 h 559601"/>
              <a:gd name="connsiteX4" fmla="*/ 0 w 2930695"/>
              <a:gd name="connsiteY4" fmla="*/ 0 h 559601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395663 w 3578275"/>
              <a:gd name="connsiteY0" fmla="*/ 0 h 646618"/>
              <a:gd name="connsiteX1" fmla="*/ 3326358 w 3578275"/>
              <a:gd name="connsiteY1" fmla="*/ 0 h 646618"/>
              <a:gd name="connsiteX2" fmla="*/ 1907163 w 3578275"/>
              <a:gd name="connsiteY2" fmla="*/ 559601 h 646618"/>
              <a:gd name="connsiteX3" fmla="*/ 952380 w 3578275"/>
              <a:gd name="connsiteY3" fmla="*/ 522102 h 646618"/>
              <a:gd name="connsiteX4" fmla="*/ 395663 w 3578275"/>
              <a:gd name="connsiteY4" fmla="*/ 0 h 646618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0 w 3182612"/>
              <a:gd name="connsiteY0" fmla="*/ 0 h 735921"/>
              <a:gd name="connsiteX1" fmla="*/ 2930695 w 3182612"/>
              <a:gd name="connsiteY1" fmla="*/ 0 h 735921"/>
              <a:gd name="connsiteX2" fmla="*/ 1511500 w 3182612"/>
              <a:gd name="connsiteY2" fmla="*/ 559601 h 735921"/>
              <a:gd name="connsiteX3" fmla="*/ 556717 w 3182612"/>
              <a:gd name="connsiteY3" fmla="*/ 522102 h 735921"/>
              <a:gd name="connsiteX4" fmla="*/ 0 w 3182612"/>
              <a:gd name="connsiteY4" fmla="*/ 0 h 735921"/>
              <a:gd name="connsiteX0" fmla="*/ 0 w 3182612"/>
              <a:gd name="connsiteY0" fmla="*/ 0 h 753517"/>
              <a:gd name="connsiteX1" fmla="*/ 2930695 w 3182612"/>
              <a:gd name="connsiteY1" fmla="*/ 0 h 753517"/>
              <a:gd name="connsiteX2" fmla="*/ 1511500 w 3182612"/>
              <a:gd name="connsiteY2" fmla="*/ 559601 h 753517"/>
              <a:gd name="connsiteX3" fmla="*/ 556717 w 3182612"/>
              <a:gd name="connsiteY3" fmla="*/ 522102 h 753517"/>
              <a:gd name="connsiteX4" fmla="*/ 0 w 3182612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9635"/>
              <a:gd name="connsiteX1" fmla="*/ 2930695 w 2930695"/>
              <a:gd name="connsiteY1" fmla="*/ 0 h 759635"/>
              <a:gd name="connsiteX2" fmla="*/ 1557041 w 2930695"/>
              <a:gd name="connsiteY2" fmla="*/ 565720 h 759635"/>
              <a:gd name="connsiteX3" fmla="*/ 556717 w 2930695"/>
              <a:gd name="connsiteY3" fmla="*/ 522102 h 759635"/>
              <a:gd name="connsiteX4" fmla="*/ 0 w 2930695"/>
              <a:gd name="connsiteY4" fmla="*/ 0 h 759635"/>
              <a:gd name="connsiteX0" fmla="*/ 0 w 2930695"/>
              <a:gd name="connsiteY0" fmla="*/ 0 h 759636"/>
              <a:gd name="connsiteX1" fmla="*/ 2930695 w 2930695"/>
              <a:gd name="connsiteY1" fmla="*/ 0 h 759636"/>
              <a:gd name="connsiteX2" fmla="*/ 1557041 w 2930695"/>
              <a:gd name="connsiteY2" fmla="*/ 565720 h 759636"/>
              <a:gd name="connsiteX3" fmla="*/ 556717 w 2930695"/>
              <a:gd name="connsiteY3" fmla="*/ 522102 h 759636"/>
              <a:gd name="connsiteX4" fmla="*/ 0 w 2930695"/>
              <a:gd name="connsiteY4" fmla="*/ 0 h 759636"/>
              <a:gd name="connsiteX0" fmla="*/ 0 w 2930695"/>
              <a:gd name="connsiteY0" fmla="*/ 0 h 659258"/>
              <a:gd name="connsiteX1" fmla="*/ 2930695 w 2930695"/>
              <a:gd name="connsiteY1" fmla="*/ 0 h 659258"/>
              <a:gd name="connsiteX2" fmla="*/ 1557041 w 2930695"/>
              <a:gd name="connsiteY2" fmla="*/ 565720 h 659258"/>
              <a:gd name="connsiteX3" fmla="*/ 704243 w 2930695"/>
              <a:gd name="connsiteY3" fmla="*/ 561230 h 659258"/>
              <a:gd name="connsiteX4" fmla="*/ 0 w 2930695"/>
              <a:gd name="connsiteY4" fmla="*/ 0 h 659258"/>
              <a:gd name="connsiteX0" fmla="*/ 0 w 2930695"/>
              <a:gd name="connsiteY0" fmla="*/ 0 h 659709"/>
              <a:gd name="connsiteX1" fmla="*/ 2930695 w 2930695"/>
              <a:gd name="connsiteY1" fmla="*/ 0 h 659709"/>
              <a:gd name="connsiteX2" fmla="*/ 1557041 w 2930695"/>
              <a:gd name="connsiteY2" fmla="*/ 565720 h 659709"/>
              <a:gd name="connsiteX3" fmla="*/ 739391 w 2930695"/>
              <a:gd name="connsiteY3" fmla="*/ 563932 h 659709"/>
              <a:gd name="connsiteX4" fmla="*/ 0 w 2930695"/>
              <a:gd name="connsiteY4" fmla="*/ 0 h 659709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61578"/>
              <a:gd name="connsiteX1" fmla="*/ 2930695 w 2930695"/>
              <a:gd name="connsiteY1" fmla="*/ 0 h 761578"/>
              <a:gd name="connsiteX2" fmla="*/ 1557041 w 2930695"/>
              <a:gd name="connsiteY2" fmla="*/ 565720 h 761578"/>
              <a:gd name="connsiteX3" fmla="*/ 739391 w 2930695"/>
              <a:gd name="connsiteY3" fmla="*/ 563932 h 761578"/>
              <a:gd name="connsiteX4" fmla="*/ 0 w 2930695"/>
              <a:gd name="connsiteY4" fmla="*/ 0 h 761578"/>
              <a:gd name="connsiteX0" fmla="*/ 0 w 2930695"/>
              <a:gd name="connsiteY0" fmla="*/ 0 h 938664"/>
              <a:gd name="connsiteX1" fmla="*/ 2930695 w 2930695"/>
              <a:gd name="connsiteY1" fmla="*/ 0 h 938664"/>
              <a:gd name="connsiteX2" fmla="*/ 1557041 w 2930695"/>
              <a:gd name="connsiteY2" fmla="*/ 565720 h 938664"/>
              <a:gd name="connsiteX3" fmla="*/ 640049 w 2930695"/>
              <a:gd name="connsiteY3" fmla="*/ 766159 h 938664"/>
              <a:gd name="connsiteX4" fmla="*/ 0 w 2930695"/>
              <a:gd name="connsiteY4" fmla="*/ 0 h 938664"/>
              <a:gd name="connsiteX0" fmla="*/ 0 w 2930695"/>
              <a:gd name="connsiteY0" fmla="*/ 0 h 938664"/>
              <a:gd name="connsiteX1" fmla="*/ 2930695 w 2930695"/>
              <a:gd name="connsiteY1" fmla="*/ 0 h 938664"/>
              <a:gd name="connsiteX2" fmla="*/ 1557041 w 2930695"/>
              <a:gd name="connsiteY2" fmla="*/ 565720 h 938664"/>
              <a:gd name="connsiteX3" fmla="*/ 640049 w 2930695"/>
              <a:gd name="connsiteY3" fmla="*/ 766159 h 938664"/>
              <a:gd name="connsiteX4" fmla="*/ 0 w 2930695"/>
              <a:gd name="connsiteY4" fmla="*/ 0 h 938664"/>
              <a:gd name="connsiteX0" fmla="*/ 0 w 2930695"/>
              <a:gd name="connsiteY0" fmla="*/ 0 h 939560"/>
              <a:gd name="connsiteX1" fmla="*/ 2930695 w 2930695"/>
              <a:gd name="connsiteY1" fmla="*/ 0 h 939560"/>
              <a:gd name="connsiteX2" fmla="*/ 1557041 w 2930695"/>
              <a:gd name="connsiteY2" fmla="*/ 565720 h 939560"/>
              <a:gd name="connsiteX3" fmla="*/ 640049 w 2930695"/>
              <a:gd name="connsiteY3" fmla="*/ 766159 h 939560"/>
              <a:gd name="connsiteX4" fmla="*/ 0 w 2930695"/>
              <a:gd name="connsiteY4" fmla="*/ 0 h 939560"/>
              <a:gd name="connsiteX0" fmla="*/ 0 w 2930695"/>
              <a:gd name="connsiteY0" fmla="*/ 0 h 940456"/>
              <a:gd name="connsiteX1" fmla="*/ 2930695 w 2930695"/>
              <a:gd name="connsiteY1" fmla="*/ 0 h 940456"/>
              <a:gd name="connsiteX2" fmla="*/ 1557041 w 2930695"/>
              <a:gd name="connsiteY2" fmla="*/ 565720 h 940456"/>
              <a:gd name="connsiteX3" fmla="*/ 640049 w 2930695"/>
              <a:gd name="connsiteY3" fmla="*/ 766159 h 940456"/>
              <a:gd name="connsiteX4" fmla="*/ 0 w 2930695"/>
              <a:gd name="connsiteY4" fmla="*/ 0 h 940456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7041 w 2930695"/>
              <a:gd name="connsiteY2" fmla="*/ 565720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7041 w 2930695"/>
              <a:gd name="connsiteY2" fmla="*/ 565720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8781 w 2930695"/>
              <a:gd name="connsiteY2" fmla="*/ 546614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8781 w 2930695"/>
              <a:gd name="connsiteY2" fmla="*/ 546614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12609"/>
              <a:gd name="connsiteX1" fmla="*/ 2930695 w 2930695"/>
              <a:gd name="connsiteY1" fmla="*/ 0 h 1012609"/>
              <a:gd name="connsiteX2" fmla="*/ 1558781 w 2930695"/>
              <a:gd name="connsiteY2" fmla="*/ 546614 h 1012609"/>
              <a:gd name="connsiteX3" fmla="*/ 640049 w 2930695"/>
              <a:gd name="connsiteY3" fmla="*/ 766159 h 1012609"/>
              <a:gd name="connsiteX4" fmla="*/ 0 w 2930695"/>
              <a:gd name="connsiteY4" fmla="*/ 0 h 1012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695" h="1012609">
                <a:moveTo>
                  <a:pt x="0" y="0"/>
                </a:moveTo>
                <a:lnTo>
                  <a:pt x="2930695" y="0"/>
                </a:lnTo>
                <a:cubicBezTo>
                  <a:pt x="2369316" y="163133"/>
                  <a:pt x="1931923" y="362314"/>
                  <a:pt x="1558781" y="546614"/>
                </a:cubicBezTo>
                <a:cubicBezTo>
                  <a:pt x="1185639" y="730914"/>
                  <a:pt x="969389" y="1012609"/>
                  <a:pt x="640049" y="766159"/>
                </a:cubicBezTo>
                <a:cubicBezTo>
                  <a:pt x="434246" y="591862"/>
                  <a:pt x="273931" y="256755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780000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Freeform 13"/>
          <p:cNvSpPr/>
          <p:nvPr/>
        </p:nvSpPr>
        <p:spPr bwMode="ltGray">
          <a:xfrm flipV="1">
            <a:off x="316353" y="6065126"/>
            <a:ext cx="3852524" cy="802209"/>
          </a:xfrm>
          <a:custGeom>
            <a:avLst/>
            <a:gdLst>
              <a:gd name="connsiteX0" fmla="*/ 0 w 2930695"/>
              <a:gd name="connsiteY0" fmla="*/ 0 h 559601"/>
              <a:gd name="connsiteX1" fmla="*/ 2930695 w 2930695"/>
              <a:gd name="connsiteY1" fmla="*/ 0 h 559601"/>
              <a:gd name="connsiteX2" fmla="*/ 1511500 w 2930695"/>
              <a:gd name="connsiteY2" fmla="*/ 559601 h 559601"/>
              <a:gd name="connsiteX3" fmla="*/ 556717 w 2930695"/>
              <a:gd name="connsiteY3" fmla="*/ 522102 h 559601"/>
              <a:gd name="connsiteX4" fmla="*/ 0 w 2930695"/>
              <a:gd name="connsiteY4" fmla="*/ 0 h 559601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395663 w 3578275"/>
              <a:gd name="connsiteY0" fmla="*/ 0 h 646618"/>
              <a:gd name="connsiteX1" fmla="*/ 3326358 w 3578275"/>
              <a:gd name="connsiteY1" fmla="*/ 0 h 646618"/>
              <a:gd name="connsiteX2" fmla="*/ 1907163 w 3578275"/>
              <a:gd name="connsiteY2" fmla="*/ 559601 h 646618"/>
              <a:gd name="connsiteX3" fmla="*/ 952380 w 3578275"/>
              <a:gd name="connsiteY3" fmla="*/ 522102 h 646618"/>
              <a:gd name="connsiteX4" fmla="*/ 395663 w 3578275"/>
              <a:gd name="connsiteY4" fmla="*/ 0 h 646618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0 w 3182612"/>
              <a:gd name="connsiteY0" fmla="*/ 0 h 735921"/>
              <a:gd name="connsiteX1" fmla="*/ 2930695 w 3182612"/>
              <a:gd name="connsiteY1" fmla="*/ 0 h 735921"/>
              <a:gd name="connsiteX2" fmla="*/ 1511500 w 3182612"/>
              <a:gd name="connsiteY2" fmla="*/ 559601 h 735921"/>
              <a:gd name="connsiteX3" fmla="*/ 556717 w 3182612"/>
              <a:gd name="connsiteY3" fmla="*/ 522102 h 735921"/>
              <a:gd name="connsiteX4" fmla="*/ 0 w 3182612"/>
              <a:gd name="connsiteY4" fmla="*/ 0 h 735921"/>
              <a:gd name="connsiteX0" fmla="*/ 0 w 3182612"/>
              <a:gd name="connsiteY0" fmla="*/ 0 h 753517"/>
              <a:gd name="connsiteX1" fmla="*/ 2930695 w 3182612"/>
              <a:gd name="connsiteY1" fmla="*/ 0 h 753517"/>
              <a:gd name="connsiteX2" fmla="*/ 1511500 w 3182612"/>
              <a:gd name="connsiteY2" fmla="*/ 559601 h 753517"/>
              <a:gd name="connsiteX3" fmla="*/ 556717 w 3182612"/>
              <a:gd name="connsiteY3" fmla="*/ 522102 h 753517"/>
              <a:gd name="connsiteX4" fmla="*/ 0 w 3182612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9635"/>
              <a:gd name="connsiteX1" fmla="*/ 2930695 w 2930695"/>
              <a:gd name="connsiteY1" fmla="*/ 0 h 759635"/>
              <a:gd name="connsiteX2" fmla="*/ 1557041 w 2930695"/>
              <a:gd name="connsiteY2" fmla="*/ 565720 h 759635"/>
              <a:gd name="connsiteX3" fmla="*/ 556717 w 2930695"/>
              <a:gd name="connsiteY3" fmla="*/ 522102 h 759635"/>
              <a:gd name="connsiteX4" fmla="*/ 0 w 2930695"/>
              <a:gd name="connsiteY4" fmla="*/ 0 h 759635"/>
              <a:gd name="connsiteX0" fmla="*/ 0 w 2930695"/>
              <a:gd name="connsiteY0" fmla="*/ 0 h 759636"/>
              <a:gd name="connsiteX1" fmla="*/ 2930695 w 2930695"/>
              <a:gd name="connsiteY1" fmla="*/ 0 h 759636"/>
              <a:gd name="connsiteX2" fmla="*/ 1557041 w 2930695"/>
              <a:gd name="connsiteY2" fmla="*/ 565720 h 759636"/>
              <a:gd name="connsiteX3" fmla="*/ 556717 w 2930695"/>
              <a:gd name="connsiteY3" fmla="*/ 522102 h 759636"/>
              <a:gd name="connsiteX4" fmla="*/ 0 w 2930695"/>
              <a:gd name="connsiteY4" fmla="*/ 0 h 759636"/>
              <a:gd name="connsiteX0" fmla="*/ 0 w 2930695"/>
              <a:gd name="connsiteY0" fmla="*/ 0 h 659258"/>
              <a:gd name="connsiteX1" fmla="*/ 2930695 w 2930695"/>
              <a:gd name="connsiteY1" fmla="*/ 0 h 659258"/>
              <a:gd name="connsiteX2" fmla="*/ 1557041 w 2930695"/>
              <a:gd name="connsiteY2" fmla="*/ 565720 h 659258"/>
              <a:gd name="connsiteX3" fmla="*/ 704243 w 2930695"/>
              <a:gd name="connsiteY3" fmla="*/ 561230 h 659258"/>
              <a:gd name="connsiteX4" fmla="*/ 0 w 2930695"/>
              <a:gd name="connsiteY4" fmla="*/ 0 h 659258"/>
              <a:gd name="connsiteX0" fmla="*/ 0 w 2930695"/>
              <a:gd name="connsiteY0" fmla="*/ 0 h 659709"/>
              <a:gd name="connsiteX1" fmla="*/ 2930695 w 2930695"/>
              <a:gd name="connsiteY1" fmla="*/ 0 h 659709"/>
              <a:gd name="connsiteX2" fmla="*/ 1557041 w 2930695"/>
              <a:gd name="connsiteY2" fmla="*/ 565720 h 659709"/>
              <a:gd name="connsiteX3" fmla="*/ 739391 w 2930695"/>
              <a:gd name="connsiteY3" fmla="*/ 563932 h 659709"/>
              <a:gd name="connsiteX4" fmla="*/ 0 w 2930695"/>
              <a:gd name="connsiteY4" fmla="*/ 0 h 659709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61578"/>
              <a:gd name="connsiteX1" fmla="*/ 2930695 w 2930695"/>
              <a:gd name="connsiteY1" fmla="*/ 0 h 761578"/>
              <a:gd name="connsiteX2" fmla="*/ 1557041 w 2930695"/>
              <a:gd name="connsiteY2" fmla="*/ 565720 h 761578"/>
              <a:gd name="connsiteX3" fmla="*/ 739391 w 2930695"/>
              <a:gd name="connsiteY3" fmla="*/ 563932 h 761578"/>
              <a:gd name="connsiteX4" fmla="*/ 0 w 2930695"/>
              <a:gd name="connsiteY4" fmla="*/ 0 h 761578"/>
              <a:gd name="connsiteX0" fmla="*/ 0 w 2930695"/>
              <a:gd name="connsiteY0" fmla="*/ 0 h 938664"/>
              <a:gd name="connsiteX1" fmla="*/ 2930695 w 2930695"/>
              <a:gd name="connsiteY1" fmla="*/ 0 h 938664"/>
              <a:gd name="connsiteX2" fmla="*/ 1557041 w 2930695"/>
              <a:gd name="connsiteY2" fmla="*/ 565720 h 938664"/>
              <a:gd name="connsiteX3" fmla="*/ 640049 w 2930695"/>
              <a:gd name="connsiteY3" fmla="*/ 766159 h 938664"/>
              <a:gd name="connsiteX4" fmla="*/ 0 w 2930695"/>
              <a:gd name="connsiteY4" fmla="*/ 0 h 938664"/>
              <a:gd name="connsiteX0" fmla="*/ 0 w 2930695"/>
              <a:gd name="connsiteY0" fmla="*/ 0 h 938664"/>
              <a:gd name="connsiteX1" fmla="*/ 2930695 w 2930695"/>
              <a:gd name="connsiteY1" fmla="*/ 0 h 938664"/>
              <a:gd name="connsiteX2" fmla="*/ 1557041 w 2930695"/>
              <a:gd name="connsiteY2" fmla="*/ 565720 h 938664"/>
              <a:gd name="connsiteX3" fmla="*/ 640049 w 2930695"/>
              <a:gd name="connsiteY3" fmla="*/ 766159 h 938664"/>
              <a:gd name="connsiteX4" fmla="*/ 0 w 2930695"/>
              <a:gd name="connsiteY4" fmla="*/ 0 h 938664"/>
              <a:gd name="connsiteX0" fmla="*/ 0 w 2930695"/>
              <a:gd name="connsiteY0" fmla="*/ 0 h 939560"/>
              <a:gd name="connsiteX1" fmla="*/ 2930695 w 2930695"/>
              <a:gd name="connsiteY1" fmla="*/ 0 h 939560"/>
              <a:gd name="connsiteX2" fmla="*/ 1557041 w 2930695"/>
              <a:gd name="connsiteY2" fmla="*/ 565720 h 939560"/>
              <a:gd name="connsiteX3" fmla="*/ 640049 w 2930695"/>
              <a:gd name="connsiteY3" fmla="*/ 766159 h 939560"/>
              <a:gd name="connsiteX4" fmla="*/ 0 w 2930695"/>
              <a:gd name="connsiteY4" fmla="*/ 0 h 939560"/>
              <a:gd name="connsiteX0" fmla="*/ 0 w 2930695"/>
              <a:gd name="connsiteY0" fmla="*/ 0 h 940456"/>
              <a:gd name="connsiteX1" fmla="*/ 2930695 w 2930695"/>
              <a:gd name="connsiteY1" fmla="*/ 0 h 940456"/>
              <a:gd name="connsiteX2" fmla="*/ 1557041 w 2930695"/>
              <a:gd name="connsiteY2" fmla="*/ 565720 h 940456"/>
              <a:gd name="connsiteX3" fmla="*/ 640049 w 2930695"/>
              <a:gd name="connsiteY3" fmla="*/ 766159 h 940456"/>
              <a:gd name="connsiteX4" fmla="*/ 0 w 2930695"/>
              <a:gd name="connsiteY4" fmla="*/ 0 h 940456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7041 w 2930695"/>
              <a:gd name="connsiteY2" fmla="*/ 565720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7041 w 2930695"/>
              <a:gd name="connsiteY2" fmla="*/ 565720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8781 w 2930695"/>
              <a:gd name="connsiteY2" fmla="*/ 546614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8781 w 2930695"/>
              <a:gd name="connsiteY2" fmla="*/ 546614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12609"/>
              <a:gd name="connsiteX1" fmla="*/ 2930695 w 2930695"/>
              <a:gd name="connsiteY1" fmla="*/ 0 h 1012609"/>
              <a:gd name="connsiteX2" fmla="*/ 1558781 w 2930695"/>
              <a:gd name="connsiteY2" fmla="*/ 546614 h 1012609"/>
              <a:gd name="connsiteX3" fmla="*/ 640049 w 2930695"/>
              <a:gd name="connsiteY3" fmla="*/ 766159 h 1012609"/>
              <a:gd name="connsiteX4" fmla="*/ 0 w 2930695"/>
              <a:gd name="connsiteY4" fmla="*/ 0 h 1012609"/>
              <a:gd name="connsiteX0" fmla="*/ 0 w 2930695"/>
              <a:gd name="connsiteY0" fmla="*/ 0 h 1019615"/>
              <a:gd name="connsiteX1" fmla="*/ 2930695 w 2930695"/>
              <a:gd name="connsiteY1" fmla="*/ 0 h 1019615"/>
              <a:gd name="connsiteX2" fmla="*/ 1558781 w 2930695"/>
              <a:gd name="connsiteY2" fmla="*/ 546614 h 1019615"/>
              <a:gd name="connsiteX3" fmla="*/ 609196 w 2930695"/>
              <a:gd name="connsiteY3" fmla="*/ 773165 h 1019615"/>
              <a:gd name="connsiteX4" fmla="*/ 0 w 2930695"/>
              <a:gd name="connsiteY4" fmla="*/ 0 h 1019615"/>
              <a:gd name="connsiteX0" fmla="*/ 0 w 2930695"/>
              <a:gd name="connsiteY0" fmla="*/ 0 h 1019615"/>
              <a:gd name="connsiteX1" fmla="*/ 2930695 w 2930695"/>
              <a:gd name="connsiteY1" fmla="*/ 0 h 1019615"/>
              <a:gd name="connsiteX2" fmla="*/ 1558781 w 2930695"/>
              <a:gd name="connsiteY2" fmla="*/ 546614 h 1019615"/>
              <a:gd name="connsiteX3" fmla="*/ 609196 w 2930695"/>
              <a:gd name="connsiteY3" fmla="*/ 773165 h 1019615"/>
              <a:gd name="connsiteX4" fmla="*/ 0 w 2930695"/>
              <a:gd name="connsiteY4" fmla="*/ 0 h 1019615"/>
              <a:gd name="connsiteX0" fmla="*/ 0 w 2930695"/>
              <a:gd name="connsiteY0" fmla="*/ 0 h 1019615"/>
              <a:gd name="connsiteX1" fmla="*/ 2930695 w 2930695"/>
              <a:gd name="connsiteY1" fmla="*/ 0 h 1019615"/>
              <a:gd name="connsiteX2" fmla="*/ 1542035 w 2930695"/>
              <a:gd name="connsiteY2" fmla="*/ 592680 h 1019615"/>
              <a:gd name="connsiteX3" fmla="*/ 609196 w 2930695"/>
              <a:gd name="connsiteY3" fmla="*/ 773165 h 1019615"/>
              <a:gd name="connsiteX4" fmla="*/ 0 w 2930695"/>
              <a:gd name="connsiteY4" fmla="*/ 0 h 1019615"/>
              <a:gd name="connsiteX0" fmla="*/ 0 w 2930695"/>
              <a:gd name="connsiteY0" fmla="*/ 0 h 1019615"/>
              <a:gd name="connsiteX1" fmla="*/ 2930695 w 2930695"/>
              <a:gd name="connsiteY1" fmla="*/ 0 h 1019615"/>
              <a:gd name="connsiteX2" fmla="*/ 1542035 w 2930695"/>
              <a:gd name="connsiteY2" fmla="*/ 592680 h 1019615"/>
              <a:gd name="connsiteX3" fmla="*/ 609196 w 2930695"/>
              <a:gd name="connsiteY3" fmla="*/ 773165 h 1019615"/>
              <a:gd name="connsiteX4" fmla="*/ 0 w 2930695"/>
              <a:gd name="connsiteY4" fmla="*/ 0 h 1019615"/>
              <a:gd name="connsiteX0" fmla="*/ 0 w 2930695"/>
              <a:gd name="connsiteY0" fmla="*/ 0 h 1019615"/>
              <a:gd name="connsiteX1" fmla="*/ 2930695 w 2930695"/>
              <a:gd name="connsiteY1" fmla="*/ 0 h 1019615"/>
              <a:gd name="connsiteX2" fmla="*/ 1542035 w 2930695"/>
              <a:gd name="connsiteY2" fmla="*/ 592680 h 1019615"/>
              <a:gd name="connsiteX3" fmla="*/ 609196 w 2930695"/>
              <a:gd name="connsiteY3" fmla="*/ 773165 h 1019615"/>
              <a:gd name="connsiteX4" fmla="*/ 0 w 2930695"/>
              <a:gd name="connsiteY4" fmla="*/ 0 h 1019615"/>
              <a:gd name="connsiteX0" fmla="*/ 0 w 2987052"/>
              <a:gd name="connsiteY0" fmla="*/ 1861 h 1021476"/>
              <a:gd name="connsiteX1" fmla="*/ 2987052 w 2987052"/>
              <a:gd name="connsiteY1" fmla="*/ 0 h 1021476"/>
              <a:gd name="connsiteX2" fmla="*/ 1542035 w 2987052"/>
              <a:gd name="connsiteY2" fmla="*/ 594541 h 1021476"/>
              <a:gd name="connsiteX3" fmla="*/ 609196 w 2987052"/>
              <a:gd name="connsiteY3" fmla="*/ 775026 h 1021476"/>
              <a:gd name="connsiteX4" fmla="*/ 0 w 2987052"/>
              <a:gd name="connsiteY4" fmla="*/ 1861 h 1021476"/>
              <a:gd name="connsiteX0" fmla="*/ 0 w 2987052"/>
              <a:gd name="connsiteY0" fmla="*/ 1861 h 1021476"/>
              <a:gd name="connsiteX1" fmla="*/ 2987052 w 2987052"/>
              <a:gd name="connsiteY1" fmla="*/ 0 h 1021476"/>
              <a:gd name="connsiteX2" fmla="*/ 1542035 w 2987052"/>
              <a:gd name="connsiteY2" fmla="*/ 594541 h 1021476"/>
              <a:gd name="connsiteX3" fmla="*/ 609196 w 2987052"/>
              <a:gd name="connsiteY3" fmla="*/ 775026 h 1021476"/>
              <a:gd name="connsiteX4" fmla="*/ 0 w 2987052"/>
              <a:gd name="connsiteY4" fmla="*/ 1861 h 1021476"/>
              <a:gd name="connsiteX0" fmla="*/ 0 w 2987052"/>
              <a:gd name="connsiteY0" fmla="*/ 1861 h 1021476"/>
              <a:gd name="connsiteX1" fmla="*/ 2987052 w 2987052"/>
              <a:gd name="connsiteY1" fmla="*/ 0 h 1021476"/>
              <a:gd name="connsiteX2" fmla="*/ 1542035 w 2987052"/>
              <a:gd name="connsiteY2" fmla="*/ 594541 h 1021476"/>
              <a:gd name="connsiteX3" fmla="*/ 609196 w 2987052"/>
              <a:gd name="connsiteY3" fmla="*/ 775026 h 1021476"/>
              <a:gd name="connsiteX4" fmla="*/ 0 w 2987052"/>
              <a:gd name="connsiteY4" fmla="*/ 1861 h 1021476"/>
              <a:gd name="connsiteX0" fmla="*/ 0 w 2987052"/>
              <a:gd name="connsiteY0" fmla="*/ 1861 h 1021476"/>
              <a:gd name="connsiteX1" fmla="*/ 2987052 w 2987052"/>
              <a:gd name="connsiteY1" fmla="*/ 0 h 1021476"/>
              <a:gd name="connsiteX2" fmla="*/ 1542035 w 2987052"/>
              <a:gd name="connsiteY2" fmla="*/ 594541 h 1021476"/>
              <a:gd name="connsiteX3" fmla="*/ 609196 w 2987052"/>
              <a:gd name="connsiteY3" fmla="*/ 775026 h 1021476"/>
              <a:gd name="connsiteX4" fmla="*/ 0 w 2987052"/>
              <a:gd name="connsiteY4" fmla="*/ 1861 h 1021476"/>
              <a:gd name="connsiteX0" fmla="*/ 0 w 2987052"/>
              <a:gd name="connsiteY0" fmla="*/ 1861 h 989277"/>
              <a:gd name="connsiteX1" fmla="*/ 2987052 w 2987052"/>
              <a:gd name="connsiteY1" fmla="*/ 0 h 989277"/>
              <a:gd name="connsiteX2" fmla="*/ 1542035 w 2987052"/>
              <a:gd name="connsiteY2" fmla="*/ 594541 h 989277"/>
              <a:gd name="connsiteX3" fmla="*/ 609196 w 2987052"/>
              <a:gd name="connsiteY3" fmla="*/ 775026 h 989277"/>
              <a:gd name="connsiteX4" fmla="*/ 0 w 2987052"/>
              <a:gd name="connsiteY4" fmla="*/ 1861 h 989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7052" h="989277">
                <a:moveTo>
                  <a:pt x="0" y="1861"/>
                </a:moveTo>
                <a:lnTo>
                  <a:pt x="2987052" y="0"/>
                </a:lnTo>
                <a:cubicBezTo>
                  <a:pt x="2259403" y="231765"/>
                  <a:pt x="1909957" y="389861"/>
                  <a:pt x="1542035" y="594541"/>
                </a:cubicBezTo>
                <a:cubicBezTo>
                  <a:pt x="1174113" y="799221"/>
                  <a:pt x="890611" y="989277"/>
                  <a:pt x="609196" y="775026"/>
                </a:cubicBezTo>
                <a:cubicBezTo>
                  <a:pt x="403393" y="600729"/>
                  <a:pt x="230262" y="329225"/>
                  <a:pt x="0" y="1861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780000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Freeform 14"/>
          <p:cNvSpPr/>
          <p:nvPr/>
        </p:nvSpPr>
        <p:spPr bwMode="ltGray">
          <a:xfrm flipH="1" flipV="1">
            <a:off x="0" y="4779980"/>
            <a:ext cx="940525" cy="2062054"/>
          </a:xfrm>
          <a:custGeom>
            <a:avLst/>
            <a:gdLst>
              <a:gd name="connsiteX0" fmla="*/ 554276 w 560540"/>
              <a:gd name="connsiteY0" fmla="*/ 0 h 1869510"/>
              <a:gd name="connsiteX1" fmla="*/ 560540 w 560540"/>
              <a:gd name="connsiteY1" fmla="*/ 1869510 h 1869510"/>
              <a:gd name="connsiteX2" fmla="*/ 0 w 560540"/>
              <a:gd name="connsiteY2" fmla="*/ 1168052 h 1869510"/>
              <a:gd name="connsiteX3" fmla="*/ 6263 w 560540"/>
              <a:gd name="connsiteY3" fmla="*/ 466595 h 1869510"/>
              <a:gd name="connsiteX4" fmla="*/ 554276 w 56054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799654 w 802959"/>
              <a:gd name="connsiteY0" fmla="*/ 0 h 1938933"/>
              <a:gd name="connsiteX1" fmla="*/ 802959 w 802959"/>
              <a:gd name="connsiteY1" fmla="*/ 1938933 h 1938933"/>
              <a:gd name="connsiteX2" fmla="*/ 245378 w 802959"/>
              <a:gd name="connsiteY2" fmla="*/ 1168052 h 1938933"/>
              <a:gd name="connsiteX3" fmla="*/ 288894 w 802959"/>
              <a:gd name="connsiteY3" fmla="*/ 488988 h 1938933"/>
              <a:gd name="connsiteX4" fmla="*/ 799654 w 802959"/>
              <a:gd name="connsiteY4" fmla="*/ 0 h 1938933"/>
              <a:gd name="connsiteX0" fmla="*/ 799653 w 802958"/>
              <a:gd name="connsiteY0" fmla="*/ 0 h 1938933"/>
              <a:gd name="connsiteX1" fmla="*/ 802958 w 802958"/>
              <a:gd name="connsiteY1" fmla="*/ 1938933 h 1938933"/>
              <a:gd name="connsiteX2" fmla="*/ 245377 w 802958"/>
              <a:gd name="connsiteY2" fmla="*/ 1168052 h 1938933"/>
              <a:gd name="connsiteX3" fmla="*/ 288893 w 802958"/>
              <a:gd name="connsiteY3" fmla="*/ 488988 h 1938933"/>
              <a:gd name="connsiteX4" fmla="*/ 799653 w 802958"/>
              <a:gd name="connsiteY4" fmla="*/ 0 h 1938933"/>
              <a:gd name="connsiteX0" fmla="*/ 799653 w 802958"/>
              <a:gd name="connsiteY0" fmla="*/ 0 h 1938933"/>
              <a:gd name="connsiteX1" fmla="*/ 802958 w 802958"/>
              <a:gd name="connsiteY1" fmla="*/ 1938933 h 1938933"/>
              <a:gd name="connsiteX2" fmla="*/ 219704 w 802958"/>
              <a:gd name="connsiteY2" fmla="*/ 1204545 h 1938933"/>
              <a:gd name="connsiteX3" fmla="*/ 288893 w 802958"/>
              <a:gd name="connsiteY3" fmla="*/ 488988 h 1938933"/>
              <a:gd name="connsiteX4" fmla="*/ 799653 w 802958"/>
              <a:gd name="connsiteY4" fmla="*/ 0 h 1938933"/>
              <a:gd name="connsiteX0" fmla="*/ 799653 w 802958"/>
              <a:gd name="connsiteY0" fmla="*/ 0 h 1938933"/>
              <a:gd name="connsiteX1" fmla="*/ 802958 w 802958"/>
              <a:gd name="connsiteY1" fmla="*/ 1938933 h 1938933"/>
              <a:gd name="connsiteX2" fmla="*/ 219704 w 802958"/>
              <a:gd name="connsiteY2" fmla="*/ 1204545 h 1938933"/>
              <a:gd name="connsiteX3" fmla="*/ 288893 w 802958"/>
              <a:gd name="connsiteY3" fmla="*/ 488988 h 1938933"/>
              <a:gd name="connsiteX4" fmla="*/ 799653 w 802958"/>
              <a:gd name="connsiteY4" fmla="*/ 0 h 1938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958" h="1938933">
                <a:moveTo>
                  <a:pt x="799653" y="0"/>
                </a:moveTo>
                <a:cubicBezTo>
                  <a:pt x="800755" y="646311"/>
                  <a:pt x="801856" y="1292622"/>
                  <a:pt x="802958" y="1938933"/>
                </a:cubicBezTo>
                <a:cubicBezTo>
                  <a:pt x="630685" y="1667017"/>
                  <a:pt x="406551" y="1438364"/>
                  <a:pt x="219704" y="1204545"/>
                </a:cubicBezTo>
                <a:cubicBezTo>
                  <a:pt x="113483" y="1073729"/>
                  <a:pt x="0" y="790170"/>
                  <a:pt x="288893" y="488988"/>
                </a:cubicBezTo>
                <a:cubicBezTo>
                  <a:pt x="459146" y="325992"/>
                  <a:pt x="566272" y="205579"/>
                  <a:pt x="79965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10800000"/>
            </a:lightRig>
          </a:scene3d>
          <a:sp3d extrusionH="76200"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512" y="996696"/>
            <a:ext cx="4096512" cy="429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2560" y="996696"/>
            <a:ext cx="5900928" cy="50566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8512" y="1499616"/>
            <a:ext cx="4108704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C46C-B824-4541-90E6-12C1DF41C11B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32542-5CDC-46FE-9186-7B2885084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384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ltGray">
          <a:xfrm>
            <a:off x="9631680" y="5411"/>
            <a:ext cx="2569187" cy="5929045"/>
          </a:xfrm>
          <a:custGeom>
            <a:avLst/>
            <a:gdLst>
              <a:gd name="connsiteX0" fmla="*/ 609600 w 1676400"/>
              <a:gd name="connsiteY0" fmla="*/ 0 h 5915025"/>
              <a:gd name="connsiteX1" fmla="*/ 0 w 1676400"/>
              <a:gd name="connsiteY1" fmla="*/ 714375 h 5915025"/>
              <a:gd name="connsiteX2" fmla="*/ 19050 w 1676400"/>
              <a:gd name="connsiteY2" fmla="*/ 1438275 h 5915025"/>
              <a:gd name="connsiteX3" fmla="*/ 971550 w 1676400"/>
              <a:gd name="connsiteY3" fmla="*/ 3086100 h 5915025"/>
              <a:gd name="connsiteX4" fmla="*/ 733425 w 1676400"/>
              <a:gd name="connsiteY4" fmla="*/ 4514850 h 5915025"/>
              <a:gd name="connsiteX5" fmla="*/ 1666875 w 1676400"/>
              <a:gd name="connsiteY5" fmla="*/ 5915025 h 5915025"/>
              <a:gd name="connsiteX6" fmla="*/ 1676400 w 1676400"/>
              <a:gd name="connsiteY6" fmla="*/ 0 h 5915025"/>
              <a:gd name="connsiteX7" fmla="*/ 609600 w 1676400"/>
              <a:gd name="connsiteY7" fmla="*/ 0 h 5915025"/>
              <a:gd name="connsiteX0" fmla="*/ 752475 w 1819275"/>
              <a:gd name="connsiteY0" fmla="*/ 0 h 5915025"/>
              <a:gd name="connsiteX1" fmla="*/ 142875 w 1819275"/>
              <a:gd name="connsiteY1" fmla="*/ 714375 h 5915025"/>
              <a:gd name="connsiteX2" fmla="*/ 161925 w 1819275"/>
              <a:gd name="connsiteY2" fmla="*/ 1438275 h 5915025"/>
              <a:gd name="connsiteX3" fmla="*/ 1114425 w 1819275"/>
              <a:gd name="connsiteY3" fmla="*/ 3086100 h 5915025"/>
              <a:gd name="connsiteX4" fmla="*/ 876300 w 1819275"/>
              <a:gd name="connsiteY4" fmla="*/ 4514850 h 5915025"/>
              <a:gd name="connsiteX5" fmla="*/ 1809750 w 1819275"/>
              <a:gd name="connsiteY5" fmla="*/ 5915025 h 5915025"/>
              <a:gd name="connsiteX6" fmla="*/ 1819275 w 1819275"/>
              <a:gd name="connsiteY6" fmla="*/ 0 h 5915025"/>
              <a:gd name="connsiteX7" fmla="*/ 752475 w 1819275"/>
              <a:gd name="connsiteY7" fmla="*/ 0 h 5915025"/>
              <a:gd name="connsiteX0" fmla="*/ 752475 w 1819275"/>
              <a:gd name="connsiteY0" fmla="*/ 0 h 5915025"/>
              <a:gd name="connsiteX1" fmla="*/ 142875 w 1819275"/>
              <a:gd name="connsiteY1" fmla="*/ 714375 h 5915025"/>
              <a:gd name="connsiteX2" fmla="*/ 161925 w 1819275"/>
              <a:gd name="connsiteY2" fmla="*/ 1438275 h 5915025"/>
              <a:gd name="connsiteX3" fmla="*/ 1114425 w 1819275"/>
              <a:gd name="connsiteY3" fmla="*/ 3086100 h 5915025"/>
              <a:gd name="connsiteX4" fmla="*/ 876300 w 1819275"/>
              <a:gd name="connsiteY4" fmla="*/ 4514850 h 5915025"/>
              <a:gd name="connsiteX5" fmla="*/ 1809750 w 1819275"/>
              <a:gd name="connsiteY5" fmla="*/ 5915025 h 5915025"/>
              <a:gd name="connsiteX6" fmla="*/ 1819275 w 1819275"/>
              <a:gd name="connsiteY6" fmla="*/ 0 h 5915025"/>
              <a:gd name="connsiteX7" fmla="*/ 752475 w 1819275"/>
              <a:gd name="connsiteY7" fmla="*/ 0 h 5915025"/>
              <a:gd name="connsiteX0" fmla="*/ 752475 w 1819275"/>
              <a:gd name="connsiteY0" fmla="*/ 0 h 6667500"/>
              <a:gd name="connsiteX1" fmla="*/ 142875 w 1819275"/>
              <a:gd name="connsiteY1" fmla="*/ 714375 h 6667500"/>
              <a:gd name="connsiteX2" fmla="*/ 161925 w 1819275"/>
              <a:gd name="connsiteY2" fmla="*/ 1438275 h 6667500"/>
              <a:gd name="connsiteX3" fmla="*/ 1114425 w 1819275"/>
              <a:gd name="connsiteY3" fmla="*/ 3086100 h 6667500"/>
              <a:gd name="connsiteX4" fmla="*/ 876300 w 1819275"/>
              <a:gd name="connsiteY4" fmla="*/ 4514850 h 6667500"/>
              <a:gd name="connsiteX5" fmla="*/ 1809750 w 1819275"/>
              <a:gd name="connsiteY5" fmla="*/ 5915025 h 6667500"/>
              <a:gd name="connsiteX6" fmla="*/ 1819275 w 1819275"/>
              <a:gd name="connsiteY6" fmla="*/ 0 h 6667500"/>
              <a:gd name="connsiteX7" fmla="*/ 752475 w 1819275"/>
              <a:gd name="connsiteY7" fmla="*/ 0 h 6667500"/>
              <a:gd name="connsiteX0" fmla="*/ 752475 w 1819275"/>
              <a:gd name="connsiteY0" fmla="*/ 0 h 6648220"/>
              <a:gd name="connsiteX1" fmla="*/ 142875 w 1819275"/>
              <a:gd name="connsiteY1" fmla="*/ 714375 h 6648220"/>
              <a:gd name="connsiteX2" fmla="*/ 161925 w 1819275"/>
              <a:gd name="connsiteY2" fmla="*/ 1438275 h 6648220"/>
              <a:gd name="connsiteX3" fmla="*/ 1114425 w 1819275"/>
              <a:gd name="connsiteY3" fmla="*/ 3086100 h 6648220"/>
              <a:gd name="connsiteX4" fmla="*/ 876300 w 1819275"/>
              <a:gd name="connsiteY4" fmla="*/ 4514850 h 6648220"/>
              <a:gd name="connsiteX5" fmla="*/ 1815258 w 1819275"/>
              <a:gd name="connsiteY5" fmla="*/ 5895745 h 6648220"/>
              <a:gd name="connsiteX6" fmla="*/ 1819275 w 1819275"/>
              <a:gd name="connsiteY6" fmla="*/ 0 h 6648220"/>
              <a:gd name="connsiteX7" fmla="*/ 752475 w 1819275"/>
              <a:gd name="connsiteY7" fmla="*/ 0 h 6648220"/>
              <a:gd name="connsiteX0" fmla="*/ 752475 w 1819275"/>
              <a:gd name="connsiteY0" fmla="*/ 0 h 6705140"/>
              <a:gd name="connsiteX1" fmla="*/ 142875 w 1819275"/>
              <a:gd name="connsiteY1" fmla="*/ 714375 h 6705140"/>
              <a:gd name="connsiteX2" fmla="*/ 161925 w 1819275"/>
              <a:gd name="connsiteY2" fmla="*/ 1438275 h 6705140"/>
              <a:gd name="connsiteX3" fmla="*/ 1114425 w 1819275"/>
              <a:gd name="connsiteY3" fmla="*/ 3086100 h 6705140"/>
              <a:gd name="connsiteX4" fmla="*/ 876300 w 1819275"/>
              <a:gd name="connsiteY4" fmla="*/ 4514850 h 6705140"/>
              <a:gd name="connsiteX5" fmla="*/ 1809750 w 1819275"/>
              <a:gd name="connsiteY5" fmla="*/ 5952665 h 6705140"/>
              <a:gd name="connsiteX6" fmla="*/ 1819275 w 1819275"/>
              <a:gd name="connsiteY6" fmla="*/ 0 h 6705140"/>
              <a:gd name="connsiteX7" fmla="*/ 752475 w 1819275"/>
              <a:gd name="connsiteY7" fmla="*/ 0 h 6705140"/>
              <a:gd name="connsiteX0" fmla="*/ 752475 w 1819275"/>
              <a:gd name="connsiteY0" fmla="*/ 0 h 5952665"/>
              <a:gd name="connsiteX1" fmla="*/ 142875 w 1819275"/>
              <a:gd name="connsiteY1" fmla="*/ 714375 h 5952665"/>
              <a:gd name="connsiteX2" fmla="*/ 161925 w 1819275"/>
              <a:gd name="connsiteY2" fmla="*/ 1438275 h 5952665"/>
              <a:gd name="connsiteX3" fmla="*/ 1114425 w 1819275"/>
              <a:gd name="connsiteY3" fmla="*/ 3086100 h 5952665"/>
              <a:gd name="connsiteX4" fmla="*/ 876300 w 1819275"/>
              <a:gd name="connsiteY4" fmla="*/ 4514850 h 5952665"/>
              <a:gd name="connsiteX5" fmla="*/ 1809750 w 1819275"/>
              <a:gd name="connsiteY5" fmla="*/ 5952665 h 5952665"/>
              <a:gd name="connsiteX6" fmla="*/ 1819275 w 1819275"/>
              <a:gd name="connsiteY6" fmla="*/ 0 h 5952665"/>
              <a:gd name="connsiteX7" fmla="*/ 752475 w 1819275"/>
              <a:gd name="connsiteY7" fmla="*/ 0 h 5952665"/>
              <a:gd name="connsiteX0" fmla="*/ 752475 w 1819275"/>
              <a:gd name="connsiteY0" fmla="*/ 0 h 5922369"/>
              <a:gd name="connsiteX1" fmla="*/ 142875 w 1819275"/>
              <a:gd name="connsiteY1" fmla="*/ 714375 h 5922369"/>
              <a:gd name="connsiteX2" fmla="*/ 161925 w 1819275"/>
              <a:gd name="connsiteY2" fmla="*/ 1438275 h 5922369"/>
              <a:gd name="connsiteX3" fmla="*/ 1114425 w 1819275"/>
              <a:gd name="connsiteY3" fmla="*/ 3086100 h 5922369"/>
              <a:gd name="connsiteX4" fmla="*/ 876300 w 1819275"/>
              <a:gd name="connsiteY4" fmla="*/ 4514850 h 5922369"/>
              <a:gd name="connsiteX5" fmla="*/ 1804242 w 1819275"/>
              <a:gd name="connsiteY5" fmla="*/ 5922369 h 5922369"/>
              <a:gd name="connsiteX6" fmla="*/ 1819275 w 1819275"/>
              <a:gd name="connsiteY6" fmla="*/ 0 h 5922369"/>
              <a:gd name="connsiteX7" fmla="*/ 752475 w 1819275"/>
              <a:gd name="connsiteY7" fmla="*/ 0 h 5922369"/>
              <a:gd name="connsiteX0" fmla="*/ 752934 w 1819734"/>
              <a:gd name="connsiteY0" fmla="*/ 0 h 5922369"/>
              <a:gd name="connsiteX1" fmla="*/ 143334 w 1819734"/>
              <a:gd name="connsiteY1" fmla="*/ 714375 h 5922369"/>
              <a:gd name="connsiteX2" fmla="*/ 162384 w 1819734"/>
              <a:gd name="connsiteY2" fmla="*/ 1438275 h 5922369"/>
              <a:gd name="connsiteX3" fmla="*/ 1117638 w 1819734"/>
              <a:gd name="connsiteY3" fmla="*/ 3392736 h 5922369"/>
              <a:gd name="connsiteX4" fmla="*/ 876759 w 1819734"/>
              <a:gd name="connsiteY4" fmla="*/ 4514850 h 5922369"/>
              <a:gd name="connsiteX5" fmla="*/ 1804701 w 1819734"/>
              <a:gd name="connsiteY5" fmla="*/ 5922369 h 5922369"/>
              <a:gd name="connsiteX6" fmla="*/ 1819734 w 1819734"/>
              <a:gd name="connsiteY6" fmla="*/ 0 h 5922369"/>
              <a:gd name="connsiteX7" fmla="*/ 752934 w 1819734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772290 w 1839090"/>
              <a:gd name="connsiteY0" fmla="*/ 0 h 5922369"/>
              <a:gd name="connsiteX1" fmla="*/ 128721 w 1839090"/>
              <a:gd name="connsiteY1" fmla="*/ 747426 h 5922369"/>
              <a:gd name="connsiteX2" fmla="*/ 181740 w 1839090"/>
              <a:gd name="connsiteY2" fmla="*/ 1438275 h 5922369"/>
              <a:gd name="connsiteX3" fmla="*/ 1153519 w 1839090"/>
              <a:gd name="connsiteY3" fmla="*/ 3389982 h 5922369"/>
              <a:gd name="connsiteX4" fmla="*/ 896115 w 1839090"/>
              <a:gd name="connsiteY4" fmla="*/ 4514850 h 5922369"/>
              <a:gd name="connsiteX5" fmla="*/ 1824057 w 1839090"/>
              <a:gd name="connsiteY5" fmla="*/ 5922369 h 5922369"/>
              <a:gd name="connsiteX6" fmla="*/ 1839090 w 1839090"/>
              <a:gd name="connsiteY6" fmla="*/ 0 h 5922369"/>
              <a:gd name="connsiteX7" fmla="*/ 772290 w 1839090"/>
              <a:gd name="connsiteY7" fmla="*/ 0 h 5922369"/>
              <a:gd name="connsiteX0" fmla="*/ 775044 w 1841844"/>
              <a:gd name="connsiteY0" fmla="*/ 0 h 5922369"/>
              <a:gd name="connsiteX1" fmla="*/ 131475 w 1841844"/>
              <a:gd name="connsiteY1" fmla="*/ 747426 h 5922369"/>
              <a:gd name="connsiteX2" fmla="*/ 184494 w 1841844"/>
              <a:gd name="connsiteY2" fmla="*/ 1438275 h 5922369"/>
              <a:gd name="connsiteX3" fmla="*/ 1156273 w 1841844"/>
              <a:gd name="connsiteY3" fmla="*/ 3389982 h 5922369"/>
              <a:gd name="connsiteX4" fmla="*/ 898869 w 1841844"/>
              <a:gd name="connsiteY4" fmla="*/ 4514850 h 5922369"/>
              <a:gd name="connsiteX5" fmla="*/ 1826811 w 1841844"/>
              <a:gd name="connsiteY5" fmla="*/ 5922369 h 5922369"/>
              <a:gd name="connsiteX6" fmla="*/ 1841844 w 1841844"/>
              <a:gd name="connsiteY6" fmla="*/ 0 h 5922369"/>
              <a:gd name="connsiteX7" fmla="*/ 775044 w 1841844"/>
              <a:gd name="connsiteY7" fmla="*/ 0 h 5922369"/>
              <a:gd name="connsiteX0" fmla="*/ 830205 w 1897005"/>
              <a:gd name="connsiteY0" fmla="*/ 0 h 5922369"/>
              <a:gd name="connsiteX1" fmla="*/ 186636 w 1897005"/>
              <a:gd name="connsiteY1" fmla="*/ 747426 h 5922369"/>
              <a:gd name="connsiteX2" fmla="*/ 239655 w 1897005"/>
              <a:gd name="connsiteY2" fmla="*/ 1438275 h 5922369"/>
              <a:gd name="connsiteX3" fmla="*/ 1211434 w 1897005"/>
              <a:gd name="connsiteY3" fmla="*/ 3389982 h 5922369"/>
              <a:gd name="connsiteX4" fmla="*/ 954030 w 1897005"/>
              <a:gd name="connsiteY4" fmla="*/ 4514850 h 5922369"/>
              <a:gd name="connsiteX5" fmla="*/ 1881972 w 1897005"/>
              <a:gd name="connsiteY5" fmla="*/ 5922369 h 5922369"/>
              <a:gd name="connsiteX6" fmla="*/ 1897005 w 1897005"/>
              <a:gd name="connsiteY6" fmla="*/ 0 h 5922369"/>
              <a:gd name="connsiteX7" fmla="*/ 830205 w 1897005"/>
              <a:gd name="connsiteY7" fmla="*/ 0 h 5922369"/>
              <a:gd name="connsiteX0" fmla="*/ 719654 w 1786454"/>
              <a:gd name="connsiteY0" fmla="*/ 0 h 5922369"/>
              <a:gd name="connsiteX1" fmla="*/ 76085 w 1786454"/>
              <a:gd name="connsiteY1" fmla="*/ 747426 h 5922369"/>
              <a:gd name="connsiteX2" fmla="*/ 263143 w 1786454"/>
              <a:gd name="connsiteY2" fmla="*/ 1560379 h 5922369"/>
              <a:gd name="connsiteX3" fmla="*/ 1100883 w 1786454"/>
              <a:gd name="connsiteY3" fmla="*/ 3389982 h 5922369"/>
              <a:gd name="connsiteX4" fmla="*/ 843479 w 1786454"/>
              <a:gd name="connsiteY4" fmla="*/ 4514850 h 5922369"/>
              <a:gd name="connsiteX5" fmla="*/ 1771421 w 1786454"/>
              <a:gd name="connsiteY5" fmla="*/ 5922369 h 5922369"/>
              <a:gd name="connsiteX6" fmla="*/ 1786454 w 1786454"/>
              <a:gd name="connsiteY6" fmla="*/ 0 h 5922369"/>
              <a:gd name="connsiteX7" fmla="*/ 719654 w 1786454"/>
              <a:gd name="connsiteY7" fmla="*/ 0 h 5922369"/>
              <a:gd name="connsiteX0" fmla="*/ 857747 w 1924547"/>
              <a:gd name="connsiteY0" fmla="*/ 0 h 5922369"/>
              <a:gd name="connsiteX1" fmla="*/ 214178 w 1924547"/>
              <a:gd name="connsiteY1" fmla="*/ 747426 h 5922369"/>
              <a:gd name="connsiteX2" fmla="*/ 401236 w 1924547"/>
              <a:gd name="connsiteY2" fmla="*/ 1560379 h 5922369"/>
              <a:gd name="connsiteX3" fmla="*/ 1238976 w 1924547"/>
              <a:gd name="connsiteY3" fmla="*/ 3389982 h 5922369"/>
              <a:gd name="connsiteX4" fmla="*/ 981572 w 1924547"/>
              <a:gd name="connsiteY4" fmla="*/ 4514850 h 5922369"/>
              <a:gd name="connsiteX5" fmla="*/ 1909514 w 1924547"/>
              <a:gd name="connsiteY5" fmla="*/ 5922369 h 5922369"/>
              <a:gd name="connsiteX6" fmla="*/ 1924547 w 1924547"/>
              <a:gd name="connsiteY6" fmla="*/ 0 h 5922369"/>
              <a:gd name="connsiteX7" fmla="*/ 857747 w 1924547"/>
              <a:gd name="connsiteY7" fmla="*/ 0 h 5922369"/>
              <a:gd name="connsiteX0" fmla="*/ 857747 w 1924547"/>
              <a:gd name="connsiteY0" fmla="*/ 0 h 5922369"/>
              <a:gd name="connsiteX1" fmla="*/ 214178 w 1924547"/>
              <a:gd name="connsiteY1" fmla="*/ 747426 h 5922369"/>
              <a:gd name="connsiteX2" fmla="*/ 401236 w 1924547"/>
              <a:gd name="connsiteY2" fmla="*/ 1560379 h 5922369"/>
              <a:gd name="connsiteX3" fmla="*/ 1238976 w 1924547"/>
              <a:gd name="connsiteY3" fmla="*/ 3389982 h 5922369"/>
              <a:gd name="connsiteX4" fmla="*/ 981572 w 1924547"/>
              <a:gd name="connsiteY4" fmla="*/ 4514850 h 5922369"/>
              <a:gd name="connsiteX5" fmla="*/ 1909514 w 1924547"/>
              <a:gd name="connsiteY5" fmla="*/ 5922369 h 5922369"/>
              <a:gd name="connsiteX6" fmla="*/ 1924547 w 1924547"/>
              <a:gd name="connsiteY6" fmla="*/ 0 h 5922369"/>
              <a:gd name="connsiteX7" fmla="*/ 857747 w 1924547"/>
              <a:gd name="connsiteY7" fmla="*/ 0 h 5922369"/>
              <a:gd name="connsiteX0" fmla="*/ 857747 w 1924547"/>
              <a:gd name="connsiteY0" fmla="*/ 0 h 5922369"/>
              <a:gd name="connsiteX1" fmla="*/ 214178 w 1924547"/>
              <a:gd name="connsiteY1" fmla="*/ 747426 h 5922369"/>
              <a:gd name="connsiteX2" fmla="*/ 401236 w 1924547"/>
              <a:gd name="connsiteY2" fmla="*/ 1560379 h 5922369"/>
              <a:gd name="connsiteX3" fmla="*/ 1238976 w 1924547"/>
              <a:gd name="connsiteY3" fmla="*/ 3389982 h 5922369"/>
              <a:gd name="connsiteX4" fmla="*/ 981572 w 1924547"/>
              <a:gd name="connsiteY4" fmla="*/ 4514850 h 5922369"/>
              <a:gd name="connsiteX5" fmla="*/ 1909514 w 1924547"/>
              <a:gd name="connsiteY5" fmla="*/ 5922369 h 5922369"/>
              <a:gd name="connsiteX6" fmla="*/ 1924547 w 1924547"/>
              <a:gd name="connsiteY6" fmla="*/ 0 h 5922369"/>
              <a:gd name="connsiteX7" fmla="*/ 857747 w 1924547"/>
              <a:gd name="connsiteY7" fmla="*/ 0 h 5922369"/>
              <a:gd name="connsiteX0" fmla="*/ 802663 w 1869463"/>
              <a:gd name="connsiteY0" fmla="*/ 0 h 5922369"/>
              <a:gd name="connsiteX1" fmla="*/ 159094 w 1869463"/>
              <a:gd name="connsiteY1" fmla="*/ 747426 h 5922369"/>
              <a:gd name="connsiteX2" fmla="*/ 346152 w 1869463"/>
              <a:gd name="connsiteY2" fmla="*/ 1560379 h 5922369"/>
              <a:gd name="connsiteX3" fmla="*/ 1183892 w 1869463"/>
              <a:gd name="connsiteY3" fmla="*/ 3389982 h 5922369"/>
              <a:gd name="connsiteX4" fmla="*/ 926488 w 1869463"/>
              <a:gd name="connsiteY4" fmla="*/ 4514850 h 5922369"/>
              <a:gd name="connsiteX5" fmla="*/ 1854430 w 1869463"/>
              <a:gd name="connsiteY5" fmla="*/ 5922369 h 5922369"/>
              <a:gd name="connsiteX6" fmla="*/ 1869463 w 1869463"/>
              <a:gd name="connsiteY6" fmla="*/ 0 h 5922369"/>
              <a:gd name="connsiteX7" fmla="*/ 802663 w 1869463"/>
              <a:gd name="connsiteY7" fmla="*/ 0 h 5922369"/>
              <a:gd name="connsiteX0" fmla="*/ 836000 w 1902800"/>
              <a:gd name="connsiteY0" fmla="*/ 0 h 5922369"/>
              <a:gd name="connsiteX1" fmla="*/ 192431 w 1902800"/>
              <a:gd name="connsiteY1" fmla="*/ 747426 h 5922369"/>
              <a:gd name="connsiteX2" fmla="*/ 346152 w 1902800"/>
              <a:gd name="connsiteY2" fmla="*/ 1543710 h 5922369"/>
              <a:gd name="connsiteX3" fmla="*/ 1217229 w 1902800"/>
              <a:gd name="connsiteY3" fmla="*/ 3389982 h 5922369"/>
              <a:gd name="connsiteX4" fmla="*/ 959825 w 1902800"/>
              <a:gd name="connsiteY4" fmla="*/ 4514850 h 5922369"/>
              <a:gd name="connsiteX5" fmla="*/ 1887767 w 1902800"/>
              <a:gd name="connsiteY5" fmla="*/ 5922369 h 5922369"/>
              <a:gd name="connsiteX6" fmla="*/ 1902800 w 1902800"/>
              <a:gd name="connsiteY6" fmla="*/ 0 h 5922369"/>
              <a:gd name="connsiteX7" fmla="*/ 836000 w 1902800"/>
              <a:gd name="connsiteY7" fmla="*/ 0 h 5922369"/>
              <a:gd name="connsiteX0" fmla="*/ 836000 w 1902800"/>
              <a:gd name="connsiteY0" fmla="*/ 0 h 5922369"/>
              <a:gd name="connsiteX1" fmla="*/ 192431 w 1902800"/>
              <a:gd name="connsiteY1" fmla="*/ 747426 h 5922369"/>
              <a:gd name="connsiteX2" fmla="*/ 346152 w 1902800"/>
              <a:gd name="connsiteY2" fmla="*/ 1543710 h 5922369"/>
              <a:gd name="connsiteX3" fmla="*/ 1217229 w 1902800"/>
              <a:gd name="connsiteY3" fmla="*/ 3389982 h 5922369"/>
              <a:gd name="connsiteX4" fmla="*/ 959825 w 1902800"/>
              <a:gd name="connsiteY4" fmla="*/ 4514850 h 5922369"/>
              <a:gd name="connsiteX5" fmla="*/ 1887767 w 1902800"/>
              <a:gd name="connsiteY5" fmla="*/ 5922369 h 5922369"/>
              <a:gd name="connsiteX6" fmla="*/ 1902800 w 1902800"/>
              <a:gd name="connsiteY6" fmla="*/ 0 h 5922369"/>
              <a:gd name="connsiteX7" fmla="*/ 836000 w 1902800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4750"/>
              <a:gd name="connsiteX1" fmla="*/ 221006 w 1931375"/>
              <a:gd name="connsiteY1" fmla="*/ 747426 h 5924750"/>
              <a:gd name="connsiteX2" fmla="*/ 346152 w 1931375"/>
              <a:gd name="connsiteY2" fmla="*/ 1505610 h 5924750"/>
              <a:gd name="connsiteX3" fmla="*/ 1245804 w 1931375"/>
              <a:gd name="connsiteY3" fmla="*/ 3389982 h 5924750"/>
              <a:gd name="connsiteX4" fmla="*/ 988400 w 1931375"/>
              <a:gd name="connsiteY4" fmla="*/ 4514850 h 5924750"/>
              <a:gd name="connsiteX5" fmla="*/ 1930630 w 1931375"/>
              <a:gd name="connsiteY5" fmla="*/ 5924750 h 5924750"/>
              <a:gd name="connsiteX6" fmla="*/ 1931375 w 1931375"/>
              <a:gd name="connsiteY6" fmla="*/ 0 h 5924750"/>
              <a:gd name="connsiteX7" fmla="*/ 864575 w 1931375"/>
              <a:gd name="connsiteY7" fmla="*/ 0 h 592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31375" h="5924750">
                <a:moveTo>
                  <a:pt x="864575" y="0"/>
                </a:moveTo>
                <a:cubicBezTo>
                  <a:pt x="711869" y="153950"/>
                  <a:pt x="355035" y="586979"/>
                  <a:pt x="221006" y="747426"/>
                </a:cubicBezTo>
                <a:cubicBezTo>
                  <a:pt x="86977" y="907873"/>
                  <a:pt x="0" y="1201976"/>
                  <a:pt x="346152" y="1505610"/>
                </a:cubicBezTo>
                <a:cubicBezTo>
                  <a:pt x="759156" y="1853434"/>
                  <a:pt x="1259322" y="2702395"/>
                  <a:pt x="1245804" y="3389982"/>
                </a:cubicBezTo>
                <a:cubicBezTo>
                  <a:pt x="1200843" y="4035078"/>
                  <a:pt x="1155254" y="4073497"/>
                  <a:pt x="988400" y="4514850"/>
                </a:cubicBezTo>
                <a:cubicBezTo>
                  <a:pt x="618440" y="5176871"/>
                  <a:pt x="1341974" y="5568194"/>
                  <a:pt x="1930630" y="5924750"/>
                </a:cubicBezTo>
                <a:cubicBezTo>
                  <a:pt x="1930878" y="3949833"/>
                  <a:pt x="1931127" y="1974917"/>
                  <a:pt x="1931375" y="0"/>
                </a:cubicBezTo>
                <a:lnTo>
                  <a:pt x="864575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21000000"/>
            </a:lightRig>
          </a:scene3d>
          <a:sp3d extrusionH="76200"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 bwMode="ltGray">
          <a:xfrm>
            <a:off x="990600" y="5362237"/>
            <a:ext cx="11201400" cy="1505288"/>
          </a:xfrm>
          <a:custGeom>
            <a:avLst/>
            <a:gdLst>
              <a:gd name="connsiteX0" fmla="*/ 0 w 8420100"/>
              <a:gd name="connsiteY0" fmla="*/ 1343025 h 1352550"/>
              <a:gd name="connsiteX1" fmla="*/ 1533525 w 8420100"/>
              <a:gd name="connsiteY1" fmla="*/ 428625 h 1352550"/>
              <a:gd name="connsiteX2" fmla="*/ 3810000 w 8420100"/>
              <a:gd name="connsiteY2" fmla="*/ 914400 h 1352550"/>
              <a:gd name="connsiteX3" fmla="*/ 6657975 w 8420100"/>
              <a:gd name="connsiteY3" fmla="*/ 85725 h 1352550"/>
              <a:gd name="connsiteX4" fmla="*/ 7286625 w 8420100"/>
              <a:gd name="connsiteY4" fmla="*/ 0 h 1352550"/>
              <a:gd name="connsiteX5" fmla="*/ 8420100 w 8420100"/>
              <a:gd name="connsiteY5" fmla="*/ 885825 h 1352550"/>
              <a:gd name="connsiteX6" fmla="*/ 8410575 w 8420100"/>
              <a:gd name="connsiteY6" fmla="*/ 1352550 h 1352550"/>
              <a:gd name="connsiteX7" fmla="*/ 0 w 8420100"/>
              <a:gd name="connsiteY7" fmla="*/ 1343025 h 1352550"/>
              <a:gd name="connsiteX0" fmla="*/ 0 w 8420100"/>
              <a:gd name="connsiteY0" fmla="*/ 1343025 h 1352550"/>
              <a:gd name="connsiteX1" fmla="*/ 1533525 w 8420100"/>
              <a:gd name="connsiteY1" fmla="*/ 428625 h 1352550"/>
              <a:gd name="connsiteX2" fmla="*/ 3810000 w 8420100"/>
              <a:gd name="connsiteY2" fmla="*/ 914400 h 1352550"/>
              <a:gd name="connsiteX3" fmla="*/ 6257925 w 8420100"/>
              <a:gd name="connsiteY3" fmla="*/ 333375 h 1352550"/>
              <a:gd name="connsiteX4" fmla="*/ 7286625 w 8420100"/>
              <a:gd name="connsiteY4" fmla="*/ 0 h 1352550"/>
              <a:gd name="connsiteX5" fmla="*/ 8420100 w 8420100"/>
              <a:gd name="connsiteY5" fmla="*/ 885825 h 1352550"/>
              <a:gd name="connsiteX6" fmla="*/ 8410575 w 8420100"/>
              <a:gd name="connsiteY6" fmla="*/ 1352550 h 1352550"/>
              <a:gd name="connsiteX7" fmla="*/ 0 w 8420100"/>
              <a:gd name="connsiteY7" fmla="*/ 1343025 h 1352550"/>
              <a:gd name="connsiteX0" fmla="*/ 1146175 w 9566275"/>
              <a:gd name="connsiteY0" fmla="*/ 1343025 h 1352550"/>
              <a:gd name="connsiteX1" fmla="*/ 2679700 w 9566275"/>
              <a:gd name="connsiteY1" fmla="*/ 428625 h 1352550"/>
              <a:gd name="connsiteX2" fmla="*/ 4956175 w 9566275"/>
              <a:gd name="connsiteY2" fmla="*/ 914400 h 1352550"/>
              <a:gd name="connsiteX3" fmla="*/ 7404100 w 9566275"/>
              <a:gd name="connsiteY3" fmla="*/ 333375 h 1352550"/>
              <a:gd name="connsiteX4" fmla="*/ 8432800 w 9566275"/>
              <a:gd name="connsiteY4" fmla="*/ 0 h 1352550"/>
              <a:gd name="connsiteX5" fmla="*/ 9566275 w 9566275"/>
              <a:gd name="connsiteY5" fmla="*/ 885825 h 1352550"/>
              <a:gd name="connsiteX6" fmla="*/ 9556750 w 9566275"/>
              <a:gd name="connsiteY6" fmla="*/ 1352550 h 1352550"/>
              <a:gd name="connsiteX7" fmla="*/ 1146175 w 9566275"/>
              <a:gd name="connsiteY7" fmla="*/ 1343025 h 1352550"/>
              <a:gd name="connsiteX0" fmla="*/ 1146175 w 9566275"/>
              <a:gd name="connsiteY0" fmla="*/ 1343025 h 1352550"/>
              <a:gd name="connsiteX1" fmla="*/ 2679700 w 9566275"/>
              <a:gd name="connsiteY1" fmla="*/ 428625 h 1352550"/>
              <a:gd name="connsiteX2" fmla="*/ 4956175 w 9566275"/>
              <a:gd name="connsiteY2" fmla="*/ 914400 h 1352550"/>
              <a:gd name="connsiteX3" fmla="*/ 7404100 w 9566275"/>
              <a:gd name="connsiteY3" fmla="*/ 333375 h 1352550"/>
              <a:gd name="connsiteX4" fmla="*/ 8432800 w 9566275"/>
              <a:gd name="connsiteY4" fmla="*/ 0 h 1352550"/>
              <a:gd name="connsiteX5" fmla="*/ 9566275 w 9566275"/>
              <a:gd name="connsiteY5" fmla="*/ 885825 h 1352550"/>
              <a:gd name="connsiteX6" fmla="*/ 9556750 w 9566275"/>
              <a:gd name="connsiteY6" fmla="*/ 1352550 h 1352550"/>
              <a:gd name="connsiteX7" fmla="*/ 1146175 w 9566275"/>
              <a:gd name="connsiteY7" fmla="*/ 1343025 h 1352550"/>
              <a:gd name="connsiteX0" fmla="*/ 1146175 w 9566275"/>
              <a:gd name="connsiteY0" fmla="*/ 1435100 h 1444625"/>
              <a:gd name="connsiteX1" fmla="*/ 2679700 w 9566275"/>
              <a:gd name="connsiteY1" fmla="*/ 520700 h 1444625"/>
              <a:gd name="connsiteX2" fmla="*/ 4956175 w 9566275"/>
              <a:gd name="connsiteY2" fmla="*/ 1006475 h 1444625"/>
              <a:gd name="connsiteX3" fmla="*/ 7404100 w 9566275"/>
              <a:gd name="connsiteY3" fmla="*/ 425450 h 1444625"/>
              <a:gd name="connsiteX4" fmla="*/ 8432800 w 9566275"/>
              <a:gd name="connsiteY4" fmla="*/ 92075 h 1444625"/>
              <a:gd name="connsiteX5" fmla="*/ 9566275 w 9566275"/>
              <a:gd name="connsiteY5" fmla="*/ 977900 h 1444625"/>
              <a:gd name="connsiteX6" fmla="*/ 9556750 w 9566275"/>
              <a:gd name="connsiteY6" fmla="*/ 1444625 h 1444625"/>
              <a:gd name="connsiteX7" fmla="*/ 1146175 w 9566275"/>
              <a:gd name="connsiteY7" fmla="*/ 1435100 h 1444625"/>
              <a:gd name="connsiteX0" fmla="*/ 1146175 w 9566275"/>
              <a:gd name="connsiteY0" fmla="*/ 1435100 h 1444625"/>
              <a:gd name="connsiteX1" fmla="*/ 2679700 w 9566275"/>
              <a:gd name="connsiteY1" fmla="*/ 520700 h 1444625"/>
              <a:gd name="connsiteX2" fmla="*/ 4956175 w 9566275"/>
              <a:gd name="connsiteY2" fmla="*/ 1006475 h 1444625"/>
              <a:gd name="connsiteX3" fmla="*/ 7404100 w 9566275"/>
              <a:gd name="connsiteY3" fmla="*/ 425450 h 1444625"/>
              <a:gd name="connsiteX4" fmla="*/ 8432800 w 9566275"/>
              <a:gd name="connsiteY4" fmla="*/ 92075 h 1444625"/>
              <a:gd name="connsiteX5" fmla="*/ 9566275 w 9566275"/>
              <a:gd name="connsiteY5" fmla="*/ 977900 h 1444625"/>
              <a:gd name="connsiteX6" fmla="*/ 9556750 w 9566275"/>
              <a:gd name="connsiteY6" fmla="*/ 1444625 h 1444625"/>
              <a:gd name="connsiteX7" fmla="*/ 1146175 w 9566275"/>
              <a:gd name="connsiteY7" fmla="*/ 1435100 h 1444625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56175 w 9566275"/>
              <a:gd name="connsiteY2" fmla="*/ 1013133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32501 w 9566275"/>
              <a:gd name="connsiteY2" fmla="*/ 1001296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32501 w 9566275"/>
              <a:gd name="connsiteY2" fmla="*/ 1001296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32501 w 9566275"/>
              <a:gd name="connsiteY2" fmla="*/ 1001296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28441 h 1437966"/>
              <a:gd name="connsiteX1" fmla="*/ 2679700 w 9566275"/>
              <a:gd name="connsiteY1" fmla="*/ 514041 h 1437966"/>
              <a:gd name="connsiteX2" fmla="*/ 4932501 w 9566275"/>
              <a:gd name="connsiteY2" fmla="*/ 987979 h 1437966"/>
              <a:gd name="connsiteX3" fmla="*/ 7404100 w 9566275"/>
              <a:gd name="connsiteY3" fmla="*/ 418791 h 1437966"/>
              <a:gd name="connsiteX4" fmla="*/ 8432800 w 9566275"/>
              <a:gd name="connsiteY4" fmla="*/ 85416 h 1437966"/>
              <a:gd name="connsiteX5" fmla="*/ 9566275 w 9566275"/>
              <a:gd name="connsiteY5" fmla="*/ 971241 h 1437966"/>
              <a:gd name="connsiteX6" fmla="*/ 9556750 w 9566275"/>
              <a:gd name="connsiteY6" fmla="*/ 1437966 h 1437966"/>
              <a:gd name="connsiteX7" fmla="*/ 1146175 w 9566275"/>
              <a:gd name="connsiteY7" fmla="*/ 1428441 h 1437966"/>
              <a:gd name="connsiteX0" fmla="*/ 1146175 w 9566275"/>
              <a:gd name="connsiteY0" fmla="*/ 1428441 h 1437966"/>
              <a:gd name="connsiteX1" fmla="*/ 2679700 w 9566275"/>
              <a:gd name="connsiteY1" fmla="*/ 514041 h 1437966"/>
              <a:gd name="connsiteX2" fmla="*/ 4932501 w 9566275"/>
              <a:gd name="connsiteY2" fmla="*/ 987979 h 1437966"/>
              <a:gd name="connsiteX3" fmla="*/ 7404100 w 9566275"/>
              <a:gd name="connsiteY3" fmla="*/ 418791 h 1437966"/>
              <a:gd name="connsiteX4" fmla="*/ 8432800 w 9566275"/>
              <a:gd name="connsiteY4" fmla="*/ 85416 h 1437966"/>
              <a:gd name="connsiteX5" fmla="*/ 9566275 w 9566275"/>
              <a:gd name="connsiteY5" fmla="*/ 971241 h 1437966"/>
              <a:gd name="connsiteX6" fmla="*/ 9556750 w 9566275"/>
              <a:gd name="connsiteY6" fmla="*/ 1437966 h 1437966"/>
              <a:gd name="connsiteX7" fmla="*/ 1146175 w 9566275"/>
              <a:gd name="connsiteY7" fmla="*/ 1428441 h 1437966"/>
              <a:gd name="connsiteX0" fmla="*/ 1146175 w 9566275"/>
              <a:gd name="connsiteY0" fmla="*/ 1497243 h 1506768"/>
              <a:gd name="connsiteX1" fmla="*/ 2679700 w 9566275"/>
              <a:gd name="connsiteY1" fmla="*/ 582843 h 1506768"/>
              <a:gd name="connsiteX2" fmla="*/ 4932501 w 9566275"/>
              <a:gd name="connsiteY2" fmla="*/ 1056781 h 1506768"/>
              <a:gd name="connsiteX3" fmla="*/ 7404100 w 9566275"/>
              <a:gd name="connsiteY3" fmla="*/ 487593 h 1506768"/>
              <a:gd name="connsiteX4" fmla="*/ 8432800 w 9566275"/>
              <a:gd name="connsiteY4" fmla="*/ 154218 h 1506768"/>
              <a:gd name="connsiteX5" fmla="*/ 9566275 w 9566275"/>
              <a:gd name="connsiteY5" fmla="*/ 1040043 h 1506768"/>
              <a:gd name="connsiteX6" fmla="*/ 9556750 w 9566275"/>
              <a:gd name="connsiteY6" fmla="*/ 1506768 h 1506768"/>
              <a:gd name="connsiteX7" fmla="*/ 1146175 w 9566275"/>
              <a:gd name="connsiteY7" fmla="*/ 1497243 h 1506768"/>
              <a:gd name="connsiteX0" fmla="*/ 1146175 w 9566275"/>
              <a:gd name="connsiteY0" fmla="*/ 1497243 h 1506768"/>
              <a:gd name="connsiteX1" fmla="*/ 2679700 w 9566275"/>
              <a:gd name="connsiteY1" fmla="*/ 582843 h 1506768"/>
              <a:gd name="connsiteX2" fmla="*/ 4932501 w 9566275"/>
              <a:gd name="connsiteY2" fmla="*/ 1056781 h 1506768"/>
              <a:gd name="connsiteX3" fmla="*/ 7377467 w 9566275"/>
              <a:gd name="connsiteY3" fmla="*/ 455781 h 1506768"/>
              <a:gd name="connsiteX4" fmla="*/ 8432800 w 9566275"/>
              <a:gd name="connsiteY4" fmla="*/ 154218 h 1506768"/>
              <a:gd name="connsiteX5" fmla="*/ 9566275 w 9566275"/>
              <a:gd name="connsiteY5" fmla="*/ 1040043 h 1506768"/>
              <a:gd name="connsiteX6" fmla="*/ 9556750 w 9566275"/>
              <a:gd name="connsiteY6" fmla="*/ 1506768 h 1506768"/>
              <a:gd name="connsiteX7" fmla="*/ 1146175 w 9566275"/>
              <a:gd name="connsiteY7" fmla="*/ 1497243 h 1506768"/>
              <a:gd name="connsiteX0" fmla="*/ 1146175 w 9566275"/>
              <a:gd name="connsiteY0" fmla="*/ 1497243 h 1506768"/>
              <a:gd name="connsiteX1" fmla="*/ 2679700 w 9566275"/>
              <a:gd name="connsiteY1" fmla="*/ 582843 h 1506768"/>
              <a:gd name="connsiteX2" fmla="*/ 4932501 w 9566275"/>
              <a:gd name="connsiteY2" fmla="*/ 1056781 h 1506768"/>
              <a:gd name="connsiteX3" fmla="*/ 7377467 w 9566275"/>
              <a:gd name="connsiteY3" fmla="*/ 455781 h 1506768"/>
              <a:gd name="connsiteX4" fmla="*/ 8432800 w 9566275"/>
              <a:gd name="connsiteY4" fmla="*/ 154218 h 1506768"/>
              <a:gd name="connsiteX5" fmla="*/ 9566275 w 9566275"/>
              <a:gd name="connsiteY5" fmla="*/ 1040043 h 1506768"/>
              <a:gd name="connsiteX6" fmla="*/ 9556750 w 9566275"/>
              <a:gd name="connsiteY6" fmla="*/ 1506768 h 1506768"/>
              <a:gd name="connsiteX7" fmla="*/ 1146175 w 9566275"/>
              <a:gd name="connsiteY7" fmla="*/ 1497243 h 150676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77467 w 9566275"/>
              <a:gd name="connsiteY3" fmla="*/ 454301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90057 w 9566275"/>
              <a:gd name="connsiteY1" fmla="*/ 58284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90057 w 9566275"/>
              <a:gd name="connsiteY1" fmla="*/ 58284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0 w 8420100"/>
              <a:gd name="connsiteY0" fmla="*/ 1495763 h 1505288"/>
              <a:gd name="connsiteX1" fmla="*/ 1543882 w 8420100"/>
              <a:gd name="connsiteY1" fmla="*/ 582843 h 1505288"/>
              <a:gd name="connsiteX2" fmla="*/ 3786326 w 8420100"/>
              <a:gd name="connsiteY2" fmla="*/ 1055301 h 1505288"/>
              <a:gd name="connsiteX3" fmla="*/ 6189863 w 8420100"/>
              <a:gd name="connsiteY3" fmla="*/ 480934 h 1505288"/>
              <a:gd name="connsiteX4" fmla="*/ 7286625 w 8420100"/>
              <a:gd name="connsiteY4" fmla="*/ 152738 h 1505288"/>
              <a:gd name="connsiteX5" fmla="*/ 8420100 w 8420100"/>
              <a:gd name="connsiteY5" fmla="*/ 1038563 h 1505288"/>
              <a:gd name="connsiteX6" fmla="*/ 8410575 w 8420100"/>
              <a:gd name="connsiteY6" fmla="*/ 1505288 h 1505288"/>
              <a:gd name="connsiteX7" fmla="*/ 0 w 8420100"/>
              <a:gd name="connsiteY7" fmla="*/ 1495763 h 1505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20100" h="1505288">
                <a:moveTo>
                  <a:pt x="0" y="1495763"/>
                </a:moveTo>
                <a:cubicBezTo>
                  <a:pt x="697865" y="716936"/>
                  <a:pt x="976451" y="306325"/>
                  <a:pt x="1543882" y="582843"/>
                </a:cubicBezTo>
                <a:cubicBezTo>
                  <a:pt x="2111313" y="859361"/>
                  <a:pt x="3010270" y="1072039"/>
                  <a:pt x="3786326" y="1055301"/>
                </a:cubicBezTo>
                <a:cubicBezTo>
                  <a:pt x="5170502" y="1056318"/>
                  <a:pt x="5860233" y="655035"/>
                  <a:pt x="6189863" y="480934"/>
                </a:cubicBezTo>
                <a:cubicBezTo>
                  <a:pt x="6499519" y="354920"/>
                  <a:pt x="6830089" y="0"/>
                  <a:pt x="7286625" y="152738"/>
                </a:cubicBezTo>
                <a:cubicBezTo>
                  <a:pt x="7626412" y="253910"/>
                  <a:pt x="8232035" y="841250"/>
                  <a:pt x="8420100" y="1038563"/>
                </a:cubicBezTo>
                <a:lnTo>
                  <a:pt x="8410575" y="1505288"/>
                </a:lnTo>
                <a:lnTo>
                  <a:pt x="0" y="1495763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780000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Freeform 9"/>
          <p:cNvSpPr/>
          <p:nvPr/>
        </p:nvSpPr>
        <p:spPr bwMode="ltGray">
          <a:xfrm>
            <a:off x="0" y="649224"/>
            <a:ext cx="2453112" cy="6200775"/>
          </a:xfrm>
          <a:custGeom>
            <a:avLst/>
            <a:gdLst>
              <a:gd name="connsiteX0" fmla="*/ 9525 w 1304925"/>
              <a:gd name="connsiteY0" fmla="*/ 0 h 6200775"/>
              <a:gd name="connsiteX1" fmla="*/ 990600 w 1304925"/>
              <a:gd name="connsiteY1" fmla="*/ 1381125 h 6200775"/>
              <a:gd name="connsiteX2" fmla="*/ 533400 w 1304925"/>
              <a:gd name="connsiteY2" fmla="*/ 2781300 h 6200775"/>
              <a:gd name="connsiteX3" fmla="*/ 1304925 w 1304925"/>
              <a:gd name="connsiteY3" fmla="*/ 4705350 h 6200775"/>
              <a:gd name="connsiteX4" fmla="*/ 428625 w 1304925"/>
              <a:gd name="connsiteY4" fmla="*/ 6200775 h 6200775"/>
              <a:gd name="connsiteX5" fmla="*/ 0 w 1304925"/>
              <a:gd name="connsiteY5" fmla="*/ 6200775 h 6200775"/>
              <a:gd name="connsiteX6" fmla="*/ 9525 w 1304925"/>
              <a:gd name="connsiteY6" fmla="*/ 0 h 6200775"/>
              <a:gd name="connsiteX0" fmla="*/ 9525 w 1304925"/>
              <a:gd name="connsiteY0" fmla="*/ 0 h 6200775"/>
              <a:gd name="connsiteX1" fmla="*/ 990600 w 1304925"/>
              <a:gd name="connsiteY1" fmla="*/ 1381125 h 6200775"/>
              <a:gd name="connsiteX2" fmla="*/ 533400 w 1304925"/>
              <a:gd name="connsiteY2" fmla="*/ 2781300 h 6200775"/>
              <a:gd name="connsiteX3" fmla="*/ 1304925 w 1304925"/>
              <a:gd name="connsiteY3" fmla="*/ 4705350 h 6200775"/>
              <a:gd name="connsiteX4" fmla="*/ 428625 w 1304925"/>
              <a:gd name="connsiteY4" fmla="*/ 6200775 h 6200775"/>
              <a:gd name="connsiteX5" fmla="*/ 0 w 1304925"/>
              <a:gd name="connsiteY5" fmla="*/ 6200775 h 6200775"/>
              <a:gd name="connsiteX6" fmla="*/ 9525 w 1304925"/>
              <a:gd name="connsiteY6" fmla="*/ 0 h 6200775"/>
              <a:gd name="connsiteX0" fmla="*/ 9525 w 1304925"/>
              <a:gd name="connsiteY0" fmla="*/ 803275 h 7004050"/>
              <a:gd name="connsiteX1" fmla="*/ 990600 w 1304925"/>
              <a:gd name="connsiteY1" fmla="*/ 2184400 h 7004050"/>
              <a:gd name="connsiteX2" fmla="*/ 533400 w 1304925"/>
              <a:gd name="connsiteY2" fmla="*/ 3584575 h 7004050"/>
              <a:gd name="connsiteX3" fmla="*/ 1304925 w 1304925"/>
              <a:gd name="connsiteY3" fmla="*/ 5508625 h 7004050"/>
              <a:gd name="connsiteX4" fmla="*/ 428625 w 1304925"/>
              <a:gd name="connsiteY4" fmla="*/ 7004050 h 7004050"/>
              <a:gd name="connsiteX5" fmla="*/ 0 w 1304925"/>
              <a:gd name="connsiteY5" fmla="*/ 7004050 h 7004050"/>
              <a:gd name="connsiteX6" fmla="*/ 9525 w 1304925"/>
              <a:gd name="connsiteY6" fmla="*/ 803275 h 7004050"/>
              <a:gd name="connsiteX0" fmla="*/ 9525 w 1322387"/>
              <a:gd name="connsiteY0" fmla="*/ 803275 h 7004050"/>
              <a:gd name="connsiteX1" fmla="*/ 990600 w 1322387"/>
              <a:gd name="connsiteY1" fmla="*/ 2184400 h 7004050"/>
              <a:gd name="connsiteX2" fmla="*/ 533400 w 1322387"/>
              <a:gd name="connsiteY2" fmla="*/ 3584575 h 7004050"/>
              <a:gd name="connsiteX3" fmla="*/ 1304925 w 1322387"/>
              <a:gd name="connsiteY3" fmla="*/ 5508625 h 7004050"/>
              <a:gd name="connsiteX4" fmla="*/ 428625 w 1322387"/>
              <a:gd name="connsiteY4" fmla="*/ 7004050 h 7004050"/>
              <a:gd name="connsiteX5" fmla="*/ 0 w 1322387"/>
              <a:gd name="connsiteY5" fmla="*/ 7004050 h 7004050"/>
              <a:gd name="connsiteX6" fmla="*/ 9525 w 1322387"/>
              <a:gd name="connsiteY6" fmla="*/ 803275 h 7004050"/>
              <a:gd name="connsiteX0" fmla="*/ 9525 w 1322387"/>
              <a:gd name="connsiteY0" fmla="*/ 803275 h 7004050"/>
              <a:gd name="connsiteX1" fmla="*/ 990600 w 1322387"/>
              <a:gd name="connsiteY1" fmla="*/ 2184400 h 7004050"/>
              <a:gd name="connsiteX2" fmla="*/ 533400 w 1322387"/>
              <a:gd name="connsiteY2" fmla="*/ 3584575 h 7004050"/>
              <a:gd name="connsiteX3" fmla="*/ 1304925 w 1322387"/>
              <a:gd name="connsiteY3" fmla="*/ 5508625 h 7004050"/>
              <a:gd name="connsiteX4" fmla="*/ 428625 w 1322387"/>
              <a:gd name="connsiteY4" fmla="*/ 7004050 h 7004050"/>
              <a:gd name="connsiteX5" fmla="*/ 0 w 1322387"/>
              <a:gd name="connsiteY5" fmla="*/ 7004050 h 7004050"/>
              <a:gd name="connsiteX6" fmla="*/ 9525 w 1322387"/>
              <a:gd name="connsiteY6" fmla="*/ 803275 h 7004050"/>
              <a:gd name="connsiteX0" fmla="*/ 9525 w 1322387"/>
              <a:gd name="connsiteY0" fmla="*/ 803275 h 7004050"/>
              <a:gd name="connsiteX1" fmla="*/ 990600 w 1322387"/>
              <a:gd name="connsiteY1" fmla="*/ 2184400 h 7004050"/>
              <a:gd name="connsiteX2" fmla="*/ 533400 w 1322387"/>
              <a:gd name="connsiteY2" fmla="*/ 3584575 h 7004050"/>
              <a:gd name="connsiteX3" fmla="*/ 1304925 w 1322387"/>
              <a:gd name="connsiteY3" fmla="*/ 5432425 h 7004050"/>
              <a:gd name="connsiteX4" fmla="*/ 428625 w 1322387"/>
              <a:gd name="connsiteY4" fmla="*/ 7004050 h 7004050"/>
              <a:gd name="connsiteX5" fmla="*/ 0 w 1322387"/>
              <a:gd name="connsiteY5" fmla="*/ 7004050 h 7004050"/>
              <a:gd name="connsiteX6" fmla="*/ 9525 w 1322387"/>
              <a:gd name="connsiteY6" fmla="*/ 803275 h 7004050"/>
              <a:gd name="connsiteX0" fmla="*/ 9525 w 1773273"/>
              <a:gd name="connsiteY0" fmla="*/ 803275 h 7004050"/>
              <a:gd name="connsiteX1" fmla="*/ 990600 w 1773273"/>
              <a:gd name="connsiteY1" fmla="*/ 2184400 h 7004050"/>
              <a:gd name="connsiteX2" fmla="*/ 533400 w 1773273"/>
              <a:gd name="connsiteY2" fmla="*/ 3584575 h 7004050"/>
              <a:gd name="connsiteX3" fmla="*/ 1304925 w 1773273"/>
              <a:gd name="connsiteY3" fmla="*/ 5432425 h 7004050"/>
              <a:gd name="connsiteX4" fmla="*/ 428625 w 1773273"/>
              <a:gd name="connsiteY4" fmla="*/ 7004050 h 7004050"/>
              <a:gd name="connsiteX5" fmla="*/ 0 w 1773273"/>
              <a:gd name="connsiteY5" fmla="*/ 7004050 h 7004050"/>
              <a:gd name="connsiteX6" fmla="*/ 9525 w 1773273"/>
              <a:gd name="connsiteY6" fmla="*/ 803275 h 7004050"/>
              <a:gd name="connsiteX0" fmla="*/ 9525 w 1742396"/>
              <a:gd name="connsiteY0" fmla="*/ 803275 h 7004050"/>
              <a:gd name="connsiteX1" fmla="*/ 990600 w 1742396"/>
              <a:gd name="connsiteY1" fmla="*/ 2184400 h 7004050"/>
              <a:gd name="connsiteX2" fmla="*/ 533400 w 1742396"/>
              <a:gd name="connsiteY2" fmla="*/ 3584575 h 7004050"/>
              <a:gd name="connsiteX3" fmla="*/ 1274048 w 1742396"/>
              <a:gd name="connsiteY3" fmla="*/ 5446872 h 7004050"/>
              <a:gd name="connsiteX4" fmla="*/ 428625 w 1742396"/>
              <a:gd name="connsiteY4" fmla="*/ 7004050 h 7004050"/>
              <a:gd name="connsiteX5" fmla="*/ 0 w 1742396"/>
              <a:gd name="connsiteY5" fmla="*/ 7004050 h 7004050"/>
              <a:gd name="connsiteX6" fmla="*/ 9525 w 1742396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683 w 1825395"/>
              <a:gd name="connsiteY2" fmla="*/ 3626216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44164 w 1825395"/>
              <a:gd name="connsiteY2" fmla="*/ 3622958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7649 w 1825395"/>
              <a:gd name="connsiteY2" fmla="*/ 3660491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7649 w 1825395"/>
              <a:gd name="connsiteY2" fmla="*/ 3660491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15870"/>
              <a:gd name="connsiteY0" fmla="*/ 0 h 6200775"/>
              <a:gd name="connsiteX1" fmla="*/ 985784 w 1815870"/>
              <a:gd name="connsiteY1" fmla="*/ 1421774 h 6200775"/>
              <a:gd name="connsiteX2" fmla="*/ 537649 w 1815870"/>
              <a:gd name="connsiteY2" fmla="*/ 2857216 h 6200775"/>
              <a:gd name="connsiteX3" fmla="*/ 1274048 w 1815870"/>
              <a:gd name="connsiteY3" fmla="*/ 4643597 h 6200775"/>
              <a:gd name="connsiteX4" fmla="*/ 428625 w 1815870"/>
              <a:gd name="connsiteY4" fmla="*/ 6200775 h 6200775"/>
              <a:gd name="connsiteX5" fmla="*/ 0 w 1815870"/>
              <a:gd name="connsiteY5" fmla="*/ 6200775 h 6200775"/>
              <a:gd name="connsiteX6" fmla="*/ 9525 w 1815870"/>
              <a:gd name="connsiteY6" fmla="*/ 0 h 6200775"/>
              <a:gd name="connsiteX0" fmla="*/ 9525 w 1815870"/>
              <a:gd name="connsiteY0" fmla="*/ 0 h 6200775"/>
              <a:gd name="connsiteX1" fmla="*/ 985784 w 1815870"/>
              <a:gd name="connsiteY1" fmla="*/ 1421774 h 6200775"/>
              <a:gd name="connsiteX2" fmla="*/ 537649 w 1815870"/>
              <a:gd name="connsiteY2" fmla="*/ 2857216 h 6200775"/>
              <a:gd name="connsiteX3" fmla="*/ 1274048 w 1815870"/>
              <a:gd name="connsiteY3" fmla="*/ 4643597 h 6200775"/>
              <a:gd name="connsiteX4" fmla="*/ 428625 w 1815870"/>
              <a:gd name="connsiteY4" fmla="*/ 6200775 h 6200775"/>
              <a:gd name="connsiteX5" fmla="*/ 0 w 1815870"/>
              <a:gd name="connsiteY5" fmla="*/ 6200775 h 6200775"/>
              <a:gd name="connsiteX6" fmla="*/ 9525 w 1815870"/>
              <a:gd name="connsiteY6" fmla="*/ 0 h 6200775"/>
              <a:gd name="connsiteX0" fmla="*/ 9525 w 1824216"/>
              <a:gd name="connsiteY0" fmla="*/ 0 h 6200775"/>
              <a:gd name="connsiteX1" fmla="*/ 985784 w 1824216"/>
              <a:gd name="connsiteY1" fmla="*/ 1421774 h 6200775"/>
              <a:gd name="connsiteX2" fmla="*/ 537649 w 1824216"/>
              <a:gd name="connsiteY2" fmla="*/ 2857216 h 6200775"/>
              <a:gd name="connsiteX3" fmla="*/ 1282394 w 1824216"/>
              <a:gd name="connsiteY3" fmla="*/ 4636703 h 6200775"/>
              <a:gd name="connsiteX4" fmla="*/ 428625 w 1824216"/>
              <a:gd name="connsiteY4" fmla="*/ 6200775 h 6200775"/>
              <a:gd name="connsiteX5" fmla="*/ 0 w 1824216"/>
              <a:gd name="connsiteY5" fmla="*/ 6200775 h 6200775"/>
              <a:gd name="connsiteX6" fmla="*/ 9525 w 1824216"/>
              <a:gd name="connsiteY6" fmla="*/ 0 h 6200775"/>
              <a:gd name="connsiteX0" fmla="*/ 9525 w 1795187"/>
              <a:gd name="connsiteY0" fmla="*/ 0 h 6200775"/>
              <a:gd name="connsiteX1" fmla="*/ 985784 w 1795187"/>
              <a:gd name="connsiteY1" fmla="*/ 1421774 h 6200775"/>
              <a:gd name="connsiteX2" fmla="*/ 537649 w 1795187"/>
              <a:gd name="connsiteY2" fmla="*/ 2857216 h 6200775"/>
              <a:gd name="connsiteX3" fmla="*/ 1282394 w 1795187"/>
              <a:gd name="connsiteY3" fmla="*/ 4636703 h 6200775"/>
              <a:gd name="connsiteX4" fmla="*/ 428625 w 1795187"/>
              <a:gd name="connsiteY4" fmla="*/ 6200775 h 6200775"/>
              <a:gd name="connsiteX5" fmla="*/ 0 w 1795187"/>
              <a:gd name="connsiteY5" fmla="*/ 6200775 h 6200775"/>
              <a:gd name="connsiteX6" fmla="*/ 9525 w 1795187"/>
              <a:gd name="connsiteY6" fmla="*/ 0 h 6200775"/>
              <a:gd name="connsiteX0" fmla="*/ 9525 w 1806798"/>
              <a:gd name="connsiteY0" fmla="*/ 0 h 6200775"/>
              <a:gd name="connsiteX1" fmla="*/ 985784 w 1806798"/>
              <a:gd name="connsiteY1" fmla="*/ 1421774 h 6200775"/>
              <a:gd name="connsiteX2" fmla="*/ 537649 w 1806798"/>
              <a:gd name="connsiteY2" fmla="*/ 2857216 h 6200775"/>
              <a:gd name="connsiteX3" fmla="*/ 1282394 w 1806798"/>
              <a:gd name="connsiteY3" fmla="*/ 4636703 h 6200775"/>
              <a:gd name="connsiteX4" fmla="*/ 428625 w 1806798"/>
              <a:gd name="connsiteY4" fmla="*/ 6200775 h 6200775"/>
              <a:gd name="connsiteX5" fmla="*/ 0 w 1806798"/>
              <a:gd name="connsiteY5" fmla="*/ 6200775 h 6200775"/>
              <a:gd name="connsiteX6" fmla="*/ 9525 w 1806798"/>
              <a:gd name="connsiteY6" fmla="*/ 0 h 6200775"/>
              <a:gd name="connsiteX0" fmla="*/ 9525 w 1821675"/>
              <a:gd name="connsiteY0" fmla="*/ 0 h 6200775"/>
              <a:gd name="connsiteX1" fmla="*/ 985784 w 1821675"/>
              <a:gd name="connsiteY1" fmla="*/ 1421774 h 6200775"/>
              <a:gd name="connsiteX2" fmla="*/ 537649 w 1821675"/>
              <a:gd name="connsiteY2" fmla="*/ 2857216 h 6200775"/>
              <a:gd name="connsiteX3" fmla="*/ 1282394 w 1821675"/>
              <a:gd name="connsiteY3" fmla="*/ 4636703 h 6200775"/>
              <a:gd name="connsiteX4" fmla="*/ 428625 w 1821675"/>
              <a:gd name="connsiteY4" fmla="*/ 6200775 h 6200775"/>
              <a:gd name="connsiteX5" fmla="*/ 0 w 1821675"/>
              <a:gd name="connsiteY5" fmla="*/ 6200775 h 6200775"/>
              <a:gd name="connsiteX6" fmla="*/ 9525 w 1821675"/>
              <a:gd name="connsiteY6" fmla="*/ 0 h 6200775"/>
              <a:gd name="connsiteX0" fmla="*/ 9525 w 1821675"/>
              <a:gd name="connsiteY0" fmla="*/ 0 h 6200775"/>
              <a:gd name="connsiteX1" fmla="*/ 985784 w 1821675"/>
              <a:gd name="connsiteY1" fmla="*/ 1421774 h 6200775"/>
              <a:gd name="connsiteX2" fmla="*/ 537649 w 1821675"/>
              <a:gd name="connsiteY2" fmla="*/ 2857216 h 6200775"/>
              <a:gd name="connsiteX3" fmla="*/ 1282394 w 1821675"/>
              <a:gd name="connsiteY3" fmla="*/ 4636703 h 6200775"/>
              <a:gd name="connsiteX4" fmla="*/ 428625 w 1821675"/>
              <a:gd name="connsiteY4" fmla="*/ 6200775 h 6200775"/>
              <a:gd name="connsiteX5" fmla="*/ 0 w 1821675"/>
              <a:gd name="connsiteY5" fmla="*/ 6200775 h 6200775"/>
              <a:gd name="connsiteX6" fmla="*/ 9525 w 1821675"/>
              <a:gd name="connsiteY6" fmla="*/ 0 h 6200775"/>
              <a:gd name="connsiteX0" fmla="*/ 9525 w 1850746"/>
              <a:gd name="connsiteY0" fmla="*/ 0 h 6200775"/>
              <a:gd name="connsiteX1" fmla="*/ 985784 w 1850746"/>
              <a:gd name="connsiteY1" fmla="*/ 1421774 h 6200775"/>
              <a:gd name="connsiteX2" fmla="*/ 537649 w 1850746"/>
              <a:gd name="connsiteY2" fmla="*/ 2857216 h 6200775"/>
              <a:gd name="connsiteX3" fmla="*/ 1282394 w 1850746"/>
              <a:gd name="connsiteY3" fmla="*/ 4636703 h 6200775"/>
              <a:gd name="connsiteX4" fmla="*/ 428625 w 1850746"/>
              <a:gd name="connsiteY4" fmla="*/ 6200775 h 6200775"/>
              <a:gd name="connsiteX5" fmla="*/ 0 w 1850746"/>
              <a:gd name="connsiteY5" fmla="*/ 6200775 h 6200775"/>
              <a:gd name="connsiteX6" fmla="*/ 9525 w 185074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37649 w 1400916"/>
              <a:gd name="connsiteY2" fmla="*/ 2857216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792705"/>
              <a:gd name="connsiteY0" fmla="*/ 0 h 6200775"/>
              <a:gd name="connsiteX1" fmla="*/ 985784 w 1792705"/>
              <a:gd name="connsiteY1" fmla="*/ 1421774 h 6200775"/>
              <a:gd name="connsiteX2" fmla="*/ 540732 w 1792705"/>
              <a:gd name="connsiteY2" fmla="*/ 2856335 h 6200775"/>
              <a:gd name="connsiteX3" fmla="*/ 1282394 w 1792705"/>
              <a:gd name="connsiteY3" fmla="*/ 4636703 h 6200775"/>
              <a:gd name="connsiteX4" fmla="*/ 428625 w 1792705"/>
              <a:gd name="connsiteY4" fmla="*/ 6200775 h 6200775"/>
              <a:gd name="connsiteX5" fmla="*/ 0 w 1792705"/>
              <a:gd name="connsiteY5" fmla="*/ 6200775 h 6200775"/>
              <a:gd name="connsiteX6" fmla="*/ 9525 w 1792705"/>
              <a:gd name="connsiteY6" fmla="*/ 0 h 6200775"/>
              <a:gd name="connsiteX0" fmla="*/ 9525 w 1792705"/>
              <a:gd name="connsiteY0" fmla="*/ 0 h 6200775"/>
              <a:gd name="connsiteX1" fmla="*/ 985784 w 1792705"/>
              <a:gd name="connsiteY1" fmla="*/ 1421774 h 6200775"/>
              <a:gd name="connsiteX2" fmla="*/ 540732 w 1792705"/>
              <a:gd name="connsiteY2" fmla="*/ 2856335 h 6200775"/>
              <a:gd name="connsiteX3" fmla="*/ 1282394 w 1792705"/>
              <a:gd name="connsiteY3" fmla="*/ 4636703 h 6200775"/>
              <a:gd name="connsiteX4" fmla="*/ 428625 w 1792705"/>
              <a:gd name="connsiteY4" fmla="*/ 6200775 h 6200775"/>
              <a:gd name="connsiteX5" fmla="*/ 0 w 1792705"/>
              <a:gd name="connsiteY5" fmla="*/ 6200775 h 6200775"/>
              <a:gd name="connsiteX6" fmla="*/ 9525 w 1792705"/>
              <a:gd name="connsiteY6" fmla="*/ 0 h 6200775"/>
              <a:gd name="connsiteX0" fmla="*/ 9525 w 1821335"/>
              <a:gd name="connsiteY0" fmla="*/ 0 h 6200775"/>
              <a:gd name="connsiteX1" fmla="*/ 985784 w 1821335"/>
              <a:gd name="connsiteY1" fmla="*/ 1421774 h 6200775"/>
              <a:gd name="connsiteX2" fmla="*/ 540732 w 1821335"/>
              <a:gd name="connsiteY2" fmla="*/ 2856335 h 6200775"/>
              <a:gd name="connsiteX3" fmla="*/ 1282394 w 1821335"/>
              <a:gd name="connsiteY3" fmla="*/ 4636703 h 6200775"/>
              <a:gd name="connsiteX4" fmla="*/ 428625 w 1821335"/>
              <a:gd name="connsiteY4" fmla="*/ 6200775 h 6200775"/>
              <a:gd name="connsiteX5" fmla="*/ 0 w 1821335"/>
              <a:gd name="connsiteY5" fmla="*/ 6200775 h 6200775"/>
              <a:gd name="connsiteX6" fmla="*/ 9525 w 1821335"/>
              <a:gd name="connsiteY6" fmla="*/ 0 h 6200775"/>
              <a:gd name="connsiteX0" fmla="*/ 9525 w 1821335"/>
              <a:gd name="connsiteY0" fmla="*/ 0 h 6200775"/>
              <a:gd name="connsiteX1" fmla="*/ 985784 w 1821335"/>
              <a:gd name="connsiteY1" fmla="*/ 1421774 h 6200775"/>
              <a:gd name="connsiteX2" fmla="*/ 540732 w 1821335"/>
              <a:gd name="connsiteY2" fmla="*/ 2856335 h 6200775"/>
              <a:gd name="connsiteX3" fmla="*/ 1282394 w 1821335"/>
              <a:gd name="connsiteY3" fmla="*/ 4636703 h 6200775"/>
              <a:gd name="connsiteX4" fmla="*/ 428625 w 1821335"/>
              <a:gd name="connsiteY4" fmla="*/ 6200775 h 6200775"/>
              <a:gd name="connsiteX5" fmla="*/ 0 w 1821335"/>
              <a:gd name="connsiteY5" fmla="*/ 6200775 h 6200775"/>
              <a:gd name="connsiteX6" fmla="*/ 9525 w 1821335"/>
              <a:gd name="connsiteY6" fmla="*/ 0 h 6200775"/>
              <a:gd name="connsiteX0" fmla="*/ 9525 w 1839834"/>
              <a:gd name="connsiteY0" fmla="*/ 0 h 6200775"/>
              <a:gd name="connsiteX1" fmla="*/ 985784 w 1839834"/>
              <a:gd name="connsiteY1" fmla="*/ 1421774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5784 w 1839834"/>
              <a:gd name="connsiteY1" fmla="*/ 1421774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5784 w 1839834"/>
              <a:gd name="connsiteY1" fmla="*/ 1421774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39834" h="6200775">
                <a:moveTo>
                  <a:pt x="9525" y="0"/>
                </a:moveTo>
                <a:cubicBezTo>
                  <a:pt x="416295" y="284690"/>
                  <a:pt x="1425142" y="897762"/>
                  <a:pt x="980939" y="1433666"/>
                </a:cubicBezTo>
                <a:cubicBezTo>
                  <a:pt x="844467" y="1707707"/>
                  <a:pt x="539821" y="2296069"/>
                  <a:pt x="540732" y="2856335"/>
                </a:cubicBezTo>
                <a:cubicBezTo>
                  <a:pt x="541643" y="3416601"/>
                  <a:pt x="743453" y="3982394"/>
                  <a:pt x="1282394" y="4636703"/>
                </a:cubicBezTo>
                <a:cubicBezTo>
                  <a:pt x="1839834" y="5180015"/>
                  <a:pt x="543317" y="6072427"/>
                  <a:pt x="428625" y="6200775"/>
                </a:cubicBezTo>
                <a:lnTo>
                  <a:pt x="0" y="6200775"/>
                </a:lnTo>
                <a:lnTo>
                  <a:pt x="9525" y="0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  <a:alpha val="63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>
              <a:rot lat="0" lon="0" rev="10800000"/>
            </a:lightRig>
          </a:scene3d>
          <a:sp3d prstMaterial="plastic">
            <a:bevelT w="1016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Freeform 11"/>
          <p:cNvSpPr/>
          <p:nvPr/>
        </p:nvSpPr>
        <p:spPr bwMode="ltGray">
          <a:xfrm>
            <a:off x="9272" y="2705"/>
            <a:ext cx="10277728" cy="1619808"/>
          </a:xfrm>
          <a:custGeom>
            <a:avLst/>
            <a:gdLst>
              <a:gd name="connsiteX0" fmla="*/ 0 w 7724775"/>
              <a:gd name="connsiteY0" fmla="*/ 0 h 1304925"/>
              <a:gd name="connsiteX1" fmla="*/ 7724775 w 7724775"/>
              <a:gd name="connsiteY1" fmla="*/ 0 h 1304925"/>
              <a:gd name="connsiteX2" fmla="*/ 7219950 w 7724775"/>
              <a:gd name="connsiteY2" fmla="*/ 685800 h 1304925"/>
              <a:gd name="connsiteX3" fmla="*/ 6600825 w 7724775"/>
              <a:gd name="connsiteY3" fmla="*/ 876300 h 1304925"/>
              <a:gd name="connsiteX4" fmla="*/ 4314825 w 7724775"/>
              <a:gd name="connsiteY4" fmla="*/ 504825 h 1304925"/>
              <a:gd name="connsiteX5" fmla="*/ 1781175 w 7724775"/>
              <a:gd name="connsiteY5" fmla="*/ 1304925 h 1304925"/>
              <a:gd name="connsiteX6" fmla="*/ 9525 w 7724775"/>
              <a:gd name="connsiteY6" fmla="*/ 400050 h 1304925"/>
              <a:gd name="connsiteX7" fmla="*/ 0 w 7724775"/>
              <a:gd name="connsiteY7" fmla="*/ 0 h 1304925"/>
              <a:gd name="connsiteX0" fmla="*/ 0 w 7724775"/>
              <a:gd name="connsiteY0" fmla="*/ 0 h 1322387"/>
              <a:gd name="connsiteX1" fmla="*/ 7724775 w 7724775"/>
              <a:gd name="connsiteY1" fmla="*/ 0 h 1322387"/>
              <a:gd name="connsiteX2" fmla="*/ 7219950 w 7724775"/>
              <a:gd name="connsiteY2" fmla="*/ 685800 h 1322387"/>
              <a:gd name="connsiteX3" fmla="*/ 6600825 w 7724775"/>
              <a:gd name="connsiteY3" fmla="*/ 876300 h 1322387"/>
              <a:gd name="connsiteX4" fmla="*/ 4314825 w 7724775"/>
              <a:gd name="connsiteY4" fmla="*/ 504825 h 1322387"/>
              <a:gd name="connsiteX5" fmla="*/ 1781175 w 7724775"/>
              <a:gd name="connsiteY5" fmla="*/ 1304925 h 1322387"/>
              <a:gd name="connsiteX6" fmla="*/ 9525 w 7724775"/>
              <a:gd name="connsiteY6" fmla="*/ 400050 h 1322387"/>
              <a:gd name="connsiteX7" fmla="*/ 0 w 7724775"/>
              <a:gd name="connsiteY7" fmla="*/ 0 h 1322387"/>
              <a:gd name="connsiteX0" fmla="*/ 0 w 7724775"/>
              <a:gd name="connsiteY0" fmla="*/ 0 h 1322387"/>
              <a:gd name="connsiteX1" fmla="*/ 7724775 w 7724775"/>
              <a:gd name="connsiteY1" fmla="*/ 0 h 1322387"/>
              <a:gd name="connsiteX2" fmla="*/ 7219950 w 7724775"/>
              <a:gd name="connsiteY2" fmla="*/ 685800 h 1322387"/>
              <a:gd name="connsiteX3" fmla="*/ 6600825 w 7724775"/>
              <a:gd name="connsiteY3" fmla="*/ 876300 h 1322387"/>
              <a:gd name="connsiteX4" fmla="*/ 4314825 w 7724775"/>
              <a:gd name="connsiteY4" fmla="*/ 504825 h 1322387"/>
              <a:gd name="connsiteX5" fmla="*/ 1781175 w 7724775"/>
              <a:gd name="connsiteY5" fmla="*/ 1304925 h 1322387"/>
              <a:gd name="connsiteX6" fmla="*/ 9525 w 7724775"/>
              <a:gd name="connsiteY6" fmla="*/ 400050 h 1322387"/>
              <a:gd name="connsiteX7" fmla="*/ 0 w 7724775"/>
              <a:gd name="connsiteY7" fmla="*/ 0 h 1322387"/>
              <a:gd name="connsiteX0" fmla="*/ 0 w 7724775"/>
              <a:gd name="connsiteY0" fmla="*/ 0 h 1322387"/>
              <a:gd name="connsiteX1" fmla="*/ 7724775 w 7724775"/>
              <a:gd name="connsiteY1" fmla="*/ 0 h 1322387"/>
              <a:gd name="connsiteX2" fmla="*/ 7219950 w 7724775"/>
              <a:gd name="connsiteY2" fmla="*/ 685800 h 1322387"/>
              <a:gd name="connsiteX3" fmla="*/ 6600825 w 7724775"/>
              <a:gd name="connsiteY3" fmla="*/ 876300 h 1322387"/>
              <a:gd name="connsiteX4" fmla="*/ 4314825 w 7724775"/>
              <a:gd name="connsiteY4" fmla="*/ 504825 h 1322387"/>
              <a:gd name="connsiteX5" fmla="*/ 1781175 w 7724775"/>
              <a:gd name="connsiteY5" fmla="*/ 1304925 h 1322387"/>
              <a:gd name="connsiteX6" fmla="*/ 9525 w 7724775"/>
              <a:gd name="connsiteY6" fmla="*/ 400050 h 1322387"/>
              <a:gd name="connsiteX7" fmla="*/ 0 w 7724775"/>
              <a:gd name="connsiteY7" fmla="*/ 0 h 1322387"/>
              <a:gd name="connsiteX0" fmla="*/ 0 w 7724775"/>
              <a:gd name="connsiteY0" fmla="*/ 0 h 1541463"/>
              <a:gd name="connsiteX1" fmla="*/ 7724775 w 7724775"/>
              <a:gd name="connsiteY1" fmla="*/ 0 h 1541463"/>
              <a:gd name="connsiteX2" fmla="*/ 7219950 w 7724775"/>
              <a:gd name="connsiteY2" fmla="*/ 685800 h 1541463"/>
              <a:gd name="connsiteX3" fmla="*/ 6600825 w 7724775"/>
              <a:gd name="connsiteY3" fmla="*/ 876300 h 1541463"/>
              <a:gd name="connsiteX4" fmla="*/ 4314825 w 7724775"/>
              <a:gd name="connsiteY4" fmla="*/ 504825 h 1541463"/>
              <a:gd name="connsiteX5" fmla="*/ 1781175 w 7724775"/>
              <a:gd name="connsiteY5" fmla="*/ 1304925 h 1541463"/>
              <a:gd name="connsiteX6" fmla="*/ 9525 w 7724775"/>
              <a:gd name="connsiteY6" fmla="*/ 400050 h 1541463"/>
              <a:gd name="connsiteX7" fmla="*/ 0 w 7724775"/>
              <a:gd name="connsiteY7" fmla="*/ 0 h 1541463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9525 w 7724775"/>
              <a:gd name="connsiteY6" fmla="*/ 400050 h 1600206"/>
              <a:gd name="connsiteX7" fmla="*/ 0 w 7724775"/>
              <a:gd name="connsiteY7" fmla="*/ 0 h 1600206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9525 w 7724775"/>
              <a:gd name="connsiteY6" fmla="*/ 400050 h 1600206"/>
              <a:gd name="connsiteX7" fmla="*/ 0 w 7724775"/>
              <a:gd name="connsiteY7" fmla="*/ 0 h 1600206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9525 w 7724775"/>
              <a:gd name="connsiteY6" fmla="*/ 400050 h 1600206"/>
              <a:gd name="connsiteX7" fmla="*/ 0 w 7724775"/>
              <a:gd name="connsiteY7" fmla="*/ 0 h 1600206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2875 w 7724775"/>
              <a:gd name="connsiteY6" fmla="*/ 379961 h 1600206"/>
              <a:gd name="connsiteX7" fmla="*/ 0 w 7724775"/>
              <a:gd name="connsiteY7" fmla="*/ 0 h 1600206"/>
              <a:gd name="connsiteX0" fmla="*/ 0 w 7724775"/>
              <a:gd name="connsiteY0" fmla="*/ 0 h 1602700"/>
              <a:gd name="connsiteX1" fmla="*/ 7724775 w 7724775"/>
              <a:gd name="connsiteY1" fmla="*/ 0 h 1602700"/>
              <a:gd name="connsiteX2" fmla="*/ 7219950 w 7724775"/>
              <a:gd name="connsiteY2" fmla="*/ 685800 h 1602700"/>
              <a:gd name="connsiteX3" fmla="*/ 6600825 w 7724775"/>
              <a:gd name="connsiteY3" fmla="*/ 876300 h 1602700"/>
              <a:gd name="connsiteX4" fmla="*/ 4314825 w 7724775"/>
              <a:gd name="connsiteY4" fmla="*/ 504825 h 1602700"/>
              <a:gd name="connsiteX5" fmla="*/ 1781175 w 7724775"/>
              <a:gd name="connsiteY5" fmla="*/ 1304925 h 1602700"/>
              <a:gd name="connsiteX6" fmla="*/ 2875 w 7724775"/>
              <a:gd name="connsiteY6" fmla="*/ 379961 h 1602700"/>
              <a:gd name="connsiteX7" fmla="*/ 0 w 7724775"/>
              <a:gd name="connsiteY7" fmla="*/ 0 h 1602700"/>
              <a:gd name="connsiteX0" fmla="*/ 0 w 7724775"/>
              <a:gd name="connsiteY0" fmla="*/ 0 h 1545342"/>
              <a:gd name="connsiteX1" fmla="*/ 7724775 w 7724775"/>
              <a:gd name="connsiteY1" fmla="*/ 0 h 1545342"/>
              <a:gd name="connsiteX2" fmla="*/ 7219950 w 7724775"/>
              <a:gd name="connsiteY2" fmla="*/ 685800 h 1545342"/>
              <a:gd name="connsiteX3" fmla="*/ 6600825 w 7724775"/>
              <a:gd name="connsiteY3" fmla="*/ 876300 h 1545342"/>
              <a:gd name="connsiteX4" fmla="*/ 4314825 w 7724775"/>
              <a:gd name="connsiteY4" fmla="*/ 504825 h 1545342"/>
              <a:gd name="connsiteX5" fmla="*/ 1781175 w 7724775"/>
              <a:gd name="connsiteY5" fmla="*/ 1304925 h 1545342"/>
              <a:gd name="connsiteX6" fmla="*/ 2875 w 7724775"/>
              <a:gd name="connsiteY6" fmla="*/ 379961 h 1545342"/>
              <a:gd name="connsiteX7" fmla="*/ 0 w 7724775"/>
              <a:gd name="connsiteY7" fmla="*/ 0 h 154534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00825 w 7724775"/>
              <a:gd name="connsiteY3" fmla="*/ 876300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00825 w 7724775"/>
              <a:gd name="connsiteY3" fmla="*/ 876300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00825 w 7724775"/>
              <a:gd name="connsiteY3" fmla="*/ 876300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24775" h="1622512">
                <a:moveTo>
                  <a:pt x="0" y="0"/>
                </a:moveTo>
                <a:lnTo>
                  <a:pt x="7724775" y="0"/>
                </a:lnTo>
                <a:cubicBezTo>
                  <a:pt x="7556500" y="228600"/>
                  <a:pt x="7398477" y="462188"/>
                  <a:pt x="7219950" y="685800"/>
                </a:cubicBezTo>
                <a:cubicBezTo>
                  <a:pt x="7117969" y="811622"/>
                  <a:pt x="7010059" y="974488"/>
                  <a:pt x="6613156" y="881149"/>
                </a:cubicBezTo>
                <a:cubicBezTo>
                  <a:pt x="6073551" y="698725"/>
                  <a:pt x="5118770" y="460658"/>
                  <a:pt x="4314825" y="504825"/>
                </a:cubicBezTo>
                <a:cubicBezTo>
                  <a:pt x="3510880" y="548992"/>
                  <a:pt x="2429591" y="850086"/>
                  <a:pt x="1781175" y="1304925"/>
                </a:cubicBezTo>
                <a:cubicBezTo>
                  <a:pt x="1239128" y="1622512"/>
                  <a:pt x="218826" y="516953"/>
                  <a:pt x="2875" y="379961"/>
                </a:cubicBezTo>
                <a:cubicBezTo>
                  <a:pt x="1917" y="253307"/>
                  <a:pt x="958" y="126654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0" scaled="0"/>
            <a:tileRect/>
          </a:gra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/>
          </a:scene3d>
          <a:sp3d extrusionH="76200">
            <a:bevelT w="101600" h="127000"/>
            <a:bevelB w="0" h="0" prst="angle"/>
            <a:extrusionClr>
              <a:schemeClr val="bg2"/>
            </a:extrusionClr>
            <a:contourClr>
              <a:schemeClr val="tx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242048" cy="411480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1621536" y="685800"/>
            <a:ext cx="8851392" cy="3959352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69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0" scaled="0"/>
            <a:tileRect/>
          </a:gra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/>
          </a:scene3d>
          <a:sp3d>
            <a:bevelT w="101600" h="1270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defTabSz="914400" rtl="0" eaLnBrk="1" latinLnBrk="0" hangingPunct="1">
              <a:buNone/>
              <a:defRPr lang="en-U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77440" y="5285232"/>
            <a:ext cx="7242048" cy="630936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C46C-B824-4541-90E6-12C1DF41C11B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32542-5CDC-46FE-9186-7B2885084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156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flat" dir="t">
                <a:rot lat="0" lon="0" rev="6600000"/>
              </a:lightRig>
            </a:scene3d>
            <a:sp3d extrusionH="31750">
              <a:bevelT w="38100" h="31750" prst="softRound"/>
            </a:sp3d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64808"/>
            <a:ext cx="2844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AC46C-B824-4541-90E6-12C1DF41C11B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9664" y="6464808"/>
            <a:ext cx="3860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64808"/>
            <a:ext cx="2844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32542-5CDC-46FE-9186-7B2885084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697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gradFill flip="none" rotWithShape="1">
            <a:gsLst>
              <a:gs pos="0">
                <a:schemeClr val="tx1"/>
              </a:gs>
              <a:gs pos="44000">
                <a:schemeClr val="tx1">
                  <a:lumMod val="85000"/>
                </a:schemeClr>
              </a:gs>
              <a:gs pos="100000">
                <a:schemeClr val="tx1">
                  <a:lumMod val="50000"/>
                </a:schemeClr>
              </a:gs>
            </a:gsLst>
            <a:lin ang="5400000" scaled="0"/>
            <a:tileRect/>
          </a:gradFill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5C1EC9-3046-4CD5-B72B-ADF38957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누가누가</a:t>
            </a:r>
            <a:r>
              <a:rPr lang="en-US" altLang="ko-KR" dirty="0"/>
              <a:t>? </a:t>
            </a:r>
            <a:r>
              <a:rPr lang="ko-KR" altLang="en-US" dirty="0"/>
              <a:t>잘못했나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C286B2-5875-4D71-8C5C-6F9FADDC7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게임시작</a:t>
            </a:r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게임설명</a:t>
            </a:r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설정</a:t>
            </a:r>
            <a:endParaRPr lang="en-US" altLang="ko-KR" dirty="0"/>
          </a:p>
          <a:p>
            <a:r>
              <a:rPr lang="en-US" altLang="ko-KR" dirty="0"/>
              <a:t>4.</a:t>
            </a:r>
            <a:r>
              <a:rPr lang="ko-KR" altLang="en-US" dirty="0" err="1"/>
              <a:t>크레딧</a:t>
            </a:r>
            <a:endParaRPr lang="en-US" altLang="ko-KR" dirty="0"/>
          </a:p>
          <a:p>
            <a:r>
              <a:rPr lang="en-US" altLang="ko-KR" dirty="0"/>
              <a:t>5.</a:t>
            </a:r>
            <a:r>
              <a:rPr lang="ko-KR" altLang="en-US" dirty="0"/>
              <a:t>종료</a:t>
            </a:r>
          </a:p>
        </p:txBody>
      </p:sp>
    </p:spTree>
    <p:extLst>
      <p:ext uri="{BB962C8B-B14F-4D97-AF65-F5344CB8AC3E}">
        <p14:creationId xmlns:p14="http://schemas.microsoft.com/office/powerpoint/2010/main" val="1661132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58F75D6-A8A0-4E55-B899-EDA9BE0C1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295206"/>
              </p:ext>
            </p:extLst>
          </p:nvPr>
        </p:nvGraphicFramePr>
        <p:xfrm>
          <a:off x="0" y="2153412"/>
          <a:ext cx="12192000" cy="4704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82581577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99167165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86361877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86609273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43404504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53551666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56352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04654883"/>
                    </a:ext>
                  </a:extLst>
                </a:gridCol>
              </a:tblGrid>
              <a:tr h="58807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423636"/>
                  </a:ext>
                </a:extLst>
              </a:tr>
              <a:tr h="5880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531052"/>
                  </a:ext>
                </a:extLst>
              </a:tr>
              <a:tr h="5880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747934"/>
                  </a:ext>
                </a:extLst>
              </a:tr>
              <a:tr h="5880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650985"/>
                  </a:ext>
                </a:extLst>
              </a:tr>
              <a:tr h="5880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155114"/>
                  </a:ext>
                </a:extLst>
              </a:tr>
              <a:tr h="5880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135967"/>
                  </a:ext>
                </a:extLst>
              </a:tr>
              <a:tr h="5880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153926"/>
                  </a:ext>
                </a:extLst>
              </a:tr>
              <a:tr h="5880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917533"/>
                  </a:ext>
                </a:extLst>
              </a:tr>
            </a:tbl>
          </a:graphicData>
        </a:graphic>
      </p:graphicFrame>
      <p:sp>
        <p:nvSpPr>
          <p:cNvPr id="8" name="제목 7">
            <a:extLst>
              <a:ext uri="{FF2B5EF4-FFF2-40B4-BE49-F238E27FC236}">
                <a16:creationId xmlns:a16="http://schemas.microsoft.com/office/drawing/2014/main" id="{A3BCDC16-8085-42FF-84C4-1294D50ED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64</a:t>
            </a:r>
            <a:r>
              <a:rPr lang="ko-KR" altLang="en-US" dirty="0"/>
              <a:t>강</a:t>
            </a:r>
          </a:p>
        </p:txBody>
      </p:sp>
    </p:spTree>
    <p:extLst>
      <p:ext uri="{BB962C8B-B14F-4D97-AF65-F5344CB8AC3E}">
        <p14:creationId xmlns:p14="http://schemas.microsoft.com/office/powerpoint/2010/main" val="4090207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255FA0F-09B4-49FD-8C48-383895311C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054001"/>
              </p:ext>
            </p:extLst>
          </p:nvPr>
        </p:nvGraphicFramePr>
        <p:xfrm>
          <a:off x="0" y="2153411"/>
          <a:ext cx="12192000" cy="4704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31068688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09015322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39381004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4013883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67001701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11515937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2567006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54499084"/>
                    </a:ext>
                  </a:extLst>
                </a:gridCol>
              </a:tblGrid>
              <a:tr h="11761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731712"/>
                  </a:ext>
                </a:extLst>
              </a:tr>
              <a:tr h="117614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483355"/>
                  </a:ext>
                </a:extLst>
              </a:tr>
              <a:tr h="117614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851383"/>
                  </a:ext>
                </a:extLst>
              </a:tr>
              <a:tr h="117614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921113"/>
                  </a:ext>
                </a:extLst>
              </a:tr>
            </a:tbl>
          </a:graphicData>
        </a:graphic>
      </p:graphicFrame>
      <p:sp>
        <p:nvSpPr>
          <p:cNvPr id="3" name="제목 2">
            <a:extLst>
              <a:ext uri="{FF2B5EF4-FFF2-40B4-BE49-F238E27FC236}">
                <a16:creationId xmlns:a16="http://schemas.microsoft.com/office/drawing/2014/main" id="{3993D89A-871F-4AAF-A0EA-5FE6677FC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32</a:t>
            </a:r>
            <a:r>
              <a:rPr lang="ko-KR" altLang="en-US" dirty="0"/>
              <a:t>강</a:t>
            </a:r>
          </a:p>
        </p:txBody>
      </p:sp>
    </p:spTree>
    <p:extLst>
      <p:ext uri="{BB962C8B-B14F-4D97-AF65-F5344CB8AC3E}">
        <p14:creationId xmlns:p14="http://schemas.microsoft.com/office/powerpoint/2010/main" val="1355404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5FDC484-E627-4B49-B988-BE22D5820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796885"/>
              </p:ext>
            </p:extLst>
          </p:nvPr>
        </p:nvGraphicFramePr>
        <p:xfrm>
          <a:off x="0" y="2153412"/>
          <a:ext cx="12192000" cy="4704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42877032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3209050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63909883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372631314"/>
                    </a:ext>
                  </a:extLst>
                </a:gridCol>
              </a:tblGrid>
              <a:tr h="117614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552457"/>
                  </a:ext>
                </a:extLst>
              </a:tr>
              <a:tr h="117614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195595"/>
                  </a:ext>
                </a:extLst>
              </a:tr>
              <a:tr h="117614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329777"/>
                  </a:ext>
                </a:extLst>
              </a:tr>
              <a:tr h="117614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617123"/>
                  </a:ext>
                </a:extLst>
              </a:tr>
            </a:tbl>
          </a:graphicData>
        </a:graphic>
      </p:graphicFrame>
      <p:sp>
        <p:nvSpPr>
          <p:cNvPr id="3" name="제목 2">
            <a:extLst>
              <a:ext uri="{FF2B5EF4-FFF2-40B4-BE49-F238E27FC236}">
                <a16:creationId xmlns:a16="http://schemas.microsoft.com/office/drawing/2014/main" id="{0C35825B-3C2B-4907-AACA-B5AE2B039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16</a:t>
            </a:r>
            <a:r>
              <a:rPr lang="ko-KR" altLang="en-US" dirty="0"/>
              <a:t>강</a:t>
            </a:r>
          </a:p>
        </p:txBody>
      </p:sp>
    </p:spTree>
    <p:extLst>
      <p:ext uri="{BB962C8B-B14F-4D97-AF65-F5344CB8AC3E}">
        <p14:creationId xmlns:p14="http://schemas.microsoft.com/office/powerpoint/2010/main" val="3199159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FB85B69-D853-4FA0-BA3A-6C29AD8B6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222468"/>
              </p:ext>
            </p:extLst>
          </p:nvPr>
        </p:nvGraphicFramePr>
        <p:xfrm>
          <a:off x="0" y="2153412"/>
          <a:ext cx="12192000" cy="4704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78848772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74016806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14953767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829993822"/>
                    </a:ext>
                  </a:extLst>
                </a:gridCol>
              </a:tblGrid>
              <a:tr h="235229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753691"/>
                  </a:ext>
                </a:extLst>
              </a:tr>
              <a:tr h="235229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59964"/>
                  </a:ext>
                </a:extLst>
              </a:tr>
            </a:tbl>
          </a:graphicData>
        </a:graphic>
      </p:graphicFrame>
      <p:sp>
        <p:nvSpPr>
          <p:cNvPr id="3" name="제목 2">
            <a:extLst>
              <a:ext uri="{FF2B5EF4-FFF2-40B4-BE49-F238E27FC236}">
                <a16:creationId xmlns:a16="http://schemas.microsoft.com/office/drawing/2014/main" id="{047EEEA5-37FA-4D84-BA78-1AE6191EC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8</a:t>
            </a:r>
            <a:r>
              <a:rPr lang="ko-KR" altLang="en-US" dirty="0"/>
              <a:t>강</a:t>
            </a:r>
          </a:p>
        </p:txBody>
      </p:sp>
    </p:spTree>
    <p:extLst>
      <p:ext uri="{BB962C8B-B14F-4D97-AF65-F5344CB8AC3E}">
        <p14:creationId xmlns:p14="http://schemas.microsoft.com/office/powerpoint/2010/main" val="2497669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4FE03AC-8AA4-446B-B67B-B3F74B195D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053444"/>
              </p:ext>
            </p:extLst>
          </p:nvPr>
        </p:nvGraphicFramePr>
        <p:xfrm>
          <a:off x="0" y="2153412"/>
          <a:ext cx="12192000" cy="4704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145948885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571547067"/>
                    </a:ext>
                  </a:extLst>
                </a:gridCol>
              </a:tblGrid>
              <a:tr h="23522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368304"/>
                  </a:ext>
                </a:extLst>
              </a:tr>
              <a:tr h="235229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419874"/>
                  </a:ext>
                </a:extLst>
              </a:tr>
            </a:tbl>
          </a:graphicData>
        </a:graphic>
      </p:graphicFrame>
      <p:sp>
        <p:nvSpPr>
          <p:cNvPr id="3" name="제목 2">
            <a:extLst>
              <a:ext uri="{FF2B5EF4-FFF2-40B4-BE49-F238E27FC236}">
                <a16:creationId xmlns:a16="http://schemas.microsoft.com/office/drawing/2014/main" id="{EF378631-DD73-40DD-970B-488F73C78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4</a:t>
            </a:r>
            <a:r>
              <a:rPr lang="ko-KR" altLang="en-US" dirty="0"/>
              <a:t>강</a:t>
            </a:r>
          </a:p>
        </p:txBody>
      </p:sp>
    </p:spTree>
    <p:extLst>
      <p:ext uri="{BB962C8B-B14F-4D97-AF65-F5344CB8AC3E}">
        <p14:creationId xmlns:p14="http://schemas.microsoft.com/office/powerpoint/2010/main" val="3599802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0DF5BA6-E885-43F4-875D-02B9B83C3D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118986"/>
              </p:ext>
            </p:extLst>
          </p:nvPr>
        </p:nvGraphicFramePr>
        <p:xfrm>
          <a:off x="0" y="2153412"/>
          <a:ext cx="12192000" cy="4704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99628436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996219327"/>
                    </a:ext>
                  </a:extLst>
                </a:gridCol>
              </a:tblGrid>
              <a:tr h="470458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621799"/>
                  </a:ext>
                </a:extLst>
              </a:tr>
            </a:tbl>
          </a:graphicData>
        </a:graphic>
      </p:graphicFrame>
      <p:sp>
        <p:nvSpPr>
          <p:cNvPr id="3" name="제목 2">
            <a:extLst>
              <a:ext uri="{FF2B5EF4-FFF2-40B4-BE49-F238E27FC236}">
                <a16:creationId xmlns:a16="http://schemas.microsoft.com/office/drawing/2014/main" id="{AD05C65B-3A61-434D-997C-5A08BE506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강</a:t>
            </a:r>
          </a:p>
        </p:txBody>
      </p:sp>
    </p:spTree>
    <p:extLst>
      <p:ext uri="{BB962C8B-B14F-4D97-AF65-F5344CB8AC3E}">
        <p14:creationId xmlns:p14="http://schemas.microsoft.com/office/powerpoint/2010/main" val="1938823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D05C65B-3A61-434D-997C-5A08BE506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최종적으로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7BFBA31-62E9-45E1-B78F-A5DD2D9005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366732"/>
              </p:ext>
            </p:extLst>
          </p:nvPr>
        </p:nvGraphicFramePr>
        <p:xfrm>
          <a:off x="0" y="2147582"/>
          <a:ext cx="12192000" cy="4710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684751532"/>
                    </a:ext>
                  </a:extLst>
                </a:gridCol>
              </a:tblGrid>
              <a:tr h="471041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278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1511965"/>
      </p:ext>
    </p:extLst>
  </p:cSld>
  <p:clrMapOvr>
    <a:masterClrMapping/>
  </p:clrMapOvr>
</p:sld>
</file>

<file path=ppt/theme/theme1.xml><?xml version="1.0" encoding="utf-8"?>
<a:theme xmlns:a="http://schemas.openxmlformats.org/drawingml/2006/main" name="New_3D01">
  <a:themeElements>
    <a:clrScheme name="3D01">
      <a:dk1>
        <a:sysClr val="windowText" lastClr="000000"/>
      </a:dk1>
      <a:lt1>
        <a:sysClr val="window" lastClr="FFFFFF"/>
      </a:lt1>
      <a:dk2>
        <a:srgbClr val="04617B"/>
      </a:dk2>
      <a:lt2>
        <a:srgbClr val="E3E9E5"/>
      </a:lt2>
      <a:accent1>
        <a:srgbClr val="088CDE"/>
      </a:accent1>
      <a:accent2>
        <a:srgbClr val="17C952"/>
      </a:accent2>
      <a:accent3>
        <a:srgbClr val="E16F4B"/>
      </a:accent3>
      <a:accent4>
        <a:srgbClr val="0FCBF1"/>
      </a:accent4>
      <a:accent5>
        <a:srgbClr val="9E7FF5"/>
      </a:accent5>
      <a:accent6>
        <a:srgbClr val="E29702"/>
      </a:accent6>
      <a:hlink>
        <a:srgbClr val="E2D700"/>
      </a:hlink>
      <a:folHlink>
        <a:srgbClr val="85DFD0"/>
      </a:folHlink>
    </a:clrScheme>
    <a:fontScheme name="3D01">
      <a:majorFont>
        <a:latin typeface="Franklin Gothic Demi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Franklin Gothic Book"/>
        <a:ea typeface=""/>
        <a:cs typeface=""/>
        <a:font script="Jpan" typeface="HG丸ｺﾞｼｯｸM-PRO"/>
        <a:font script="Hang" typeface="맑은 고딕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3D0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shade val="98000"/>
                <a:satMod val="130000"/>
              </a:schemeClr>
            </a:gs>
            <a:gs pos="80000">
              <a:schemeClr val="phClr">
                <a:shade val="50000"/>
                <a:satMod val="150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r="100000" b="100000"/>
          </a:path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88900" dist="38100" dir="27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88900" dist="63500" dir="27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600000"/>
            </a:lightRig>
          </a:scene3d>
          <a:sp3d>
            <a:bevelT w="38100" h="25400" prst="softRound"/>
          </a:sp3d>
        </a:effectStyle>
        <a:effectStyle>
          <a:effectLst>
            <a:outerShdw blurRad="88900" dist="63500" dir="27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6600000"/>
            </a:lightRig>
          </a:scene3d>
          <a:sp3d>
            <a:bevelT w="63500" h="508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150000"/>
                <a:lumMod val="150000"/>
              </a:schemeClr>
            </a:gs>
            <a:gs pos="100000">
              <a:schemeClr val="phClr">
                <a:tint val="100000"/>
                <a:shade val="40000"/>
                <a:satMod val="150000"/>
              </a:schemeClr>
            </a:gs>
          </a:gsLst>
          <a:path path="circle">
            <a:fillToRect l="30000" t="-80000" r="-130000" b="180000"/>
          </a:path>
        </a:gradFill>
        <a:gradFill rotWithShape="1">
          <a:gsLst>
            <a:gs pos="0">
              <a:schemeClr val="phClr">
                <a:tint val="9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30000" r="50000" b="7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TM10237556[[fn=3D 메탈 테마]]</Template>
  <TotalTime>47</TotalTime>
  <Words>32</Words>
  <Application>Microsoft Office PowerPoint</Application>
  <PresentationFormat>와이드스크린</PresentationFormat>
  <Paragraphs>13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Franklin Gothic Book</vt:lpstr>
      <vt:lpstr>Franklin Gothic Demi</vt:lpstr>
      <vt:lpstr>New_3D01</vt:lpstr>
      <vt:lpstr>누가누가? 잘못했나!</vt:lpstr>
      <vt:lpstr>64강</vt:lpstr>
      <vt:lpstr>32강</vt:lpstr>
      <vt:lpstr>16강</vt:lpstr>
      <vt:lpstr>8강</vt:lpstr>
      <vt:lpstr>4강</vt:lpstr>
      <vt:lpstr>2강</vt:lpstr>
      <vt:lpstr>최종적으로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</cp:revision>
  <dcterms:created xsi:type="dcterms:W3CDTF">2022-10-20T06:11:58Z</dcterms:created>
  <dcterms:modified xsi:type="dcterms:W3CDTF">2022-10-20T06:59:45Z</dcterms:modified>
</cp:coreProperties>
</file>