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9" autoAdjust="0"/>
    <p:restoredTop sz="94660"/>
  </p:normalViewPr>
  <p:slideViewPr>
    <p:cSldViewPr snapToGrid="0">
      <p:cViewPr varScale="1">
        <p:scale>
          <a:sx n="88" d="100"/>
          <a:sy n="88" d="100"/>
        </p:scale>
        <p:origin x="35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23A62C4-5194-48E0-A25E-CBB29AFF7CA0}" type="datetimeFigureOut">
              <a:rPr lang="ru-RU" smtClean="0"/>
              <a:t>23.06.2021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73A30B2-CAFF-4C66-BDC4-76C194CBC86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505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62C4-5194-48E0-A25E-CBB29AFF7CA0}" type="datetimeFigureOut">
              <a:rPr lang="ru-RU" smtClean="0"/>
              <a:t>23.06.2021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30B2-CAFF-4C66-BDC4-76C194CBC86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722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62C4-5194-48E0-A25E-CBB29AFF7CA0}" type="datetimeFigureOut">
              <a:rPr lang="ru-RU" smtClean="0"/>
              <a:t>23.06.2021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30B2-CAFF-4C66-BDC4-76C194CBC86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2416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62C4-5194-48E0-A25E-CBB29AFF7CA0}" type="datetimeFigureOut">
              <a:rPr lang="ru-RU" smtClean="0"/>
              <a:t>23.06.2021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30B2-CAFF-4C66-BDC4-76C194CBC86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4580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62C4-5194-48E0-A25E-CBB29AFF7CA0}" type="datetimeFigureOut">
              <a:rPr lang="ru-RU" smtClean="0"/>
              <a:t>23.06.2021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30B2-CAFF-4C66-BDC4-76C194CBC86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4646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62C4-5194-48E0-A25E-CBB29AFF7CA0}" type="datetimeFigureOut">
              <a:rPr lang="ru-RU" smtClean="0"/>
              <a:t>23.06.2021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30B2-CAFF-4C66-BDC4-76C194CBC86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51087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62C4-5194-48E0-A25E-CBB29AFF7CA0}" type="datetimeFigureOut">
              <a:rPr lang="ru-RU" smtClean="0"/>
              <a:t>23.06.2021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30B2-CAFF-4C66-BDC4-76C194CBC86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4665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23A62C4-5194-48E0-A25E-CBB29AFF7CA0}" type="datetimeFigureOut">
              <a:rPr lang="ru-RU" smtClean="0"/>
              <a:t>23.06.2021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30B2-CAFF-4C66-BDC4-76C194CBC86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0318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23A62C4-5194-48E0-A25E-CBB29AFF7CA0}" type="datetimeFigureOut">
              <a:rPr lang="ru-RU" smtClean="0"/>
              <a:t>23.06.2021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30B2-CAFF-4C66-BDC4-76C194CBC86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5226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62C4-5194-48E0-A25E-CBB29AFF7CA0}" type="datetimeFigureOut">
              <a:rPr lang="ru-RU" smtClean="0"/>
              <a:t>23.06.2021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30B2-CAFF-4C66-BDC4-76C194CBC86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5553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62C4-5194-48E0-A25E-CBB29AFF7CA0}" type="datetimeFigureOut">
              <a:rPr lang="ru-RU" smtClean="0"/>
              <a:t>23.06.2021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30B2-CAFF-4C66-BDC4-76C194CBC86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2597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62C4-5194-48E0-A25E-CBB29AFF7CA0}" type="datetimeFigureOut">
              <a:rPr lang="ru-RU" smtClean="0"/>
              <a:t>23.06.2021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30B2-CAFF-4C66-BDC4-76C194CBC86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3343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62C4-5194-48E0-A25E-CBB29AFF7CA0}" type="datetimeFigureOut">
              <a:rPr lang="ru-RU" smtClean="0"/>
              <a:t>23.06.2021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30B2-CAFF-4C66-BDC4-76C194CBC86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2472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62C4-5194-48E0-A25E-CBB29AFF7CA0}" type="datetimeFigureOut">
              <a:rPr lang="ru-RU" smtClean="0"/>
              <a:t>23.06.2021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30B2-CAFF-4C66-BDC4-76C194CBC86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822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62C4-5194-48E0-A25E-CBB29AFF7CA0}" type="datetimeFigureOut">
              <a:rPr lang="ru-RU" smtClean="0"/>
              <a:t>23.06.2021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30B2-CAFF-4C66-BDC4-76C194CBC86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8308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62C4-5194-48E0-A25E-CBB29AFF7CA0}" type="datetimeFigureOut">
              <a:rPr lang="ru-RU" smtClean="0"/>
              <a:t>23.06.2021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30B2-CAFF-4C66-BDC4-76C194CBC86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1744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62C4-5194-48E0-A25E-CBB29AFF7CA0}" type="datetimeFigureOut">
              <a:rPr lang="ru-RU" smtClean="0"/>
              <a:t>23.06.2021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30B2-CAFF-4C66-BDC4-76C194CBC86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98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23A62C4-5194-48E0-A25E-CBB29AFF7CA0}" type="datetimeFigureOut">
              <a:rPr lang="ru-RU" smtClean="0"/>
              <a:t>23.06.2021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73A30B2-CAFF-4C66-BDC4-76C194CBC86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696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68166" y="2508068"/>
            <a:ext cx="8825658" cy="1180741"/>
          </a:xfrm>
        </p:spPr>
        <p:txBody>
          <a:bodyPr/>
          <a:lstStyle/>
          <a:p>
            <a:r>
              <a:rPr lang="en-US" dirty="0" smtClean="0"/>
              <a:t>Telepuziki-Chat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005942"/>
            <a:ext cx="9144000" cy="1672047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sz="2800" u="sng" dirty="0" smtClean="0"/>
              <a:t>Авторы проекта:</a:t>
            </a:r>
          </a:p>
          <a:p>
            <a:pPr algn="r"/>
            <a:r>
              <a:rPr lang="ru-RU" sz="2000" dirty="0" smtClean="0"/>
              <a:t>Иваненко Григорий</a:t>
            </a:r>
            <a:br>
              <a:rPr lang="ru-RU" sz="2000" dirty="0" smtClean="0"/>
            </a:br>
            <a:r>
              <a:rPr lang="ru-RU" sz="2000" dirty="0" smtClean="0"/>
              <a:t>Клабукова Юлия</a:t>
            </a:r>
            <a:br>
              <a:rPr lang="ru-RU" sz="2000" dirty="0" smtClean="0"/>
            </a:br>
            <a:r>
              <a:rPr lang="ru-RU" sz="2000" dirty="0" smtClean="0"/>
              <a:t>Тиунов Владимир</a:t>
            </a:r>
            <a:br>
              <a:rPr lang="ru-RU" sz="2000" dirty="0" smtClean="0"/>
            </a:br>
            <a:r>
              <a:rPr lang="ru-RU" sz="2000" dirty="0" smtClean="0"/>
              <a:t>Казанцев Артём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8391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Суть нашего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98377" y="3038928"/>
            <a:ext cx="3936274" cy="153307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Основной идей было создание приложения для общения людей, то есть обычного текстового чата.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43" y="2652187"/>
            <a:ext cx="5658394" cy="383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483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Точки расширения проекта</a:t>
            </a:r>
            <a:r>
              <a:rPr lang="en-US" dirty="0" smtClean="0"/>
              <a:t> (UI)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8972" y="2765856"/>
            <a:ext cx="5391196" cy="34163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В клиентской части существует возможность выбора </a:t>
            </a:r>
            <a:r>
              <a:rPr lang="ru-RU" dirty="0" smtClean="0"/>
              <a:t>нескольких </a:t>
            </a:r>
            <a:r>
              <a:rPr lang="ru-RU" dirty="0"/>
              <a:t>тем раскраски всего приложения, </a:t>
            </a:r>
            <a:r>
              <a:rPr lang="ru-RU" dirty="0" smtClean="0"/>
              <a:t>т.е</a:t>
            </a:r>
            <a:r>
              <a:rPr lang="ru-RU" dirty="0"/>
              <a:t>. пользователь в меню настроек может выбрать понравившейся ему дизайн и вся программа </a:t>
            </a:r>
            <a:r>
              <a:rPr lang="ru-RU" dirty="0" smtClean="0"/>
              <a:t>изменит </a:t>
            </a:r>
            <a:r>
              <a:rPr lang="ru-RU" dirty="0"/>
              <a:t>свой </a:t>
            </a:r>
            <a:r>
              <a:rPr lang="ru-RU" dirty="0" smtClean="0"/>
              <a:t>стиль. Для </a:t>
            </a:r>
            <a:r>
              <a:rPr lang="ru-RU" dirty="0"/>
              <a:t>создания новых стилей </a:t>
            </a:r>
            <a:r>
              <a:rPr lang="ru-RU" dirty="0" smtClean="0"/>
              <a:t>необходимо </a:t>
            </a:r>
            <a:r>
              <a:rPr lang="ru-RU" dirty="0"/>
              <a:t>создать новый класс, который будет унаследован от </a:t>
            </a:r>
            <a:r>
              <a:rPr lang="ru-RU" dirty="0" smtClean="0"/>
              <a:t>абстрактного класса</a:t>
            </a:r>
            <a:r>
              <a:rPr lang="en-US" dirty="0" smtClean="0"/>
              <a:t> </a:t>
            </a:r>
            <a:r>
              <a:rPr lang="ru-RU" b="1" dirty="0" smtClean="0"/>
              <a:t>Style</a:t>
            </a:r>
            <a:r>
              <a:rPr lang="ru-RU" dirty="0" smtClean="0"/>
              <a:t>, </a:t>
            </a:r>
            <a:r>
              <a:rPr lang="ru-RU" dirty="0"/>
              <a:t>и задать основные цвета для программы. А так же </a:t>
            </a:r>
            <a:r>
              <a:rPr lang="ru-RU" dirty="0" smtClean="0"/>
              <a:t>требуется создать новую </a:t>
            </a:r>
            <a:r>
              <a:rPr lang="ru-RU" dirty="0"/>
              <a:t>папку в папке </a:t>
            </a:r>
            <a:r>
              <a:rPr lang="ru-RU" b="1" dirty="0" smtClean="0"/>
              <a:t>/Resources</a:t>
            </a:r>
            <a:r>
              <a:rPr lang="ru-RU" dirty="0" smtClean="0"/>
              <a:t> </a:t>
            </a:r>
            <a:r>
              <a:rPr lang="ru-RU" dirty="0"/>
              <a:t>с названием </a:t>
            </a:r>
            <a:r>
              <a:rPr lang="ru-RU" b="1" dirty="0" smtClean="0"/>
              <a:t>theme&lt;</a:t>
            </a:r>
            <a:r>
              <a:rPr lang="ru-RU" dirty="0" smtClean="0"/>
              <a:t>название </a:t>
            </a:r>
            <a:r>
              <a:rPr lang="ru-RU" dirty="0"/>
              <a:t>класса вашего стиля</a:t>
            </a:r>
            <a:r>
              <a:rPr lang="ru-RU" b="1" dirty="0" smtClean="0"/>
              <a:t>&gt;</a:t>
            </a:r>
            <a:r>
              <a:rPr lang="ru-RU" dirty="0" smtClean="0"/>
              <a:t>, например</a:t>
            </a:r>
            <a:r>
              <a:rPr lang="ru-RU" dirty="0"/>
              <a:t>: </a:t>
            </a:r>
            <a:r>
              <a:rPr lang="ru-RU" b="1" dirty="0" smtClean="0"/>
              <a:t>themeRainbow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783" y="2465979"/>
            <a:ext cx="5217115" cy="401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4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923543" cy="706964"/>
          </a:xfrm>
        </p:spPr>
        <p:txBody>
          <a:bodyPr/>
          <a:lstStyle/>
          <a:p>
            <a:r>
              <a:rPr lang="ru-RU" dirty="0"/>
              <a:t>Точки расширения </a:t>
            </a:r>
            <a:r>
              <a:rPr lang="ru-RU" dirty="0" smtClean="0"/>
              <a:t>проекта</a:t>
            </a:r>
            <a:r>
              <a:rPr lang="en-US" dirty="0" smtClean="0"/>
              <a:t> (Network)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421653"/>
            <a:ext cx="10440844" cy="35981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/>
              <a:t>В архитектуре клиент-серверной части есть возможность расширения в плане </a:t>
            </a:r>
            <a:r>
              <a:rPr lang="ru-RU" dirty="0" smtClean="0"/>
              <a:t>новых </a:t>
            </a:r>
            <a:r>
              <a:rPr lang="ru-RU" dirty="0"/>
              <a:t>способов передачи данных между клиентами и сервером, т.е. есть возможность </a:t>
            </a:r>
            <a:r>
              <a:rPr lang="ru-RU" dirty="0" smtClean="0"/>
              <a:t>добавления </a:t>
            </a:r>
            <a:r>
              <a:rPr lang="ru-RU" dirty="0"/>
              <a:t>новых классов, наследуемых от </a:t>
            </a:r>
            <a:r>
              <a:rPr lang="ru-RU" b="1" dirty="0" smtClean="0"/>
              <a:t>IPackage</a:t>
            </a:r>
            <a:r>
              <a:rPr lang="ru-RU" dirty="0" smtClean="0"/>
              <a:t> </a:t>
            </a:r>
            <a:r>
              <a:rPr lang="ru-RU" dirty="0"/>
              <a:t>и </a:t>
            </a:r>
            <a:r>
              <a:rPr lang="ru-RU" b="1" dirty="0" smtClean="0"/>
              <a:t>IMessage</a:t>
            </a:r>
            <a:r>
              <a:rPr lang="ru-RU" dirty="0" smtClean="0"/>
              <a:t>, где </a:t>
            </a:r>
            <a:r>
              <a:rPr lang="ru-RU" b="1" dirty="0" smtClean="0"/>
              <a:t>I</a:t>
            </a:r>
            <a:r>
              <a:rPr lang="en-US" b="1" dirty="0"/>
              <a:t>P</a:t>
            </a:r>
            <a:r>
              <a:rPr lang="ru-RU" b="1" dirty="0" smtClean="0"/>
              <a:t>ackage </a:t>
            </a:r>
            <a:r>
              <a:rPr lang="ru-RU" dirty="0" smtClean="0"/>
              <a:t>является </a:t>
            </a:r>
            <a:r>
              <a:rPr lang="ru-RU" dirty="0"/>
              <a:t>абстракцией для передачи потока байт по сети, а </a:t>
            </a:r>
            <a:r>
              <a:rPr lang="ru-RU" b="1" dirty="0" smtClean="0"/>
              <a:t>IMessage</a:t>
            </a:r>
            <a:r>
              <a:rPr lang="ru-RU" dirty="0" smtClean="0"/>
              <a:t> абстракция для вышестоящего </a:t>
            </a:r>
            <a:r>
              <a:rPr lang="ru-RU" dirty="0"/>
              <a:t>уровня.</a:t>
            </a:r>
          </a:p>
          <a:p>
            <a:pPr marL="0" indent="0">
              <a:buNone/>
            </a:pPr>
            <a:r>
              <a:rPr lang="ru-RU" b="1" dirty="0" smtClean="0"/>
              <a:t>IPackage</a:t>
            </a:r>
            <a:r>
              <a:rPr lang="ru-RU" dirty="0" smtClean="0"/>
              <a:t> </a:t>
            </a:r>
            <a:r>
              <a:rPr lang="ru-RU" dirty="0"/>
              <a:t>- интерфейс, используемый для передачи информации, т.е. все сущности, </a:t>
            </a:r>
            <a:r>
              <a:rPr lang="ru-RU" dirty="0" smtClean="0"/>
              <a:t>реализующие </a:t>
            </a:r>
            <a:r>
              <a:rPr lang="ru-RU" dirty="0"/>
              <a:t>этот интерфейс, перед отправлением по сети трансформируются в </a:t>
            </a:r>
            <a:r>
              <a:rPr lang="ru-RU" b="1" dirty="0" smtClean="0"/>
              <a:t>byte</a:t>
            </a:r>
            <a:r>
              <a:rPr lang="ru-RU" b="1" dirty="0" smtClean="0"/>
              <a:t>[]</a:t>
            </a:r>
            <a:r>
              <a:rPr lang="ru-RU" dirty="0" smtClean="0"/>
              <a:t>. Примерами </a:t>
            </a:r>
            <a:r>
              <a:rPr lang="ru-RU" dirty="0"/>
              <a:t>реализации данного интерфейса </a:t>
            </a:r>
            <a:r>
              <a:rPr lang="ru-RU" dirty="0" smtClean="0"/>
              <a:t>являются: </a:t>
            </a:r>
            <a:r>
              <a:rPr lang="ru-RU" b="1" dirty="0" smtClean="0"/>
              <a:t>TextPackage</a:t>
            </a:r>
            <a:r>
              <a:rPr lang="ru-RU" dirty="0" smtClean="0"/>
              <a:t>, </a:t>
            </a:r>
            <a:r>
              <a:rPr lang="ru-RU" b="1" dirty="0" smtClean="0"/>
              <a:t>OnlinePackage</a:t>
            </a:r>
            <a:r>
              <a:rPr lang="ru-RU" dirty="0" smtClean="0"/>
              <a:t>, </a:t>
            </a:r>
            <a:r>
              <a:rPr lang="ru-RU" b="1" dirty="0" smtClean="0"/>
              <a:t>DisconnectPackage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b="1" dirty="0" smtClean="0"/>
              <a:t>IMessage</a:t>
            </a:r>
            <a:r>
              <a:rPr lang="ru-RU" dirty="0" smtClean="0"/>
              <a:t> </a:t>
            </a:r>
            <a:r>
              <a:rPr lang="ru-RU" dirty="0"/>
              <a:t>- интерфейс, </a:t>
            </a:r>
            <a:r>
              <a:rPr lang="ru-RU" dirty="0" smtClean="0"/>
              <a:t>используемый </a:t>
            </a:r>
            <a:r>
              <a:rPr lang="ru-RU" dirty="0"/>
              <a:t>для </a:t>
            </a:r>
            <a:r>
              <a:rPr lang="ru-RU" dirty="0" smtClean="0"/>
              <a:t>сообщений</a:t>
            </a:r>
            <a:r>
              <a:rPr lang="en-US" dirty="0" smtClean="0"/>
              <a:t>. </a:t>
            </a:r>
            <a:r>
              <a:rPr lang="ru-RU" dirty="0" smtClean="0"/>
              <a:t>Примером </a:t>
            </a:r>
            <a:r>
              <a:rPr lang="ru-RU" dirty="0"/>
              <a:t>реализации данного интерфейса является: </a:t>
            </a:r>
            <a:r>
              <a:rPr lang="ru-RU" b="1" dirty="0" err="1" smtClean="0"/>
              <a:t>TextMessage</a:t>
            </a:r>
            <a:r>
              <a:rPr lang="ru-RU" dirty="0" smtClean="0"/>
              <a:t>, </a:t>
            </a:r>
            <a:r>
              <a:rPr lang="ru-RU" dirty="0"/>
              <a:t>но так же </a:t>
            </a:r>
            <a:r>
              <a:rPr lang="ru-RU" dirty="0" smtClean="0"/>
              <a:t>уже</a:t>
            </a:r>
            <a:r>
              <a:rPr lang="en-US" dirty="0" smtClean="0"/>
              <a:t> </a:t>
            </a:r>
            <a:r>
              <a:rPr lang="ru-RU" dirty="0" smtClean="0"/>
              <a:t>продуманы </a:t>
            </a:r>
            <a:r>
              <a:rPr lang="ru-RU" dirty="0"/>
              <a:t>на </a:t>
            </a:r>
            <a:r>
              <a:rPr lang="ru-RU" dirty="0" smtClean="0"/>
              <a:t>будущее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ru-RU" dirty="0"/>
              <a:t>ещё две реализации такие как - </a:t>
            </a:r>
            <a:r>
              <a:rPr lang="ru-RU" b="1" dirty="0" smtClean="0"/>
              <a:t>VoiceMessage</a:t>
            </a:r>
            <a:r>
              <a:rPr lang="ru-RU" dirty="0" smtClean="0"/>
              <a:t> </a:t>
            </a:r>
            <a:r>
              <a:rPr lang="ru-RU" dirty="0"/>
              <a:t>и </a:t>
            </a:r>
            <a:r>
              <a:rPr lang="ru-RU" b="1" dirty="0" smtClean="0"/>
              <a:t>FileMessage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которые </a:t>
            </a:r>
            <a:r>
              <a:rPr lang="ru-RU" dirty="0"/>
              <a:t>соответственно отвечают за голосовое и файловое сообщение.</a:t>
            </a:r>
          </a:p>
        </p:txBody>
      </p:sp>
    </p:spTree>
    <p:extLst>
      <p:ext uri="{BB962C8B-B14F-4D97-AF65-F5344CB8AC3E}">
        <p14:creationId xmlns:p14="http://schemas.microsoft.com/office/powerpoint/2010/main" val="216366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074268" cy="706964"/>
          </a:xfrm>
        </p:spPr>
        <p:txBody>
          <a:bodyPr/>
          <a:lstStyle/>
          <a:p>
            <a:r>
              <a:rPr lang="ru-RU" dirty="0"/>
              <a:t>Точки расширения </a:t>
            </a:r>
            <a:r>
              <a:rPr lang="ru-RU" dirty="0" smtClean="0"/>
              <a:t>проекта</a:t>
            </a:r>
            <a:r>
              <a:rPr lang="en-US" dirty="0" smtClean="0"/>
              <a:t> (Crypting)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данный момент шифрование происходит по алгоритму </a:t>
            </a:r>
            <a:r>
              <a:rPr lang="ru-RU" b="1" dirty="0"/>
              <a:t>Rijndael</a:t>
            </a:r>
            <a:r>
              <a:rPr lang="ru-RU" dirty="0"/>
              <a:t>. </a:t>
            </a:r>
            <a:r>
              <a:rPr lang="ru-RU" dirty="0" smtClean="0"/>
              <a:t>Так же в будущем планируется возможность создания </a:t>
            </a:r>
            <a:r>
              <a:rPr lang="ru-RU" dirty="0"/>
              <a:t>защищенного чата с возможностью общения лишь при наличии одинакового </a:t>
            </a:r>
            <a:r>
              <a:rPr lang="ru-RU" dirty="0" smtClean="0"/>
              <a:t>пароля</a:t>
            </a:r>
            <a:r>
              <a:rPr lang="en-US" dirty="0" smtClean="0"/>
              <a:t> </a:t>
            </a:r>
            <a:r>
              <a:rPr lang="ru-RU" dirty="0" smtClean="0"/>
              <a:t>у </a:t>
            </a:r>
            <a:r>
              <a:rPr lang="ru-RU" dirty="0"/>
              <a:t>двух собеседников. Также точкой расширения является добавление новых </a:t>
            </a:r>
            <a:r>
              <a:rPr lang="ru-RU" dirty="0" smtClean="0"/>
              <a:t>алгоритмов шифрования</a:t>
            </a:r>
            <a:r>
              <a:rPr lang="ru-RU" dirty="0"/>
              <a:t>, наследуемых от </a:t>
            </a:r>
            <a:r>
              <a:rPr lang="ru-RU" b="1" dirty="0"/>
              <a:t>ICryptable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853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Application</a:t>
            </a:r>
          </a:p>
          <a:p>
            <a:r>
              <a:rPr lang="en-US" dirty="0"/>
              <a:t>Server Application (Console)</a:t>
            </a:r>
          </a:p>
          <a:p>
            <a:r>
              <a:rPr lang="en-US" dirty="0"/>
              <a:t>Network (Library)</a:t>
            </a:r>
          </a:p>
          <a:p>
            <a:r>
              <a:rPr lang="en-US" dirty="0"/>
              <a:t>Crypting (Library)</a:t>
            </a:r>
          </a:p>
          <a:p>
            <a:r>
              <a:rPr lang="en-US" dirty="0"/>
              <a:t>DataBase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582" y="2397125"/>
            <a:ext cx="2676525" cy="382905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615" y="3049270"/>
            <a:ext cx="25336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48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67167" y="3013075"/>
            <a:ext cx="4372085" cy="34163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Тестами мы обложили два класса, которые, как нам показалось, больше всего это требуют:</a:t>
            </a:r>
            <a:r>
              <a:rPr lang="en-US" dirty="0"/>
              <a:t> </a:t>
            </a:r>
            <a:r>
              <a:rPr lang="en-US" b="1" dirty="0" smtClean="0"/>
              <a:t>Network.Package.PackageCreator</a:t>
            </a:r>
            <a:r>
              <a:rPr lang="ru-RU" dirty="0" smtClean="0"/>
              <a:t> и </a:t>
            </a:r>
            <a:r>
              <a:rPr lang="en-US" b="1" dirty="0" smtClean="0"/>
              <a:t>Crypting.Coder</a:t>
            </a:r>
            <a:r>
              <a:rPr lang="ru-RU" dirty="0" smtClean="0"/>
              <a:t>. Тесты реализованы с помощью </a:t>
            </a:r>
            <a:r>
              <a:rPr lang="en-US" b="1" dirty="0" smtClean="0"/>
              <a:t>NUnit</a:t>
            </a:r>
            <a:r>
              <a:rPr lang="en-US" dirty="0" smtClean="0"/>
              <a:t>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20" y="2712721"/>
            <a:ext cx="6229820" cy="371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4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Заключительные слова…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603500"/>
            <a:ext cx="4443205" cy="3416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 smtClean="0"/>
              <a:t>В нашем проекте мы бы ещё много хотели реализовать, ведь не просто так были продуманы некоторые точки расширения, например: позволяющие передавать файлы, или даже голосовые сообщения с возможностью проигрывания их. Так же развеялись наши надежды на создание безопасных чатов и всё это к сожалению из-за пандемии </a:t>
            </a:r>
            <a:r>
              <a:rPr lang="en-US" dirty="0" smtClean="0"/>
              <a:t>Covid-19</a:t>
            </a:r>
            <a:r>
              <a:rPr lang="ru-RU" dirty="0" smtClean="0"/>
              <a:t>. Не болейте!</a:t>
            </a:r>
            <a:endParaRPr lang="ru-RU" dirty="0"/>
          </a:p>
        </p:txBody>
      </p:sp>
      <p:pic>
        <p:nvPicPr>
          <p:cNvPr id="6146" name="Picture 2" descr="https://im0-tub-ru.yandex.net/i?id=7d2b9282476f8d89988506140f0f04c4-l&amp;n=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735" y="2682240"/>
            <a:ext cx="5960394" cy="368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89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59</TotalTime>
  <Words>399</Words>
  <Application>Microsoft Office PowerPoint</Application>
  <PresentationFormat>Широкоэкранный</PresentationFormat>
  <Paragraphs>23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Совет директоров</vt:lpstr>
      <vt:lpstr>Telepuziki-Chat</vt:lpstr>
      <vt:lpstr>Суть нашего проекта</vt:lpstr>
      <vt:lpstr>Точки расширения проекта (UI)</vt:lpstr>
      <vt:lpstr>Точки расширения проекта (Network)</vt:lpstr>
      <vt:lpstr>Точки расширения проекта (Crypting)</vt:lpstr>
      <vt:lpstr>Структура проекта</vt:lpstr>
      <vt:lpstr>Тестирование</vt:lpstr>
      <vt:lpstr>Заключительные слова…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Telepuziki-Chat</dc:title>
  <dc:creator>USER</dc:creator>
  <cp:lastModifiedBy>USER</cp:lastModifiedBy>
  <cp:revision>9</cp:revision>
  <dcterms:created xsi:type="dcterms:W3CDTF">2021-06-23T03:35:39Z</dcterms:created>
  <dcterms:modified xsi:type="dcterms:W3CDTF">2021-06-23T04:52:54Z</dcterms:modified>
</cp:coreProperties>
</file>