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62" r:id="rId6"/>
    <p:sldId id="259" r:id="rId7"/>
    <p:sldId id="264" r:id="rId8"/>
    <p:sldId id="270" r:id="rId9"/>
    <p:sldId id="265" r:id="rId10"/>
    <p:sldId id="269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660"/>
  </p:normalViewPr>
  <p:slideViewPr>
    <p:cSldViewPr>
      <p:cViewPr varScale="1">
        <p:scale>
          <a:sx n="70" d="100"/>
          <a:sy n="70" d="100"/>
        </p:scale>
        <p:origin x="1240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.ggtimer.com/45mi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LifeP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.ggtimer.com/45mi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LifeP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.ggtimer.com/45mi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LifeP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.ggtimer.com/45mi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LifeP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Code Retreat</a:t>
            </a:r>
            <a:endParaRPr lang="ru-RU" sz="5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3861048"/>
            <a:ext cx="4366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smtClean="0"/>
              <a:t>Создайте консольный проект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Подключите к нему </a:t>
            </a:r>
            <a:r>
              <a:rPr lang="en-US" sz="2400" dirty="0" err="1" smtClean="0"/>
              <a:t>NUnit</a:t>
            </a:r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7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r>
              <a:rPr lang="ru-RU" dirty="0"/>
              <a:t>Игровое поле бесконечно</a:t>
            </a:r>
          </a:p>
          <a:p>
            <a:r>
              <a:rPr lang="ru-RU" dirty="0"/>
              <a:t>Не должно быть методов длиннее </a:t>
            </a:r>
            <a:r>
              <a:rPr lang="en-US" dirty="0"/>
              <a:t>3</a:t>
            </a:r>
            <a:r>
              <a:rPr lang="ru-RU" dirty="0"/>
              <a:t> строк</a:t>
            </a:r>
            <a:endParaRPr lang="en-US" dirty="0"/>
          </a:p>
          <a:p>
            <a:r>
              <a:rPr lang="ru-RU" dirty="0" smtClean="0"/>
              <a:t>Первые </a:t>
            </a:r>
            <a:r>
              <a:rPr lang="ru-RU" dirty="0" smtClean="0"/>
              <a:t>10 минут нельзя программировать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ru-RU" dirty="0" smtClean="0"/>
              <a:t>Не использовать мышку / </a:t>
            </a:r>
            <a:r>
              <a:rPr lang="ru-RU" dirty="0" err="1" smtClean="0"/>
              <a:t>тачпад</a:t>
            </a:r>
            <a:r>
              <a:rPr lang="en-US" dirty="0" smtClean="0"/>
              <a:t>]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553833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0239"/>
            <a:ext cx="4162425" cy="11906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571184" y="661472"/>
            <a:ext cx="111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hlinkClick r:id="rId3"/>
              </a:rPr>
              <a:t>Таймер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3568" y="5877272"/>
            <a:ext cx="2995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bit.ly/LifePts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55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71338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/>
              <a:t>Обобщите </a:t>
            </a:r>
            <a:r>
              <a:rPr lang="ru-RU" dirty="0" smtClean="0"/>
              <a:t>как-нибудь правила игры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С</a:t>
            </a:r>
            <a:r>
              <a:rPr lang="ru-RU" dirty="0" smtClean="0"/>
              <a:t>делайте </a:t>
            </a:r>
            <a:r>
              <a:rPr lang="ru-RU" dirty="0" smtClean="0"/>
              <a:t>игру жизнь </a:t>
            </a:r>
            <a:r>
              <a:rPr lang="ru-RU" dirty="0" smtClean="0"/>
              <a:t>цветной</a:t>
            </a:r>
            <a:br>
              <a:rPr lang="ru-RU" dirty="0" smtClean="0"/>
            </a:br>
            <a:r>
              <a:rPr lang="ru-RU" dirty="0" smtClean="0"/>
              <a:t>(придумайте правила для цвета сами)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При описании методов нельзя использовать фигурные скобки</a:t>
            </a:r>
            <a:endParaRPr lang="ru-RU" dirty="0"/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grpSp>
        <p:nvGrpSpPr>
          <p:cNvPr id="6" name="Группа 5"/>
          <p:cNvGrpSpPr/>
          <p:nvPr/>
        </p:nvGrpSpPr>
        <p:grpSpPr>
          <a:xfrm>
            <a:off x="385192" y="4581128"/>
            <a:ext cx="8614792" cy="1323439"/>
            <a:chOff x="385192" y="4941168"/>
            <a:chExt cx="8614792" cy="1323439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716016" y="4941168"/>
              <a:ext cx="428396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&lt; 2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 смерть</a:t>
              </a:r>
            </a:p>
            <a:p>
              <a:r>
                <a:rPr lang="en-US" sz="2000" dirty="0" smtClean="0"/>
                <a:t>&gt; 3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 смерть</a:t>
              </a:r>
            </a:p>
            <a:p>
              <a:r>
                <a:rPr lang="en-US" sz="2000" dirty="0" smtClean="0"/>
                <a:t>= 3 </a:t>
              </a:r>
              <a:r>
                <a:rPr lang="ru-RU" sz="2000" dirty="0" smtClean="0"/>
                <a:t>соседа </a:t>
              </a:r>
              <a:r>
                <a:rPr lang="ru-RU" sz="2000" dirty="0"/>
                <a:t>→ </a:t>
              </a:r>
              <a:r>
                <a:rPr lang="ru-RU" sz="2000" dirty="0" smtClean="0"/>
                <a:t>жизнь</a:t>
              </a:r>
            </a:p>
            <a:p>
              <a:r>
                <a:rPr lang="ru-RU" sz="2000" dirty="0" smtClean="0"/>
                <a:t>= 2 соседа → состояние</a:t>
              </a:r>
              <a:r>
                <a:rPr lang="en-US" sz="2000" dirty="0" smtClean="0"/>
                <a:t> </a:t>
              </a:r>
              <a:r>
                <a:rPr lang="ru-RU" sz="2000" dirty="0" smtClean="0"/>
                <a:t>не меняется</a:t>
              </a:r>
              <a:endParaRPr lang="en-US" sz="2000" dirty="0" smtClean="0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192" y="5007574"/>
              <a:ext cx="4162425" cy="1190625"/>
            </a:xfrm>
            <a:prstGeom prst="rect">
              <a:avLst/>
            </a:prstGeom>
          </p:spPr>
        </p:pic>
      </p:grpSp>
      <p:sp>
        <p:nvSpPr>
          <p:cNvPr id="8" name="Прямоугольник 7"/>
          <p:cNvSpPr/>
          <p:nvPr/>
        </p:nvSpPr>
        <p:spPr>
          <a:xfrm>
            <a:off x="7571184" y="661472"/>
            <a:ext cx="111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hlinkClick r:id="rId3"/>
              </a:rPr>
              <a:t>Таймер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83568" y="5877272"/>
            <a:ext cx="2995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bit.ly/LifePts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52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Retreat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Исследуем </a:t>
            </a:r>
            <a:r>
              <a:rPr lang="ru-RU" dirty="0" smtClean="0"/>
              <a:t>задачу</a:t>
            </a:r>
            <a:endParaRPr lang="ru-RU" dirty="0"/>
          </a:p>
          <a:p>
            <a:r>
              <a:rPr lang="ru-RU" dirty="0" smtClean="0"/>
              <a:t>Пробуем новые практики</a:t>
            </a:r>
            <a:endParaRPr lang="en-US" dirty="0" smtClean="0"/>
          </a:p>
          <a:p>
            <a:pPr lvl="1"/>
            <a:r>
              <a:rPr lang="ru-RU" dirty="0" smtClean="0"/>
              <a:t>Тесты, </a:t>
            </a:r>
            <a:r>
              <a:rPr lang="ru-RU" dirty="0" err="1" smtClean="0"/>
              <a:t>хоткеи</a:t>
            </a:r>
            <a:r>
              <a:rPr lang="ru-RU" dirty="0" smtClean="0"/>
              <a:t>, работа в паре, …</a:t>
            </a:r>
          </a:p>
          <a:p>
            <a:r>
              <a:rPr lang="ru-RU" dirty="0" smtClean="0"/>
              <a:t>Учимся друг у друга</a:t>
            </a:r>
          </a:p>
          <a:p>
            <a:r>
              <a:rPr lang="ru-RU" dirty="0" smtClean="0"/>
              <a:t>Результат не главное!</a:t>
            </a:r>
          </a:p>
        </p:txBody>
      </p:sp>
    </p:spTree>
    <p:extLst>
      <p:ext uri="{BB962C8B-B14F-4D97-AF65-F5344CB8AC3E}">
        <p14:creationId xmlns:p14="http://schemas.microsoft.com/office/powerpoint/2010/main" val="25332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Retreat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Задача: Игра «Жизнь»</a:t>
            </a:r>
          </a:p>
          <a:p>
            <a:r>
              <a:rPr lang="ru-RU" dirty="0" smtClean="0"/>
              <a:t>4 сессии кодирования по 45 минут</a:t>
            </a:r>
          </a:p>
          <a:p>
            <a:r>
              <a:rPr lang="ru-RU" dirty="0" smtClean="0"/>
              <a:t>В парах</a:t>
            </a:r>
          </a:p>
          <a:p>
            <a:r>
              <a:rPr lang="ru-RU" dirty="0" smtClean="0"/>
              <a:t>Каждую сессию пары меняются</a:t>
            </a:r>
          </a:p>
          <a:p>
            <a:r>
              <a:rPr lang="ru-RU" dirty="0" smtClean="0"/>
              <a:t>В конце сессии весь код удаляется</a:t>
            </a:r>
          </a:p>
          <a:p>
            <a:r>
              <a:rPr lang="ru-RU" dirty="0" smtClean="0"/>
              <a:t>Когда освоитесь, пишите тесты</a:t>
            </a:r>
          </a:p>
          <a:p>
            <a:r>
              <a:rPr lang="ru-RU" dirty="0" smtClean="0"/>
              <a:t>Весь интерес в ограничениях!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7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ru-RU" dirty="0" smtClean="0"/>
              <a:t>Запрограммируйте логику игры</a:t>
            </a:r>
          </a:p>
          <a:p>
            <a:r>
              <a:rPr lang="ru-RU" dirty="0" smtClean="0"/>
              <a:t>Не начинайте с визуализации</a:t>
            </a:r>
            <a:endParaRPr lang="en-US" dirty="0" smtClean="0"/>
          </a:p>
          <a:p>
            <a:r>
              <a:rPr lang="ru-RU" dirty="0" smtClean="0"/>
              <a:t>Каждые 1</a:t>
            </a:r>
            <a:r>
              <a:rPr lang="en-US" dirty="0" smtClean="0"/>
              <a:t>1</a:t>
            </a:r>
            <a:r>
              <a:rPr lang="ru-RU" dirty="0" smtClean="0"/>
              <a:t> минут — смена кодера</a:t>
            </a:r>
          </a:p>
          <a:p>
            <a:r>
              <a:rPr lang="ru-RU" dirty="0" err="1" smtClean="0"/>
              <a:t>Порефакторите</a:t>
            </a:r>
            <a:r>
              <a:rPr lang="ru-RU" dirty="0" smtClean="0"/>
              <a:t> в последние 10 минут!</a:t>
            </a:r>
            <a:endParaRPr lang="en-US" dirty="0" smtClean="0"/>
          </a:p>
          <a:p>
            <a:pPr lvl="1"/>
            <a:r>
              <a:rPr lang="en-US" sz="2400" dirty="0" err="1" smtClean="0"/>
              <a:t>Ctrl+R+R</a:t>
            </a:r>
            <a:r>
              <a:rPr lang="en-US" sz="2400" dirty="0" smtClean="0"/>
              <a:t>  </a:t>
            </a:r>
            <a:r>
              <a:rPr lang="ru-RU" sz="2400" dirty="0" smtClean="0"/>
              <a:t>/ </a:t>
            </a:r>
            <a:r>
              <a:rPr lang="en-US" sz="2400" dirty="0" smtClean="0"/>
              <a:t>Shift-F6 </a:t>
            </a:r>
            <a:r>
              <a:rPr lang="en-US" sz="2400" dirty="0" smtClean="0"/>
              <a:t>— Rename</a:t>
            </a:r>
          </a:p>
          <a:p>
            <a:pPr lvl="1"/>
            <a:r>
              <a:rPr lang="en-US" sz="2400" dirty="0" err="1" smtClean="0"/>
              <a:t>Ctrl+R+M</a:t>
            </a:r>
            <a:r>
              <a:rPr lang="en-US" sz="2400" dirty="0" smtClean="0"/>
              <a:t> / </a:t>
            </a:r>
            <a:r>
              <a:rPr lang="en-US" sz="2400" dirty="0" err="1" smtClean="0"/>
              <a:t>Ctrl+Alt+M</a:t>
            </a:r>
            <a:r>
              <a:rPr lang="en-US" sz="2400" dirty="0" smtClean="0"/>
              <a:t> </a:t>
            </a:r>
            <a:r>
              <a:rPr lang="en-US" sz="2400" dirty="0" smtClean="0"/>
              <a:t>— Extract Method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437112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03518"/>
            <a:ext cx="4162425" cy="11906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71184" y="661472"/>
            <a:ext cx="111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hlinkClick r:id="rId3"/>
              </a:rPr>
              <a:t>Таймер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5877272"/>
            <a:ext cx="2995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bit.ly/LifePts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26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TDD</a:t>
            </a:r>
          </a:p>
          <a:p>
            <a:pPr lvl="1"/>
            <a:r>
              <a:rPr lang="ru-RU" dirty="0" smtClean="0"/>
              <a:t>Только один </a:t>
            </a:r>
            <a:r>
              <a:rPr lang="en-US" dirty="0" smtClean="0"/>
              <a:t>Assert</a:t>
            </a:r>
            <a:r>
              <a:rPr lang="ru-RU" dirty="0" smtClean="0"/>
              <a:t> примитивного значения</a:t>
            </a:r>
            <a:endParaRPr lang="en-US" dirty="0" smtClean="0"/>
          </a:p>
          <a:p>
            <a:pPr lvl="1"/>
            <a:r>
              <a:rPr lang="ru-RU" dirty="0" smtClean="0"/>
              <a:t>Ленивый, злой программист</a:t>
            </a:r>
            <a:endParaRPr lang="en-US" dirty="0" smtClean="0"/>
          </a:p>
          <a:p>
            <a:r>
              <a:rPr lang="en-US" dirty="0"/>
              <a:t>3</a:t>
            </a:r>
            <a:r>
              <a:rPr lang="ru-RU" dirty="0" smtClean="0"/>
              <a:t>-</a:t>
            </a:r>
            <a:r>
              <a:rPr lang="en-US" dirty="0" smtClean="0"/>
              <a:t>min timeframe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337809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04215"/>
            <a:ext cx="4162425" cy="11906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571184" y="661472"/>
            <a:ext cx="111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hlinkClick r:id="rId3"/>
              </a:rPr>
              <a:t>Таймер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3568" y="5877272"/>
            <a:ext cx="2995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bit.ly/LifePts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82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5402</TotalTime>
  <Words>208</Words>
  <Application>Microsoft Office PowerPoint</Application>
  <PresentationFormat>Экран (4:3)</PresentationFormat>
  <Paragraphs>74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Segoe UI</vt:lpstr>
      <vt:lpstr>Тема Office</vt:lpstr>
      <vt:lpstr>Code Retreat</vt:lpstr>
      <vt:lpstr>Code Retreat</vt:lpstr>
      <vt:lpstr>Code Retreat</vt:lpstr>
      <vt:lpstr>Игра жизнь</vt:lpstr>
      <vt:lpstr>Игра жизнь</vt:lpstr>
      <vt:lpstr>Игра жизнь</vt:lpstr>
      <vt:lpstr>Сессия 1</vt:lpstr>
      <vt:lpstr>Презентация PowerPoint</vt:lpstr>
      <vt:lpstr>Сессия 2</vt:lpstr>
      <vt:lpstr>Презентация PowerPoint</vt:lpstr>
      <vt:lpstr>Сессия 3</vt:lpstr>
      <vt:lpstr>Сессия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110</cp:revision>
  <dcterms:created xsi:type="dcterms:W3CDTF">2013-06-28T10:07:11Z</dcterms:created>
  <dcterms:modified xsi:type="dcterms:W3CDTF">2018-11-15T18:59:34Z</dcterms:modified>
</cp:coreProperties>
</file>