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Open Sans Light" charset="1" panose="020B0306030504020204"/>
      <p:regular r:id="rId14"/>
    </p:embeddedFont>
    <p:embeddedFont>
      <p:font typeface="Open Sans Light Bold" charset="1" panose="020B0806030504020204"/>
      <p:regular r:id="rId15"/>
    </p:embeddedFont>
    <p:embeddedFont>
      <p:font typeface="Open Sans Light Italics" charset="1" panose="020B0306030504020204"/>
      <p:regular r:id="rId16"/>
    </p:embeddedFont>
    <p:embeddedFont>
      <p:font typeface="Open Sans Light Bold Italics" charset="1" panose="020B0806030504020204"/>
      <p:regular r:id="rId17"/>
    </p:embeddedFont>
    <p:embeddedFont>
      <p:font typeface="Open Sans" charset="1" panose="020B0606030504020204"/>
      <p:regular r:id="rId18"/>
    </p:embeddedFont>
    <p:embeddedFont>
      <p:font typeface="Open Sans Bold" charset="1" panose="020B0806030504020204"/>
      <p:regular r:id="rId19"/>
    </p:embeddedFont>
    <p:embeddedFont>
      <p:font typeface="Open Sans Italics" charset="1" panose="020B0606030504020204"/>
      <p:regular r:id="rId20"/>
    </p:embeddedFont>
    <p:embeddedFont>
      <p:font typeface="Open Sans Bold Italics" charset="1" panose="020B0806030504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11845" y="1390650"/>
            <a:ext cx="14372096" cy="7066063"/>
            <a:chOff x="0" y="0"/>
            <a:chExt cx="38337329" cy="18848606"/>
          </a:xfrm>
        </p:grpSpPr>
        <p:sp>
          <p:nvSpPr>
            <p:cNvPr name="Freeform 3" id="3"/>
            <p:cNvSpPr/>
            <p:nvPr/>
          </p:nvSpPr>
          <p:spPr>
            <a:xfrm>
              <a:off x="72390" y="72390"/>
              <a:ext cx="38192549" cy="18703825"/>
            </a:xfrm>
            <a:custGeom>
              <a:avLst/>
              <a:gdLst/>
              <a:ahLst/>
              <a:cxnLst/>
              <a:rect r="r" b="b" t="t" l="l"/>
              <a:pathLst>
                <a:path h="18703825" w="38192549">
                  <a:moveTo>
                    <a:pt x="0" y="0"/>
                  </a:moveTo>
                  <a:lnTo>
                    <a:pt x="38192549" y="0"/>
                  </a:lnTo>
                  <a:lnTo>
                    <a:pt x="38192549" y="18703825"/>
                  </a:lnTo>
                  <a:lnTo>
                    <a:pt x="0" y="18703825"/>
                  </a:lnTo>
                  <a:lnTo>
                    <a:pt x="0" y="0"/>
                  </a:lnTo>
                  <a:close/>
                </a:path>
              </a:pathLst>
            </a:custGeom>
            <a:solidFill>
              <a:srgbClr val="FFFFFF"/>
            </a:solidFill>
          </p:spPr>
        </p:sp>
        <p:sp>
          <p:nvSpPr>
            <p:cNvPr name="Freeform 4" id="4"/>
            <p:cNvSpPr/>
            <p:nvPr/>
          </p:nvSpPr>
          <p:spPr>
            <a:xfrm>
              <a:off x="0" y="0"/>
              <a:ext cx="38337328" cy="18848606"/>
            </a:xfrm>
            <a:custGeom>
              <a:avLst/>
              <a:gdLst/>
              <a:ahLst/>
              <a:cxnLst/>
              <a:rect r="r" b="b" t="t" l="l"/>
              <a:pathLst>
                <a:path h="18848606" w="38337328">
                  <a:moveTo>
                    <a:pt x="38192549" y="18703826"/>
                  </a:moveTo>
                  <a:lnTo>
                    <a:pt x="38337328" y="18703826"/>
                  </a:lnTo>
                  <a:lnTo>
                    <a:pt x="38337328" y="18848606"/>
                  </a:lnTo>
                  <a:lnTo>
                    <a:pt x="38192549" y="18848606"/>
                  </a:lnTo>
                  <a:lnTo>
                    <a:pt x="38192549" y="18703826"/>
                  </a:lnTo>
                  <a:close/>
                  <a:moveTo>
                    <a:pt x="0" y="144780"/>
                  </a:moveTo>
                  <a:lnTo>
                    <a:pt x="144780" y="144780"/>
                  </a:lnTo>
                  <a:lnTo>
                    <a:pt x="144780" y="18703826"/>
                  </a:lnTo>
                  <a:lnTo>
                    <a:pt x="0" y="18703826"/>
                  </a:lnTo>
                  <a:lnTo>
                    <a:pt x="0" y="144780"/>
                  </a:lnTo>
                  <a:close/>
                  <a:moveTo>
                    <a:pt x="0" y="18703826"/>
                  </a:moveTo>
                  <a:lnTo>
                    <a:pt x="144780" y="18703826"/>
                  </a:lnTo>
                  <a:lnTo>
                    <a:pt x="144780" y="18848606"/>
                  </a:lnTo>
                  <a:lnTo>
                    <a:pt x="0" y="18848606"/>
                  </a:lnTo>
                  <a:lnTo>
                    <a:pt x="0" y="18703826"/>
                  </a:lnTo>
                  <a:close/>
                  <a:moveTo>
                    <a:pt x="38192549" y="144780"/>
                  </a:moveTo>
                  <a:lnTo>
                    <a:pt x="38337328" y="144780"/>
                  </a:lnTo>
                  <a:lnTo>
                    <a:pt x="38337328" y="18703826"/>
                  </a:lnTo>
                  <a:lnTo>
                    <a:pt x="38192549" y="18703826"/>
                  </a:lnTo>
                  <a:lnTo>
                    <a:pt x="38192549" y="144780"/>
                  </a:lnTo>
                  <a:close/>
                  <a:moveTo>
                    <a:pt x="144780" y="18703826"/>
                  </a:moveTo>
                  <a:lnTo>
                    <a:pt x="38192549" y="18703826"/>
                  </a:lnTo>
                  <a:lnTo>
                    <a:pt x="38192549" y="18848606"/>
                  </a:lnTo>
                  <a:lnTo>
                    <a:pt x="144780" y="18848606"/>
                  </a:lnTo>
                  <a:lnTo>
                    <a:pt x="144780" y="18703826"/>
                  </a:lnTo>
                  <a:close/>
                  <a:moveTo>
                    <a:pt x="38192549" y="0"/>
                  </a:moveTo>
                  <a:lnTo>
                    <a:pt x="38337328" y="0"/>
                  </a:lnTo>
                  <a:lnTo>
                    <a:pt x="38337328" y="144780"/>
                  </a:lnTo>
                  <a:lnTo>
                    <a:pt x="38192549" y="144780"/>
                  </a:lnTo>
                  <a:lnTo>
                    <a:pt x="38192549" y="0"/>
                  </a:lnTo>
                  <a:close/>
                  <a:moveTo>
                    <a:pt x="0" y="0"/>
                  </a:moveTo>
                  <a:lnTo>
                    <a:pt x="144780" y="0"/>
                  </a:lnTo>
                  <a:lnTo>
                    <a:pt x="144780" y="144780"/>
                  </a:lnTo>
                  <a:lnTo>
                    <a:pt x="0" y="144780"/>
                  </a:lnTo>
                  <a:lnTo>
                    <a:pt x="0" y="0"/>
                  </a:lnTo>
                  <a:close/>
                  <a:moveTo>
                    <a:pt x="144780" y="0"/>
                  </a:moveTo>
                  <a:lnTo>
                    <a:pt x="38192549" y="0"/>
                  </a:lnTo>
                  <a:lnTo>
                    <a:pt x="38192549" y="144780"/>
                  </a:lnTo>
                  <a:lnTo>
                    <a:pt x="144780" y="144780"/>
                  </a:lnTo>
                  <a:lnTo>
                    <a:pt x="144780" y="0"/>
                  </a:lnTo>
                  <a:close/>
                </a:path>
              </a:pathLst>
            </a:custGeom>
            <a:solidFill>
              <a:srgbClr val="000000"/>
            </a:solidFill>
          </p:spPr>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708678" y="4274270"/>
            <a:ext cx="1041037" cy="1041037"/>
          </a:xfrm>
          <a:prstGeom prst="rect">
            <a:avLst/>
          </a:prstGeom>
        </p:spPr>
      </p:pic>
      <p:grpSp>
        <p:nvGrpSpPr>
          <p:cNvPr name="Group 6" id="6"/>
          <p:cNvGrpSpPr/>
          <p:nvPr/>
        </p:nvGrpSpPr>
        <p:grpSpPr>
          <a:xfrm rot="0">
            <a:off x="12433669" y="3968890"/>
            <a:ext cx="3187680" cy="3144114"/>
            <a:chOff x="0" y="0"/>
            <a:chExt cx="4250240" cy="4192152"/>
          </a:xfrm>
        </p:grpSpPr>
        <p:grpSp>
          <p:nvGrpSpPr>
            <p:cNvPr name="Group 7" id="7"/>
            <p:cNvGrpSpPr/>
            <p:nvPr/>
          </p:nvGrpSpPr>
          <p:grpSpPr>
            <a:xfrm rot="-426806">
              <a:off x="217414" y="221813"/>
              <a:ext cx="3815411" cy="3748526"/>
              <a:chOff x="0" y="0"/>
              <a:chExt cx="3216910" cy="3160517"/>
            </a:xfrm>
          </p:grpSpPr>
          <p:sp>
            <p:nvSpPr>
              <p:cNvPr name="Freeform 8" id="8"/>
              <p:cNvSpPr/>
              <p:nvPr/>
            </p:nvSpPr>
            <p:spPr>
              <a:xfrm>
                <a:off x="19050" y="223520"/>
                <a:ext cx="3178810" cy="2929376"/>
              </a:xfrm>
              <a:custGeom>
                <a:avLst/>
                <a:gdLst/>
                <a:ahLst/>
                <a:cxnLst/>
                <a:rect r="r" b="b" t="t" l="l"/>
                <a:pathLst>
                  <a:path h="2929376" w="3178810">
                    <a:moveTo>
                      <a:pt x="0" y="11430"/>
                    </a:moveTo>
                    <a:cubicBezTo>
                      <a:pt x="0" y="11430"/>
                      <a:pt x="2540" y="340360"/>
                      <a:pt x="2540" y="749300"/>
                    </a:cubicBezTo>
                    <a:cubicBezTo>
                      <a:pt x="2540" y="1158039"/>
                      <a:pt x="7620" y="1748277"/>
                      <a:pt x="7620" y="2008627"/>
                    </a:cubicBezTo>
                    <a:cubicBezTo>
                      <a:pt x="7620" y="2202937"/>
                      <a:pt x="16510" y="2601717"/>
                      <a:pt x="21590" y="2793487"/>
                    </a:cubicBezTo>
                    <a:lnTo>
                      <a:pt x="130810" y="2907787"/>
                    </a:lnTo>
                    <a:cubicBezTo>
                      <a:pt x="275590" y="2915407"/>
                      <a:pt x="543560" y="2929377"/>
                      <a:pt x="793750" y="2929377"/>
                    </a:cubicBezTo>
                    <a:lnTo>
                      <a:pt x="3178810" y="2929377"/>
                    </a:lnTo>
                    <a:lnTo>
                      <a:pt x="3178810" y="693420"/>
                    </a:lnTo>
                    <a:cubicBezTo>
                      <a:pt x="3178810" y="318770"/>
                      <a:pt x="3169920" y="41910"/>
                      <a:pt x="3169920" y="41910"/>
                    </a:cubicBezTo>
                    <a:cubicBezTo>
                      <a:pt x="3014980" y="21590"/>
                      <a:pt x="2858770" y="11430"/>
                      <a:pt x="2701290" y="12700"/>
                    </a:cubicBezTo>
                    <a:cubicBezTo>
                      <a:pt x="2428240" y="12700"/>
                      <a:pt x="1179830" y="21590"/>
                      <a:pt x="929640" y="12700"/>
                    </a:cubicBezTo>
                    <a:cubicBezTo>
                      <a:pt x="594360" y="0"/>
                      <a:pt x="0" y="11430"/>
                      <a:pt x="0" y="11430"/>
                    </a:cubicBezTo>
                    <a:close/>
                  </a:path>
                </a:pathLst>
              </a:custGeom>
              <a:solidFill>
                <a:srgbClr val="FFFFFF"/>
              </a:solidFill>
            </p:spPr>
          </p:sp>
          <p:sp>
            <p:nvSpPr>
              <p:cNvPr name="Freeform 9" id="9"/>
              <p:cNvSpPr/>
              <p:nvPr/>
            </p:nvSpPr>
            <p:spPr>
              <a:xfrm>
                <a:off x="12700" y="217170"/>
                <a:ext cx="3191510" cy="2942077"/>
              </a:xfrm>
              <a:custGeom>
                <a:avLst/>
                <a:gdLst/>
                <a:ahLst/>
                <a:cxnLst/>
                <a:rect r="r" b="b" t="t" l="l"/>
                <a:pathLst>
                  <a:path h="2942077" w="3191510">
                    <a:moveTo>
                      <a:pt x="3191510" y="2942077"/>
                    </a:moveTo>
                    <a:lnTo>
                      <a:pt x="800100" y="2942077"/>
                    </a:lnTo>
                    <a:cubicBezTo>
                      <a:pt x="547370" y="2942077"/>
                      <a:pt x="270510" y="2928107"/>
                      <a:pt x="137160" y="2920487"/>
                    </a:cubicBezTo>
                    <a:lnTo>
                      <a:pt x="134620" y="2920487"/>
                    </a:lnTo>
                    <a:lnTo>
                      <a:pt x="21590" y="2802377"/>
                    </a:lnTo>
                    <a:lnTo>
                      <a:pt x="21590" y="2799837"/>
                    </a:lnTo>
                    <a:cubicBezTo>
                      <a:pt x="16510" y="2596637"/>
                      <a:pt x="7620" y="2202937"/>
                      <a:pt x="7620" y="2014977"/>
                    </a:cubicBezTo>
                    <a:cubicBezTo>
                      <a:pt x="7620" y="1899407"/>
                      <a:pt x="6350" y="1722877"/>
                      <a:pt x="5080" y="1518468"/>
                    </a:cubicBezTo>
                    <a:cubicBezTo>
                      <a:pt x="3810" y="1267186"/>
                      <a:pt x="2540" y="982908"/>
                      <a:pt x="2540" y="755650"/>
                    </a:cubicBezTo>
                    <a:cubicBezTo>
                      <a:pt x="2540" y="351790"/>
                      <a:pt x="0" y="21590"/>
                      <a:pt x="0" y="17780"/>
                    </a:cubicBezTo>
                    <a:lnTo>
                      <a:pt x="0" y="11430"/>
                    </a:lnTo>
                    <a:lnTo>
                      <a:pt x="6350" y="11430"/>
                    </a:lnTo>
                    <a:cubicBezTo>
                      <a:pt x="12700" y="11430"/>
                      <a:pt x="604520" y="0"/>
                      <a:pt x="935990" y="12700"/>
                    </a:cubicBezTo>
                    <a:cubicBezTo>
                      <a:pt x="1121410" y="19050"/>
                      <a:pt x="1852930" y="16510"/>
                      <a:pt x="2338070" y="13970"/>
                    </a:cubicBezTo>
                    <a:cubicBezTo>
                      <a:pt x="2503170" y="12700"/>
                      <a:pt x="2637790" y="12700"/>
                      <a:pt x="2707640" y="12700"/>
                    </a:cubicBezTo>
                    <a:cubicBezTo>
                      <a:pt x="2861310" y="11430"/>
                      <a:pt x="3020060" y="21590"/>
                      <a:pt x="3177540" y="41910"/>
                    </a:cubicBezTo>
                    <a:lnTo>
                      <a:pt x="3182620" y="43180"/>
                    </a:lnTo>
                    <a:lnTo>
                      <a:pt x="3182620" y="48260"/>
                    </a:lnTo>
                    <a:cubicBezTo>
                      <a:pt x="3182620" y="50800"/>
                      <a:pt x="3191510" y="328930"/>
                      <a:pt x="3191510" y="699770"/>
                    </a:cubicBezTo>
                    <a:lnTo>
                      <a:pt x="3191510" y="2942077"/>
                    </a:lnTo>
                    <a:close/>
                    <a:moveTo>
                      <a:pt x="139700" y="2907787"/>
                    </a:moveTo>
                    <a:cubicBezTo>
                      <a:pt x="273050" y="2915407"/>
                      <a:pt x="548640" y="2929377"/>
                      <a:pt x="800100" y="2929377"/>
                    </a:cubicBezTo>
                    <a:lnTo>
                      <a:pt x="3178810" y="2929377"/>
                    </a:lnTo>
                    <a:lnTo>
                      <a:pt x="3178810" y="699770"/>
                    </a:lnTo>
                    <a:cubicBezTo>
                      <a:pt x="3178810" y="358140"/>
                      <a:pt x="3171190" y="93980"/>
                      <a:pt x="3169920" y="53340"/>
                    </a:cubicBezTo>
                    <a:cubicBezTo>
                      <a:pt x="3014980" y="33020"/>
                      <a:pt x="2858770" y="24130"/>
                      <a:pt x="2707640" y="25400"/>
                    </a:cubicBezTo>
                    <a:cubicBezTo>
                      <a:pt x="2637790" y="25400"/>
                      <a:pt x="2503170" y="27940"/>
                      <a:pt x="2338070" y="26670"/>
                    </a:cubicBezTo>
                    <a:cubicBezTo>
                      <a:pt x="1828800" y="22860"/>
                      <a:pt x="1304290" y="22860"/>
                      <a:pt x="935990" y="25400"/>
                    </a:cubicBezTo>
                    <a:cubicBezTo>
                      <a:pt x="622300" y="27940"/>
                      <a:pt x="77470" y="22860"/>
                      <a:pt x="12700" y="24130"/>
                    </a:cubicBezTo>
                    <a:cubicBezTo>
                      <a:pt x="12700" y="71120"/>
                      <a:pt x="15240" y="382270"/>
                      <a:pt x="15240" y="755650"/>
                    </a:cubicBezTo>
                    <a:cubicBezTo>
                      <a:pt x="15240" y="982908"/>
                      <a:pt x="16510" y="1267186"/>
                      <a:pt x="17780" y="1518468"/>
                    </a:cubicBezTo>
                    <a:cubicBezTo>
                      <a:pt x="19050" y="1722877"/>
                      <a:pt x="20320" y="1899407"/>
                      <a:pt x="20320" y="2014977"/>
                    </a:cubicBezTo>
                    <a:cubicBezTo>
                      <a:pt x="20320" y="2201667"/>
                      <a:pt x="29210" y="2592827"/>
                      <a:pt x="34290" y="2797297"/>
                    </a:cubicBezTo>
                    <a:lnTo>
                      <a:pt x="139700" y="2907787"/>
                    </a:lnTo>
                    <a:close/>
                    <a:moveTo>
                      <a:pt x="139700" y="2907787"/>
                    </a:moveTo>
                    <a:lnTo>
                      <a:pt x="133350" y="2782057"/>
                    </a:lnTo>
                    <a:lnTo>
                      <a:pt x="34290" y="2796027"/>
                    </a:lnTo>
                    <a:lnTo>
                      <a:pt x="139700" y="2907787"/>
                    </a:lnTo>
                    <a:close/>
                  </a:path>
                </a:pathLst>
              </a:custGeom>
              <a:solidFill>
                <a:srgbClr val="000000"/>
              </a:solidFill>
            </p:spPr>
          </p:sp>
          <p:sp>
            <p:nvSpPr>
              <p:cNvPr name="Freeform 10" id="10"/>
              <p:cNvSpPr/>
              <p:nvPr/>
            </p:nvSpPr>
            <p:spPr>
              <a:xfrm>
                <a:off x="299720" y="19050"/>
                <a:ext cx="617220" cy="304800"/>
              </a:xfrm>
              <a:custGeom>
                <a:avLst/>
                <a:gdLst/>
                <a:ahLst/>
                <a:cxnLst/>
                <a:rect r="r" b="b" t="t" l="l"/>
                <a:pathLst>
                  <a:path h="304800" w="61722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p:spPr>
          </p:sp>
        </p:grpSp>
        <p:sp>
          <p:nvSpPr>
            <p:cNvPr name="TextBox 11" id="11"/>
            <p:cNvSpPr txBox="true"/>
            <p:nvPr/>
          </p:nvSpPr>
          <p:spPr>
            <a:xfrm rot="-426806">
              <a:off x="789877" y="1520118"/>
              <a:ext cx="2664682" cy="1453970"/>
            </a:xfrm>
            <a:prstGeom prst="rect">
              <a:avLst/>
            </a:prstGeom>
          </p:spPr>
          <p:txBody>
            <a:bodyPr anchor="t" rtlCol="false" tIns="0" lIns="0" bIns="0" rIns="0">
              <a:spAutoFit/>
            </a:bodyPr>
            <a:lstStyle/>
            <a:p>
              <a:pPr algn="ctr" marL="0" indent="0" lvl="0">
                <a:lnSpc>
                  <a:spcPts val="2940"/>
                </a:lnSpc>
              </a:pPr>
              <a:r>
                <a:rPr lang="en-US" spc="20" sz="2100">
                  <a:solidFill>
                    <a:srgbClr val="000000"/>
                  </a:solidFill>
                  <a:latin typeface="DM Sans"/>
                </a:rPr>
                <a:t>Leverage Technology to your advantage</a:t>
              </a:r>
            </a:p>
          </p:txBody>
        </p:sp>
      </p:grpSp>
      <p:sp>
        <p:nvSpPr>
          <p:cNvPr name="TextBox 12" id="12"/>
          <p:cNvSpPr txBox="true"/>
          <p:nvPr/>
        </p:nvSpPr>
        <p:spPr>
          <a:xfrm rot="0">
            <a:off x="2646197" y="1949283"/>
            <a:ext cx="13170521" cy="1296675"/>
          </a:xfrm>
          <a:prstGeom prst="rect">
            <a:avLst/>
          </a:prstGeom>
        </p:spPr>
        <p:txBody>
          <a:bodyPr anchor="t" rtlCol="false" tIns="0" lIns="0" bIns="0" rIns="0">
            <a:spAutoFit/>
          </a:bodyPr>
          <a:lstStyle/>
          <a:p>
            <a:pPr algn="ctr" marL="0" indent="0" lvl="0">
              <a:lnSpc>
                <a:spcPts val="10010"/>
              </a:lnSpc>
            </a:pPr>
            <a:r>
              <a:rPr lang="en-US" sz="9100">
                <a:solidFill>
                  <a:srgbClr val="000000"/>
                </a:solidFill>
                <a:latin typeface="DM Sans Bold"/>
              </a:rPr>
              <a:t>How to win Elections?</a:t>
            </a:r>
          </a:p>
        </p:txBody>
      </p:sp>
      <p:grpSp>
        <p:nvGrpSpPr>
          <p:cNvPr name="Group 13" id="13"/>
          <p:cNvGrpSpPr/>
          <p:nvPr/>
        </p:nvGrpSpPr>
        <p:grpSpPr>
          <a:xfrm rot="0">
            <a:off x="8804501" y="3968890"/>
            <a:ext cx="3187680" cy="3144114"/>
            <a:chOff x="0" y="0"/>
            <a:chExt cx="4250240" cy="4192152"/>
          </a:xfrm>
        </p:grpSpPr>
        <p:grpSp>
          <p:nvGrpSpPr>
            <p:cNvPr name="Group 14" id="14"/>
            <p:cNvGrpSpPr/>
            <p:nvPr/>
          </p:nvGrpSpPr>
          <p:grpSpPr>
            <a:xfrm rot="-426806">
              <a:off x="217414" y="221813"/>
              <a:ext cx="3815411" cy="3748526"/>
              <a:chOff x="0" y="0"/>
              <a:chExt cx="3216910" cy="3160517"/>
            </a:xfrm>
          </p:grpSpPr>
          <p:sp>
            <p:nvSpPr>
              <p:cNvPr name="Freeform 15" id="15"/>
              <p:cNvSpPr/>
              <p:nvPr/>
            </p:nvSpPr>
            <p:spPr>
              <a:xfrm>
                <a:off x="19050" y="223520"/>
                <a:ext cx="3178810" cy="2929376"/>
              </a:xfrm>
              <a:custGeom>
                <a:avLst/>
                <a:gdLst/>
                <a:ahLst/>
                <a:cxnLst/>
                <a:rect r="r" b="b" t="t" l="l"/>
                <a:pathLst>
                  <a:path h="2929376" w="3178810">
                    <a:moveTo>
                      <a:pt x="0" y="11430"/>
                    </a:moveTo>
                    <a:cubicBezTo>
                      <a:pt x="0" y="11430"/>
                      <a:pt x="2540" y="340360"/>
                      <a:pt x="2540" y="749300"/>
                    </a:cubicBezTo>
                    <a:cubicBezTo>
                      <a:pt x="2540" y="1158039"/>
                      <a:pt x="7620" y="1748277"/>
                      <a:pt x="7620" y="2008627"/>
                    </a:cubicBezTo>
                    <a:cubicBezTo>
                      <a:pt x="7620" y="2202937"/>
                      <a:pt x="16510" y="2601717"/>
                      <a:pt x="21590" y="2793487"/>
                    </a:cubicBezTo>
                    <a:lnTo>
                      <a:pt x="130810" y="2907787"/>
                    </a:lnTo>
                    <a:cubicBezTo>
                      <a:pt x="275590" y="2915407"/>
                      <a:pt x="543560" y="2929377"/>
                      <a:pt x="793750" y="2929377"/>
                    </a:cubicBezTo>
                    <a:lnTo>
                      <a:pt x="3178810" y="2929377"/>
                    </a:lnTo>
                    <a:lnTo>
                      <a:pt x="3178810" y="693420"/>
                    </a:lnTo>
                    <a:cubicBezTo>
                      <a:pt x="3178810" y="318770"/>
                      <a:pt x="3169920" y="41910"/>
                      <a:pt x="3169920" y="41910"/>
                    </a:cubicBezTo>
                    <a:cubicBezTo>
                      <a:pt x="3014980" y="21590"/>
                      <a:pt x="2858770" y="11430"/>
                      <a:pt x="2701290" y="12700"/>
                    </a:cubicBezTo>
                    <a:cubicBezTo>
                      <a:pt x="2428240" y="12700"/>
                      <a:pt x="1179830" y="21590"/>
                      <a:pt x="929640" y="12700"/>
                    </a:cubicBezTo>
                    <a:cubicBezTo>
                      <a:pt x="594360" y="0"/>
                      <a:pt x="0" y="11430"/>
                      <a:pt x="0" y="11430"/>
                    </a:cubicBezTo>
                    <a:close/>
                  </a:path>
                </a:pathLst>
              </a:custGeom>
              <a:solidFill>
                <a:srgbClr val="FFFFFF"/>
              </a:solidFill>
            </p:spPr>
          </p:sp>
          <p:sp>
            <p:nvSpPr>
              <p:cNvPr name="Freeform 16" id="16"/>
              <p:cNvSpPr/>
              <p:nvPr/>
            </p:nvSpPr>
            <p:spPr>
              <a:xfrm>
                <a:off x="12700" y="217170"/>
                <a:ext cx="3191510" cy="2942077"/>
              </a:xfrm>
              <a:custGeom>
                <a:avLst/>
                <a:gdLst/>
                <a:ahLst/>
                <a:cxnLst/>
                <a:rect r="r" b="b" t="t" l="l"/>
                <a:pathLst>
                  <a:path h="2942077" w="3191510">
                    <a:moveTo>
                      <a:pt x="3191510" y="2942077"/>
                    </a:moveTo>
                    <a:lnTo>
                      <a:pt x="800100" y="2942077"/>
                    </a:lnTo>
                    <a:cubicBezTo>
                      <a:pt x="547370" y="2942077"/>
                      <a:pt x="270510" y="2928107"/>
                      <a:pt x="137160" y="2920487"/>
                    </a:cubicBezTo>
                    <a:lnTo>
                      <a:pt x="134620" y="2920487"/>
                    </a:lnTo>
                    <a:lnTo>
                      <a:pt x="21590" y="2802377"/>
                    </a:lnTo>
                    <a:lnTo>
                      <a:pt x="21590" y="2799837"/>
                    </a:lnTo>
                    <a:cubicBezTo>
                      <a:pt x="16510" y="2596637"/>
                      <a:pt x="7620" y="2202937"/>
                      <a:pt x="7620" y="2014977"/>
                    </a:cubicBezTo>
                    <a:cubicBezTo>
                      <a:pt x="7620" y="1899407"/>
                      <a:pt x="6350" y="1722877"/>
                      <a:pt x="5080" y="1518468"/>
                    </a:cubicBezTo>
                    <a:cubicBezTo>
                      <a:pt x="3810" y="1267186"/>
                      <a:pt x="2540" y="982908"/>
                      <a:pt x="2540" y="755650"/>
                    </a:cubicBezTo>
                    <a:cubicBezTo>
                      <a:pt x="2540" y="351790"/>
                      <a:pt x="0" y="21590"/>
                      <a:pt x="0" y="17780"/>
                    </a:cubicBezTo>
                    <a:lnTo>
                      <a:pt x="0" y="11430"/>
                    </a:lnTo>
                    <a:lnTo>
                      <a:pt x="6350" y="11430"/>
                    </a:lnTo>
                    <a:cubicBezTo>
                      <a:pt x="12700" y="11430"/>
                      <a:pt x="604520" y="0"/>
                      <a:pt x="935990" y="12700"/>
                    </a:cubicBezTo>
                    <a:cubicBezTo>
                      <a:pt x="1121410" y="19050"/>
                      <a:pt x="1852930" y="16510"/>
                      <a:pt x="2338070" y="13970"/>
                    </a:cubicBezTo>
                    <a:cubicBezTo>
                      <a:pt x="2503170" y="12700"/>
                      <a:pt x="2637790" y="12700"/>
                      <a:pt x="2707640" y="12700"/>
                    </a:cubicBezTo>
                    <a:cubicBezTo>
                      <a:pt x="2861310" y="11430"/>
                      <a:pt x="3020060" y="21590"/>
                      <a:pt x="3177540" y="41910"/>
                    </a:cubicBezTo>
                    <a:lnTo>
                      <a:pt x="3182620" y="43180"/>
                    </a:lnTo>
                    <a:lnTo>
                      <a:pt x="3182620" y="48260"/>
                    </a:lnTo>
                    <a:cubicBezTo>
                      <a:pt x="3182620" y="50800"/>
                      <a:pt x="3191510" y="328930"/>
                      <a:pt x="3191510" y="699770"/>
                    </a:cubicBezTo>
                    <a:lnTo>
                      <a:pt x="3191510" y="2942077"/>
                    </a:lnTo>
                    <a:close/>
                    <a:moveTo>
                      <a:pt x="139700" y="2907787"/>
                    </a:moveTo>
                    <a:cubicBezTo>
                      <a:pt x="273050" y="2915407"/>
                      <a:pt x="548640" y="2929377"/>
                      <a:pt x="800100" y="2929377"/>
                    </a:cubicBezTo>
                    <a:lnTo>
                      <a:pt x="3178810" y="2929377"/>
                    </a:lnTo>
                    <a:lnTo>
                      <a:pt x="3178810" y="699770"/>
                    </a:lnTo>
                    <a:cubicBezTo>
                      <a:pt x="3178810" y="358140"/>
                      <a:pt x="3171190" y="93980"/>
                      <a:pt x="3169920" y="53340"/>
                    </a:cubicBezTo>
                    <a:cubicBezTo>
                      <a:pt x="3014980" y="33020"/>
                      <a:pt x="2858770" y="24130"/>
                      <a:pt x="2707640" y="25400"/>
                    </a:cubicBezTo>
                    <a:cubicBezTo>
                      <a:pt x="2637790" y="25400"/>
                      <a:pt x="2503170" y="27940"/>
                      <a:pt x="2338070" y="26670"/>
                    </a:cubicBezTo>
                    <a:cubicBezTo>
                      <a:pt x="1828800" y="22860"/>
                      <a:pt x="1304290" y="22860"/>
                      <a:pt x="935990" y="25400"/>
                    </a:cubicBezTo>
                    <a:cubicBezTo>
                      <a:pt x="622300" y="27940"/>
                      <a:pt x="77470" y="22860"/>
                      <a:pt x="12700" y="24130"/>
                    </a:cubicBezTo>
                    <a:cubicBezTo>
                      <a:pt x="12700" y="71120"/>
                      <a:pt x="15240" y="382270"/>
                      <a:pt x="15240" y="755650"/>
                    </a:cubicBezTo>
                    <a:cubicBezTo>
                      <a:pt x="15240" y="982908"/>
                      <a:pt x="16510" y="1267186"/>
                      <a:pt x="17780" y="1518468"/>
                    </a:cubicBezTo>
                    <a:cubicBezTo>
                      <a:pt x="19050" y="1722877"/>
                      <a:pt x="20320" y="1899407"/>
                      <a:pt x="20320" y="2014977"/>
                    </a:cubicBezTo>
                    <a:cubicBezTo>
                      <a:pt x="20320" y="2201667"/>
                      <a:pt x="29210" y="2592827"/>
                      <a:pt x="34290" y="2797297"/>
                    </a:cubicBezTo>
                    <a:lnTo>
                      <a:pt x="139700" y="2907787"/>
                    </a:lnTo>
                    <a:close/>
                    <a:moveTo>
                      <a:pt x="139700" y="2907787"/>
                    </a:moveTo>
                    <a:lnTo>
                      <a:pt x="133350" y="2782057"/>
                    </a:lnTo>
                    <a:lnTo>
                      <a:pt x="34290" y="2796027"/>
                    </a:lnTo>
                    <a:lnTo>
                      <a:pt x="139700" y="2907787"/>
                    </a:lnTo>
                    <a:close/>
                  </a:path>
                </a:pathLst>
              </a:custGeom>
              <a:solidFill>
                <a:srgbClr val="000000"/>
              </a:solidFill>
            </p:spPr>
          </p:sp>
          <p:sp>
            <p:nvSpPr>
              <p:cNvPr name="Freeform 17" id="17"/>
              <p:cNvSpPr/>
              <p:nvPr/>
            </p:nvSpPr>
            <p:spPr>
              <a:xfrm>
                <a:off x="299720" y="19050"/>
                <a:ext cx="617220" cy="304800"/>
              </a:xfrm>
              <a:custGeom>
                <a:avLst/>
                <a:gdLst/>
                <a:ahLst/>
                <a:cxnLst/>
                <a:rect r="r" b="b" t="t" l="l"/>
                <a:pathLst>
                  <a:path h="304800" w="61722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p:spPr>
          </p:sp>
        </p:grpSp>
        <p:sp>
          <p:nvSpPr>
            <p:cNvPr name="TextBox 18" id="18"/>
            <p:cNvSpPr txBox="true"/>
            <p:nvPr/>
          </p:nvSpPr>
          <p:spPr>
            <a:xfrm rot="-426806">
              <a:off x="789877" y="1520118"/>
              <a:ext cx="2664682" cy="1453970"/>
            </a:xfrm>
            <a:prstGeom prst="rect">
              <a:avLst/>
            </a:prstGeom>
          </p:spPr>
          <p:txBody>
            <a:bodyPr anchor="t" rtlCol="false" tIns="0" lIns="0" bIns="0" rIns="0">
              <a:spAutoFit/>
            </a:bodyPr>
            <a:lstStyle/>
            <a:p>
              <a:pPr algn="ctr">
                <a:lnSpc>
                  <a:spcPts val="2939"/>
                </a:lnSpc>
              </a:pPr>
              <a:r>
                <a:rPr lang="en-US" spc="20" sz="2099">
                  <a:solidFill>
                    <a:srgbClr val="000000"/>
                  </a:solidFill>
                  <a:latin typeface="DM Sans"/>
                </a:rPr>
                <a:t>Learn the Art of campaigning.</a:t>
              </a:r>
            </a:p>
            <a:p>
              <a:pPr algn="ctr" marL="0" indent="0" lvl="0">
                <a:lnSpc>
                  <a:spcPts val="2940"/>
                </a:lnSpc>
              </a:pPr>
              <a:r>
                <a:rPr lang="en-US" spc="20" sz="2100">
                  <a:solidFill>
                    <a:srgbClr val="000000"/>
                  </a:solidFill>
                  <a:latin typeface="DM Sans"/>
                </a:rPr>
                <a:t>Creating a Buzz</a:t>
              </a:r>
            </a:p>
          </p:txBody>
        </p:sp>
      </p:grpSp>
      <p:grpSp>
        <p:nvGrpSpPr>
          <p:cNvPr name="Group 19" id="19"/>
          <p:cNvGrpSpPr/>
          <p:nvPr/>
        </p:nvGrpSpPr>
        <p:grpSpPr>
          <a:xfrm rot="0">
            <a:off x="5392170" y="3968890"/>
            <a:ext cx="3187680" cy="3144114"/>
            <a:chOff x="0" y="0"/>
            <a:chExt cx="4250240" cy="4192152"/>
          </a:xfrm>
        </p:grpSpPr>
        <p:grpSp>
          <p:nvGrpSpPr>
            <p:cNvPr name="Group 20" id="20"/>
            <p:cNvGrpSpPr/>
            <p:nvPr/>
          </p:nvGrpSpPr>
          <p:grpSpPr>
            <a:xfrm rot="-426806">
              <a:off x="217414" y="221813"/>
              <a:ext cx="3815411" cy="3748526"/>
              <a:chOff x="0" y="0"/>
              <a:chExt cx="3216910" cy="3160517"/>
            </a:xfrm>
          </p:grpSpPr>
          <p:sp>
            <p:nvSpPr>
              <p:cNvPr name="Freeform 21" id="21"/>
              <p:cNvSpPr/>
              <p:nvPr/>
            </p:nvSpPr>
            <p:spPr>
              <a:xfrm>
                <a:off x="19050" y="223520"/>
                <a:ext cx="3178810" cy="2929376"/>
              </a:xfrm>
              <a:custGeom>
                <a:avLst/>
                <a:gdLst/>
                <a:ahLst/>
                <a:cxnLst/>
                <a:rect r="r" b="b" t="t" l="l"/>
                <a:pathLst>
                  <a:path h="2929376" w="3178810">
                    <a:moveTo>
                      <a:pt x="0" y="11430"/>
                    </a:moveTo>
                    <a:cubicBezTo>
                      <a:pt x="0" y="11430"/>
                      <a:pt x="2540" y="340360"/>
                      <a:pt x="2540" y="749300"/>
                    </a:cubicBezTo>
                    <a:cubicBezTo>
                      <a:pt x="2540" y="1158039"/>
                      <a:pt x="7620" y="1748277"/>
                      <a:pt x="7620" y="2008627"/>
                    </a:cubicBezTo>
                    <a:cubicBezTo>
                      <a:pt x="7620" y="2202937"/>
                      <a:pt x="16510" y="2601717"/>
                      <a:pt x="21590" y="2793487"/>
                    </a:cubicBezTo>
                    <a:lnTo>
                      <a:pt x="130810" y="2907787"/>
                    </a:lnTo>
                    <a:cubicBezTo>
                      <a:pt x="275590" y="2915407"/>
                      <a:pt x="543560" y="2929377"/>
                      <a:pt x="793750" y="2929377"/>
                    </a:cubicBezTo>
                    <a:lnTo>
                      <a:pt x="3178810" y="2929377"/>
                    </a:lnTo>
                    <a:lnTo>
                      <a:pt x="3178810" y="693420"/>
                    </a:lnTo>
                    <a:cubicBezTo>
                      <a:pt x="3178810" y="318770"/>
                      <a:pt x="3169920" y="41910"/>
                      <a:pt x="3169920" y="41910"/>
                    </a:cubicBezTo>
                    <a:cubicBezTo>
                      <a:pt x="3014980" y="21590"/>
                      <a:pt x="2858770" y="11430"/>
                      <a:pt x="2701290" y="12700"/>
                    </a:cubicBezTo>
                    <a:cubicBezTo>
                      <a:pt x="2428240" y="12700"/>
                      <a:pt x="1179830" y="21590"/>
                      <a:pt x="929640" y="12700"/>
                    </a:cubicBezTo>
                    <a:cubicBezTo>
                      <a:pt x="594360" y="0"/>
                      <a:pt x="0" y="11430"/>
                      <a:pt x="0" y="11430"/>
                    </a:cubicBezTo>
                    <a:close/>
                  </a:path>
                </a:pathLst>
              </a:custGeom>
              <a:solidFill>
                <a:srgbClr val="FFFFFF"/>
              </a:solidFill>
            </p:spPr>
          </p:sp>
          <p:sp>
            <p:nvSpPr>
              <p:cNvPr name="Freeform 22" id="22"/>
              <p:cNvSpPr/>
              <p:nvPr/>
            </p:nvSpPr>
            <p:spPr>
              <a:xfrm>
                <a:off x="12700" y="217170"/>
                <a:ext cx="3191510" cy="2942077"/>
              </a:xfrm>
              <a:custGeom>
                <a:avLst/>
                <a:gdLst/>
                <a:ahLst/>
                <a:cxnLst/>
                <a:rect r="r" b="b" t="t" l="l"/>
                <a:pathLst>
                  <a:path h="2942077" w="3191510">
                    <a:moveTo>
                      <a:pt x="3191510" y="2942077"/>
                    </a:moveTo>
                    <a:lnTo>
                      <a:pt x="800100" y="2942077"/>
                    </a:lnTo>
                    <a:cubicBezTo>
                      <a:pt x="547370" y="2942077"/>
                      <a:pt x="270510" y="2928107"/>
                      <a:pt x="137160" y="2920487"/>
                    </a:cubicBezTo>
                    <a:lnTo>
                      <a:pt x="134620" y="2920487"/>
                    </a:lnTo>
                    <a:lnTo>
                      <a:pt x="21590" y="2802377"/>
                    </a:lnTo>
                    <a:lnTo>
                      <a:pt x="21590" y="2799837"/>
                    </a:lnTo>
                    <a:cubicBezTo>
                      <a:pt x="16510" y="2596637"/>
                      <a:pt x="7620" y="2202937"/>
                      <a:pt x="7620" y="2014977"/>
                    </a:cubicBezTo>
                    <a:cubicBezTo>
                      <a:pt x="7620" y="1899407"/>
                      <a:pt x="6350" y="1722877"/>
                      <a:pt x="5080" y="1518468"/>
                    </a:cubicBezTo>
                    <a:cubicBezTo>
                      <a:pt x="3810" y="1267186"/>
                      <a:pt x="2540" y="982908"/>
                      <a:pt x="2540" y="755650"/>
                    </a:cubicBezTo>
                    <a:cubicBezTo>
                      <a:pt x="2540" y="351790"/>
                      <a:pt x="0" y="21590"/>
                      <a:pt x="0" y="17780"/>
                    </a:cubicBezTo>
                    <a:lnTo>
                      <a:pt x="0" y="11430"/>
                    </a:lnTo>
                    <a:lnTo>
                      <a:pt x="6350" y="11430"/>
                    </a:lnTo>
                    <a:cubicBezTo>
                      <a:pt x="12700" y="11430"/>
                      <a:pt x="604520" y="0"/>
                      <a:pt x="935990" y="12700"/>
                    </a:cubicBezTo>
                    <a:cubicBezTo>
                      <a:pt x="1121410" y="19050"/>
                      <a:pt x="1852930" y="16510"/>
                      <a:pt x="2338070" y="13970"/>
                    </a:cubicBezTo>
                    <a:cubicBezTo>
                      <a:pt x="2503170" y="12700"/>
                      <a:pt x="2637790" y="12700"/>
                      <a:pt x="2707640" y="12700"/>
                    </a:cubicBezTo>
                    <a:cubicBezTo>
                      <a:pt x="2861310" y="11430"/>
                      <a:pt x="3020060" y="21590"/>
                      <a:pt x="3177540" y="41910"/>
                    </a:cubicBezTo>
                    <a:lnTo>
                      <a:pt x="3182620" y="43180"/>
                    </a:lnTo>
                    <a:lnTo>
                      <a:pt x="3182620" y="48260"/>
                    </a:lnTo>
                    <a:cubicBezTo>
                      <a:pt x="3182620" y="50800"/>
                      <a:pt x="3191510" y="328930"/>
                      <a:pt x="3191510" y="699770"/>
                    </a:cubicBezTo>
                    <a:lnTo>
                      <a:pt x="3191510" y="2942077"/>
                    </a:lnTo>
                    <a:close/>
                    <a:moveTo>
                      <a:pt x="139700" y="2907787"/>
                    </a:moveTo>
                    <a:cubicBezTo>
                      <a:pt x="273050" y="2915407"/>
                      <a:pt x="548640" y="2929377"/>
                      <a:pt x="800100" y="2929377"/>
                    </a:cubicBezTo>
                    <a:lnTo>
                      <a:pt x="3178810" y="2929377"/>
                    </a:lnTo>
                    <a:lnTo>
                      <a:pt x="3178810" y="699770"/>
                    </a:lnTo>
                    <a:cubicBezTo>
                      <a:pt x="3178810" y="358140"/>
                      <a:pt x="3171190" y="93980"/>
                      <a:pt x="3169920" y="53340"/>
                    </a:cubicBezTo>
                    <a:cubicBezTo>
                      <a:pt x="3014980" y="33020"/>
                      <a:pt x="2858770" y="24130"/>
                      <a:pt x="2707640" y="25400"/>
                    </a:cubicBezTo>
                    <a:cubicBezTo>
                      <a:pt x="2637790" y="25400"/>
                      <a:pt x="2503170" y="27940"/>
                      <a:pt x="2338070" y="26670"/>
                    </a:cubicBezTo>
                    <a:cubicBezTo>
                      <a:pt x="1828800" y="22860"/>
                      <a:pt x="1304290" y="22860"/>
                      <a:pt x="935990" y="25400"/>
                    </a:cubicBezTo>
                    <a:cubicBezTo>
                      <a:pt x="622300" y="27940"/>
                      <a:pt x="77470" y="22860"/>
                      <a:pt x="12700" y="24130"/>
                    </a:cubicBezTo>
                    <a:cubicBezTo>
                      <a:pt x="12700" y="71120"/>
                      <a:pt x="15240" y="382270"/>
                      <a:pt x="15240" y="755650"/>
                    </a:cubicBezTo>
                    <a:cubicBezTo>
                      <a:pt x="15240" y="982908"/>
                      <a:pt x="16510" y="1267186"/>
                      <a:pt x="17780" y="1518468"/>
                    </a:cubicBezTo>
                    <a:cubicBezTo>
                      <a:pt x="19050" y="1722877"/>
                      <a:pt x="20320" y="1899407"/>
                      <a:pt x="20320" y="2014977"/>
                    </a:cubicBezTo>
                    <a:cubicBezTo>
                      <a:pt x="20320" y="2201667"/>
                      <a:pt x="29210" y="2592827"/>
                      <a:pt x="34290" y="2797297"/>
                    </a:cubicBezTo>
                    <a:lnTo>
                      <a:pt x="139700" y="2907787"/>
                    </a:lnTo>
                    <a:close/>
                    <a:moveTo>
                      <a:pt x="139700" y="2907787"/>
                    </a:moveTo>
                    <a:lnTo>
                      <a:pt x="133350" y="2782057"/>
                    </a:lnTo>
                    <a:lnTo>
                      <a:pt x="34290" y="2796027"/>
                    </a:lnTo>
                    <a:lnTo>
                      <a:pt x="139700" y="2907787"/>
                    </a:lnTo>
                    <a:close/>
                  </a:path>
                </a:pathLst>
              </a:custGeom>
              <a:solidFill>
                <a:srgbClr val="000000"/>
              </a:solidFill>
            </p:spPr>
          </p:sp>
          <p:sp>
            <p:nvSpPr>
              <p:cNvPr name="Freeform 23" id="23"/>
              <p:cNvSpPr/>
              <p:nvPr/>
            </p:nvSpPr>
            <p:spPr>
              <a:xfrm>
                <a:off x="299720" y="19050"/>
                <a:ext cx="617220" cy="304800"/>
              </a:xfrm>
              <a:custGeom>
                <a:avLst/>
                <a:gdLst/>
                <a:ahLst/>
                <a:cxnLst/>
                <a:rect r="r" b="b" t="t" l="l"/>
                <a:pathLst>
                  <a:path h="304800" w="61722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p:spPr>
          </p:sp>
        </p:grpSp>
        <p:sp>
          <p:nvSpPr>
            <p:cNvPr name="TextBox 24" id="24"/>
            <p:cNvSpPr txBox="true"/>
            <p:nvPr/>
          </p:nvSpPr>
          <p:spPr>
            <a:xfrm rot="-426806">
              <a:off x="789877" y="1273874"/>
              <a:ext cx="2664682" cy="1946459"/>
            </a:xfrm>
            <a:prstGeom prst="rect">
              <a:avLst/>
            </a:prstGeom>
          </p:spPr>
          <p:txBody>
            <a:bodyPr anchor="t" rtlCol="false" tIns="0" lIns="0" bIns="0" rIns="0">
              <a:spAutoFit/>
            </a:bodyPr>
            <a:lstStyle/>
            <a:p>
              <a:pPr algn="ctr" marL="0" indent="0" lvl="0">
                <a:lnSpc>
                  <a:spcPts val="2940"/>
                </a:lnSpc>
              </a:pPr>
              <a:r>
                <a:rPr lang="en-US" spc="20" sz="2100">
                  <a:solidFill>
                    <a:srgbClr val="000000"/>
                  </a:solidFill>
                  <a:latin typeface="DM Sans"/>
                </a:rPr>
                <a:t>Understand the Ecosystem and Social Equations well</a:t>
              </a:r>
            </a:p>
          </p:txBody>
        </p:sp>
      </p:grpSp>
      <p:pic>
        <p:nvPicPr>
          <p:cNvPr name="Picture 25" id="25"/>
          <p:cNvPicPr>
            <a:picLocks noChangeAspect="true"/>
          </p:cNvPicPr>
          <p:nvPr/>
        </p:nvPicPr>
        <p:blipFill>
          <a:blip r:embed="rId4"/>
          <a:srcRect l="0" t="0" r="0" b="0"/>
          <a:stretch>
            <a:fillRect/>
          </a:stretch>
        </p:blipFill>
        <p:spPr>
          <a:xfrm flipH="false" flipV="false" rot="0">
            <a:off x="-410655" y="3829209"/>
            <a:ext cx="7098262" cy="5189330"/>
          </a:xfrm>
          <a:prstGeom prst="rect">
            <a:avLst/>
          </a:prstGeom>
        </p:spPr>
      </p:pic>
      <p:pic>
        <p:nvPicPr>
          <p:cNvPr name="Picture 26" id="26"/>
          <p:cNvPicPr>
            <a:picLocks noChangeAspect="true"/>
          </p:cNvPicPr>
          <p:nvPr/>
        </p:nvPicPr>
        <p:blipFill>
          <a:blip r:embed="rId5"/>
          <a:srcRect l="0" t="0" r="0" b="0"/>
          <a:stretch>
            <a:fillRect/>
          </a:stretch>
        </p:blipFill>
        <p:spPr>
          <a:xfrm flipH="false" flipV="false" rot="0">
            <a:off x="13033819" y="3829209"/>
            <a:ext cx="6891782" cy="6891782"/>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9144000" y="311103"/>
            <a:ext cx="8888046" cy="10953459"/>
          </a:xfrm>
          <a:prstGeom prst="rect">
            <a:avLst/>
          </a:prstGeom>
        </p:spPr>
      </p:pic>
      <p:grpSp>
        <p:nvGrpSpPr>
          <p:cNvPr name="Group 3" id="3"/>
          <p:cNvGrpSpPr/>
          <p:nvPr/>
        </p:nvGrpSpPr>
        <p:grpSpPr>
          <a:xfrm rot="0">
            <a:off x="831216" y="1778388"/>
            <a:ext cx="6539166" cy="6730224"/>
            <a:chOff x="0" y="0"/>
            <a:chExt cx="8718889" cy="8973632"/>
          </a:xfrm>
        </p:grpSpPr>
        <p:sp>
          <p:nvSpPr>
            <p:cNvPr name="TextBox 4" id="4"/>
            <p:cNvSpPr txBox="true"/>
            <p:nvPr/>
          </p:nvSpPr>
          <p:spPr>
            <a:xfrm rot="0">
              <a:off x="0" y="57150"/>
              <a:ext cx="8718889" cy="3945283"/>
            </a:xfrm>
            <a:prstGeom prst="rect">
              <a:avLst/>
            </a:prstGeom>
          </p:spPr>
          <p:txBody>
            <a:bodyPr anchor="t" rtlCol="false" tIns="0" lIns="0" bIns="0" rIns="0">
              <a:spAutoFit/>
            </a:bodyPr>
            <a:lstStyle/>
            <a:p>
              <a:pPr marL="0" indent="0" lvl="0">
                <a:lnSpc>
                  <a:spcPts val="7700"/>
                </a:lnSpc>
              </a:pPr>
              <a:r>
                <a:rPr lang="en-US" sz="7000">
                  <a:solidFill>
                    <a:srgbClr val="000000"/>
                  </a:solidFill>
                  <a:latin typeface="DM Sans Bold"/>
                </a:rPr>
                <a:t>Inside an Election War Room</a:t>
              </a:r>
            </a:p>
          </p:txBody>
        </p:sp>
        <p:sp>
          <p:nvSpPr>
            <p:cNvPr name="TextBox 5" id="5"/>
            <p:cNvSpPr txBox="true"/>
            <p:nvPr/>
          </p:nvSpPr>
          <p:spPr>
            <a:xfrm rot="0">
              <a:off x="0" y="5652860"/>
              <a:ext cx="8718889" cy="3320773"/>
            </a:xfrm>
            <a:prstGeom prst="rect">
              <a:avLst/>
            </a:prstGeom>
          </p:spPr>
          <p:txBody>
            <a:bodyPr anchor="t" rtlCol="false" tIns="0" lIns="0" bIns="0" rIns="0">
              <a:spAutoFit/>
            </a:bodyPr>
            <a:lstStyle/>
            <a:p>
              <a:pPr marL="0" indent="0" lvl="0">
                <a:lnSpc>
                  <a:spcPts val="2849"/>
                </a:lnSpc>
              </a:pPr>
              <a:r>
                <a:rPr lang="en-US" spc="19" sz="1899">
                  <a:solidFill>
                    <a:srgbClr val="000000"/>
                  </a:solidFill>
                  <a:latin typeface="DM Sans"/>
                </a:rPr>
                <a:t>O</a:t>
              </a:r>
              <a:r>
                <a:rPr lang="en-US" spc="18" sz="1899">
                  <a:solidFill>
                    <a:srgbClr val="000000"/>
                  </a:solidFill>
                  <a:latin typeface="DM Sans"/>
                </a:rPr>
                <a:t>ur project aims to acquaint you with the basics of Political Consultancy and Election Management. We want to give an insider's view of what happens in an Election War room. We will learn how to use data science tools to analyze data and draw valuable insights from it and how the use of these tools has affected the political landscape.</a:t>
              </a:r>
            </a:p>
          </p:txBody>
        </p:sp>
        <p:sp>
          <p:nvSpPr>
            <p:cNvPr name="TextBox 6" id="6"/>
            <p:cNvSpPr txBox="true"/>
            <p:nvPr/>
          </p:nvSpPr>
          <p:spPr>
            <a:xfrm rot="0">
              <a:off x="0" y="4545288"/>
              <a:ext cx="8718889" cy="564716"/>
            </a:xfrm>
            <a:prstGeom prst="rect">
              <a:avLst/>
            </a:prstGeom>
          </p:spPr>
          <p:txBody>
            <a:bodyPr anchor="t" rtlCol="false" tIns="0" lIns="0" bIns="0" rIns="0">
              <a:spAutoFit/>
            </a:bodyPr>
            <a:lstStyle/>
            <a:p>
              <a:pPr marL="0" indent="0" lvl="0">
                <a:lnSpc>
                  <a:spcPts val="3500"/>
                </a:lnSpc>
              </a:pPr>
              <a:r>
                <a:rPr lang="en-US" spc="24" sz="2500">
                  <a:solidFill>
                    <a:srgbClr val="000000"/>
                  </a:solidFill>
                  <a:latin typeface="DM Sans"/>
                </a:rPr>
                <a:t>Objectives:</a:t>
              </a:r>
            </a:p>
          </p:txBody>
        </p:sp>
      </p:gr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831216" y="1958396"/>
            <a:ext cx="6539166" cy="6370209"/>
            <a:chOff x="0" y="0"/>
            <a:chExt cx="8718889" cy="8493612"/>
          </a:xfrm>
        </p:grpSpPr>
        <p:sp>
          <p:nvSpPr>
            <p:cNvPr name="TextBox 3" id="3"/>
            <p:cNvSpPr txBox="true"/>
            <p:nvPr/>
          </p:nvSpPr>
          <p:spPr>
            <a:xfrm rot="0">
              <a:off x="0" y="57150"/>
              <a:ext cx="8718889" cy="3945283"/>
            </a:xfrm>
            <a:prstGeom prst="rect">
              <a:avLst/>
            </a:prstGeom>
          </p:spPr>
          <p:txBody>
            <a:bodyPr anchor="t" rtlCol="false" tIns="0" lIns="0" bIns="0" rIns="0">
              <a:spAutoFit/>
            </a:bodyPr>
            <a:lstStyle/>
            <a:p>
              <a:pPr marL="0" indent="0" lvl="0">
                <a:lnSpc>
                  <a:spcPts val="7700"/>
                </a:lnSpc>
              </a:pPr>
              <a:r>
                <a:rPr lang="en-US" sz="7000">
                  <a:solidFill>
                    <a:srgbClr val="000000"/>
                  </a:solidFill>
                  <a:latin typeface="DM Sans Bold"/>
                </a:rPr>
                <a:t>But is political consultancy even a thing?</a:t>
              </a:r>
            </a:p>
          </p:txBody>
        </p:sp>
        <p:sp>
          <p:nvSpPr>
            <p:cNvPr name="TextBox 4" id="4"/>
            <p:cNvSpPr txBox="true"/>
            <p:nvPr/>
          </p:nvSpPr>
          <p:spPr>
            <a:xfrm rot="0">
              <a:off x="0" y="5652860"/>
              <a:ext cx="8718889" cy="2840752"/>
            </a:xfrm>
            <a:prstGeom prst="rect">
              <a:avLst/>
            </a:prstGeom>
          </p:spPr>
          <p:txBody>
            <a:bodyPr anchor="t" rtlCol="false" tIns="0" lIns="0" bIns="0" rIns="0">
              <a:spAutoFit/>
            </a:bodyPr>
            <a:lstStyle/>
            <a:p>
              <a:pPr marL="0" indent="0" lvl="0">
                <a:lnSpc>
                  <a:spcPts val="2849"/>
                </a:lnSpc>
              </a:pPr>
              <a:r>
                <a:rPr lang="en-US" spc="19" sz="1899">
                  <a:solidFill>
                    <a:srgbClr val="000000"/>
                  </a:solidFill>
                  <a:latin typeface="DM Sans"/>
                </a:rPr>
                <a:t>In 1984, BJP won a mere 2 out of 541 seats. Fast forward to 2014, it becomes the first party ever since 1984 to get a clear majority. This transition could not have been possible without the help of professionals. This was the first Political campaign which used technology to a whole next level.</a:t>
              </a:r>
            </a:p>
          </p:txBody>
        </p:sp>
        <p:sp>
          <p:nvSpPr>
            <p:cNvPr name="TextBox 5" id="5"/>
            <p:cNvSpPr txBox="true"/>
            <p:nvPr/>
          </p:nvSpPr>
          <p:spPr>
            <a:xfrm rot="0">
              <a:off x="0" y="4545288"/>
              <a:ext cx="8718889" cy="564716"/>
            </a:xfrm>
            <a:prstGeom prst="rect">
              <a:avLst/>
            </a:prstGeom>
          </p:spPr>
          <p:txBody>
            <a:bodyPr anchor="t" rtlCol="false" tIns="0" lIns="0" bIns="0" rIns="0">
              <a:spAutoFit/>
            </a:bodyPr>
            <a:lstStyle/>
            <a:p>
              <a:pPr marL="0" indent="0" lvl="0">
                <a:lnSpc>
                  <a:spcPts val="3500"/>
                </a:lnSpc>
              </a:pPr>
            </a:p>
          </p:txBody>
        </p:sp>
      </p:grpSp>
      <p:grpSp>
        <p:nvGrpSpPr>
          <p:cNvPr name="Group 6" id="6"/>
          <p:cNvGrpSpPr/>
          <p:nvPr/>
        </p:nvGrpSpPr>
        <p:grpSpPr>
          <a:xfrm rot="0">
            <a:off x="8834913" y="839864"/>
            <a:ext cx="8424387" cy="8607272"/>
            <a:chOff x="0" y="0"/>
            <a:chExt cx="11232516" cy="11476363"/>
          </a:xfrm>
        </p:grpSpPr>
        <p:sp>
          <p:nvSpPr>
            <p:cNvPr name="TextBox 7" id="7"/>
            <p:cNvSpPr txBox="true"/>
            <p:nvPr/>
          </p:nvSpPr>
          <p:spPr>
            <a:xfrm rot="0">
              <a:off x="905103" y="10929816"/>
              <a:ext cx="1533608" cy="546546"/>
            </a:xfrm>
            <a:prstGeom prst="rect">
              <a:avLst/>
            </a:prstGeom>
          </p:spPr>
          <p:txBody>
            <a:bodyPr anchor="t" rtlCol="false" tIns="0" lIns="0" bIns="0" rIns="0">
              <a:spAutoFit/>
            </a:bodyPr>
            <a:lstStyle/>
            <a:p>
              <a:pPr algn="ctr">
                <a:lnSpc>
                  <a:spcPts val="3431"/>
                </a:lnSpc>
              </a:pPr>
              <a:r>
                <a:rPr lang="en-US" sz="2451">
                  <a:solidFill>
                    <a:srgbClr val="000000"/>
                  </a:solidFill>
                  <a:latin typeface="Open Sans Light Bold"/>
                </a:rPr>
                <a:t>1984 GE</a:t>
              </a:r>
            </a:p>
          </p:txBody>
        </p:sp>
        <p:sp>
          <p:nvSpPr>
            <p:cNvPr name="TextBox 8" id="8"/>
            <p:cNvSpPr txBox="true"/>
            <p:nvPr/>
          </p:nvSpPr>
          <p:spPr>
            <a:xfrm rot="0">
              <a:off x="3058866" y="10929816"/>
              <a:ext cx="1533608" cy="546546"/>
            </a:xfrm>
            <a:prstGeom prst="rect">
              <a:avLst/>
            </a:prstGeom>
          </p:spPr>
          <p:txBody>
            <a:bodyPr anchor="t" rtlCol="false" tIns="0" lIns="0" bIns="0" rIns="0">
              <a:spAutoFit/>
            </a:bodyPr>
            <a:lstStyle/>
            <a:p>
              <a:pPr algn="ctr">
                <a:lnSpc>
                  <a:spcPts val="3431"/>
                </a:lnSpc>
              </a:pPr>
              <a:r>
                <a:rPr lang="en-US" sz="2451">
                  <a:solidFill>
                    <a:srgbClr val="000000"/>
                  </a:solidFill>
                  <a:latin typeface="Open Sans Light Bold"/>
                </a:rPr>
                <a:t>2004 GE</a:t>
              </a:r>
            </a:p>
          </p:txBody>
        </p:sp>
        <p:sp>
          <p:nvSpPr>
            <p:cNvPr name="TextBox 9" id="9"/>
            <p:cNvSpPr txBox="true"/>
            <p:nvPr/>
          </p:nvSpPr>
          <p:spPr>
            <a:xfrm rot="0">
              <a:off x="5212630" y="10929816"/>
              <a:ext cx="1533608" cy="546546"/>
            </a:xfrm>
            <a:prstGeom prst="rect">
              <a:avLst/>
            </a:prstGeom>
          </p:spPr>
          <p:txBody>
            <a:bodyPr anchor="t" rtlCol="false" tIns="0" lIns="0" bIns="0" rIns="0">
              <a:spAutoFit/>
            </a:bodyPr>
            <a:lstStyle/>
            <a:p>
              <a:pPr algn="ctr">
                <a:lnSpc>
                  <a:spcPts val="3431"/>
                </a:lnSpc>
              </a:pPr>
              <a:r>
                <a:rPr lang="en-US" sz="2451">
                  <a:solidFill>
                    <a:srgbClr val="000000"/>
                  </a:solidFill>
                  <a:latin typeface="Open Sans Light Bold"/>
                </a:rPr>
                <a:t>2009 GE</a:t>
              </a:r>
            </a:p>
          </p:txBody>
        </p:sp>
        <p:sp>
          <p:nvSpPr>
            <p:cNvPr name="TextBox 10" id="10"/>
            <p:cNvSpPr txBox="true"/>
            <p:nvPr/>
          </p:nvSpPr>
          <p:spPr>
            <a:xfrm rot="0">
              <a:off x="7366393" y="10929816"/>
              <a:ext cx="1533608" cy="546546"/>
            </a:xfrm>
            <a:prstGeom prst="rect">
              <a:avLst/>
            </a:prstGeom>
          </p:spPr>
          <p:txBody>
            <a:bodyPr anchor="t" rtlCol="false" tIns="0" lIns="0" bIns="0" rIns="0">
              <a:spAutoFit/>
            </a:bodyPr>
            <a:lstStyle/>
            <a:p>
              <a:pPr algn="ctr">
                <a:lnSpc>
                  <a:spcPts val="3431"/>
                </a:lnSpc>
              </a:pPr>
              <a:r>
                <a:rPr lang="en-US" sz="2451">
                  <a:solidFill>
                    <a:srgbClr val="000000"/>
                  </a:solidFill>
                  <a:latin typeface="Open Sans Light Bold"/>
                </a:rPr>
                <a:t>2014 GE</a:t>
              </a:r>
            </a:p>
          </p:txBody>
        </p:sp>
        <p:sp>
          <p:nvSpPr>
            <p:cNvPr name="TextBox 11" id="11"/>
            <p:cNvSpPr txBox="true"/>
            <p:nvPr/>
          </p:nvSpPr>
          <p:spPr>
            <a:xfrm rot="0">
              <a:off x="9520157" y="10929816"/>
              <a:ext cx="1533608" cy="546546"/>
            </a:xfrm>
            <a:prstGeom prst="rect">
              <a:avLst/>
            </a:prstGeom>
          </p:spPr>
          <p:txBody>
            <a:bodyPr anchor="t" rtlCol="false" tIns="0" lIns="0" bIns="0" rIns="0">
              <a:spAutoFit/>
            </a:bodyPr>
            <a:lstStyle/>
            <a:p>
              <a:pPr algn="ctr">
                <a:lnSpc>
                  <a:spcPts val="3431"/>
                </a:lnSpc>
              </a:pPr>
              <a:r>
                <a:rPr lang="en-US" sz="2451">
                  <a:solidFill>
                    <a:srgbClr val="000000"/>
                  </a:solidFill>
                  <a:latin typeface="Open Sans Light Bold"/>
                </a:rPr>
                <a:t>2019 GE</a:t>
              </a:r>
            </a:p>
          </p:txBody>
        </p:sp>
        <p:grpSp>
          <p:nvGrpSpPr>
            <p:cNvPr name="Group 12" id="12"/>
            <p:cNvGrpSpPr>
              <a:grpSpLocks noChangeAspect="true"/>
            </p:cNvGrpSpPr>
            <p:nvPr/>
          </p:nvGrpSpPr>
          <p:grpSpPr>
            <a:xfrm rot="0">
              <a:off x="726352" y="254223"/>
              <a:ext cx="10506164" cy="10506164"/>
              <a:chOff x="0" y="0"/>
              <a:chExt cx="10287000" cy="10287000"/>
            </a:xfrm>
          </p:grpSpPr>
          <p:sp>
            <p:nvSpPr>
              <p:cNvPr name="Freeform 13" id="13"/>
              <p:cNvSpPr/>
              <p:nvPr/>
            </p:nvSpPr>
            <p:spPr>
              <a:xfrm>
                <a:off x="0" y="-6350"/>
                <a:ext cx="10287000" cy="12700"/>
              </a:xfrm>
              <a:custGeom>
                <a:avLst/>
                <a:gdLst/>
                <a:ahLst/>
                <a:cxnLst/>
                <a:rect r="r" b="b" t="t" l="l"/>
                <a:pathLst>
                  <a:path h="12700" w="10287000">
                    <a:moveTo>
                      <a:pt x="0" y="0"/>
                    </a:moveTo>
                    <a:lnTo>
                      <a:pt x="10287000" y="0"/>
                    </a:lnTo>
                    <a:lnTo>
                      <a:pt x="10287000" y="12700"/>
                    </a:lnTo>
                    <a:lnTo>
                      <a:pt x="0" y="12700"/>
                    </a:lnTo>
                    <a:close/>
                  </a:path>
                </a:pathLst>
              </a:custGeom>
              <a:solidFill>
                <a:srgbClr val="000000"/>
              </a:solidFill>
            </p:spPr>
          </p:sp>
          <p:sp>
            <p:nvSpPr>
              <p:cNvPr name="Freeform 14" id="14"/>
              <p:cNvSpPr/>
              <p:nvPr/>
            </p:nvSpPr>
            <p:spPr>
              <a:xfrm>
                <a:off x="0" y="2565400"/>
                <a:ext cx="10287000" cy="12700"/>
              </a:xfrm>
              <a:custGeom>
                <a:avLst/>
                <a:gdLst/>
                <a:ahLst/>
                <a:cxnLst/>
                <a:rect r="r" b="b" t="t" l="l"/>
                <a:pathLst>
                  <a:path h="12700" w="10287000">
                    <a:moveTo>
                      <a:pt x="0" y="0"/>
                    </a:moveTo>
                    <a:lnTo>
                      <a:pt x="10287000" y="0"/>
                    </a:lnTo>
                    <a:lnTo>
                      <a:pt x="10287000" y="12700"/>
                    </a:lnTo>
                    <a:lnTo>
                      <a:pt x="0" y="12700"/>
                    </a:lnTo>
                    <a:close/>
                  </a:path>
                </a:pathLst>
              </a:custGeom>
              <a:solidFill>
                <a:srgbClr val="000000"/>
              </a:solidFill>
            </p:spPr>
          </p:sp>
          <p:sp>
            <p:nvSpPr>
              <p:cNvPr name="Freeform 15" id="15"/>
              <p:cNvSpPr/>
              <p:nvPr/>
            </p:nvSpPr>
            <p:spPr>
              <a:xfrm>
                <a:off x="0" y="5137150"/>
                <a:ext cx="10287000" cy="12700"/>
              </a:xfrm>
              <a:custGeom>
                <a:avLst/>
                <a:gdLst/>
                <a:ahLst/>
                <a:cxnLst/>
                <a:rect r="r" b="b" t="t" l="l"/>
                <a:pathLst>
                  <a:path h="12700" w="10287000">
                    <a:moveTo>
                      <a:pt x="0" y="0"/>
                    </a:moveTo>
                    <a:lnTo>
                      <a:pt x="10287000" y="0"/>
                    </a:lnTo>
                    <a:lnTo>
                      <a:pt x="10287000" y="12700"/>
                    </a:lnTo>
                    <a:lnTo>
                      <a:pt x="0" y="12700"/>
                    </a:lnTo>
                    <a:close/>
                  </a:path>
                </a:pathLst>
              </a:custGeom>
              <a:solidFill>
                <a:srgbClr val="000000"/>
              </a:solidFill>
            </p:spPr>
          </p:sp>
          <p:sp>
            <p:nvSpPr>
              <p:cNvPr name="Freeform 16" id="16"/>
              <p:cNvSpPr/>
              <p:nvPr/>
            </p:nvSpPr>
            <p:spPr>
              <a:xfrm>
                <a:off x="0" y="7708900"/>
                <a:ext cx="10287000" cy="12700"/>
              </a:xfrm>
              <a:custGeom>
                <a:avLst/>
                <a:gdLst/>
                <a:ahLst/>
                <a:cxnLst/>
                <a:rect r="r" b="b" t="t" l="l"/>
                <a:pathLst>
                  <a:path h="12700" w="10287000">
                    <a:moveTo>
                      <a:pt x="0" y="0"/>
                    </a:moveTo>
                    <a:lnTo>
                      <a:pt x="10287000" y="0"/>
                    </a:lnTo>
                    <a:lnTo>
                      <a:pt x="10287000" y="12700"/>
                    </a:lnTo>
                    <a:lnTo>
                      <a:pt x="0" y="12700"/>
                    </a:lnTo>
                    <a:close/>
                  </a:path>
                </a:pathLst>
              </a:custGeom>
              <a:solidFill>
                <a:srgbClr val="000000"/>
              </a:solidFill>
            </p:spPr>
          </p:sp>
          <p:sp>
            <p:nvSpPr>
              <p:cNvPr name="Freeform 17" id="17"/>
              <p:cNvSpPr/>
              <p:nvPr/>
            </p:nvSpPr>
            <p:spPr>
              <a:xfrm>
                <a:off x="0" y="10280650"/>
                <a:ext cx="10287000" cy="12700"/>
              </a:xfrm>
              <a:custGeom>
                <a:avLst/>
                <a:gdLst/>
                <a:ahLst/>
                <a:cxnLst/>
                <a:rect r="r" b="b" t="t" l="l"/>
                <a:pathLst>
                  <a:path h="12700" w="10287000">
                    <a:moveTo>
                      <a:pt x="0" y="0"/>
                    </a:moveTo>
                    <a:lnTo>
                      <a:pt x="10287000" y="0"/>
                    </a:lnTo>
                    <a:lnTo>
                      <a:pt x="10287000" y="12700"/>
                    </a:lnTo>
                    <a:lnTo>
                      <a:pt x="0" y="12700"/>
                    </a:lnTo>
                    <a:close/>
                  </a:path>
                </a:pathLst>
              </a:custGeom>
              <a:solidFill>
                <a:srgbClr val="000000"/>
              </a:solidFill>
            </p:spPr>
          </p:sp>
        </p:grpSp>
        <p:sp>
          <p:nvSpPr>
            <p:cNvPr name="TextBox 18" id="18"/>
            <p:cNvSpPr txBox="true"/>
            <p:nvPr/>
          </p:nvSpPr>
          <p:spPr>
            <a:xfrm rot="0">
              <a:off x="0" y="-38100"/>
              <a:ext cx="518823" cy="546546"/>
            </a:xfrm>
            <a:prstGeom prst="rect">
              <a:avLst/>
            </a:prstGeom>
          </p:spPr>
          <p:txBody>
            <a:bodyPr anchor="t" rtlCol="false" tIns="0" lIns="0" bIns="0" rIns="0">
              <a:spAutoFit/>
            </a:bodyPr>
            <a:lstStyle/>
            <a:p>
              <a:pPr algn="r">
                <a:lnSpc>
                  <a:spcPts val="3431"/>
                </a:lnSpc>
              </a:pPr>
              <a:r>
                <a:rPr lang="en-US" sz="2451">
                  <a:solidFill>
                    <a:srgbClr val="000000"/>
                  </a:solidFill>
                  <a:latin typeface="Open Sans Light Bold"/>
                </a:rPr>
                <a:t>80 </a:t>
              </a:r>
            </a:p>
          </p:txBody>
        </p:sp>
        <p:sp>
          <p:nvSpPr>
            <p:cNvPr name="TextBox 19" id="19"/>
            <p:cNvSpPr txBox="true"/>
            <p:nvPr/>
          </p:nvSpPr>
          <p:spPr>
            <a:xfrm rot="0">
              <a:off x="0" y="2588441"/>
              <a:ext cx="518823" cy="546546"/>
            </a:xfrm>
            <a:prstGeom prst="rect">
              <a:avLst/>
            </a:prstGeom>
          </p:spPr>
          <p:txBody>
            <a:bodyPr anchor="t" rtlCol="false" tIns="0" lIns="0" bIns="0" rIns="0">
              <a:spAutoFit/>
            </a:bodyPr>
            <a:lstStyle/>
            <a:p>
              <a:pPr algn="r">
                <a:lnSpc>
                  <a:spcPts val="3431"/>
                </a:lnSpc>
              </a:pPr>
              <a:r>
                <a:rPr lang="en-US" sz="2451">
                  <a:solidFill>
                    <a:srgbClr val="000000"/>
                  </a:solidFill>
                  <a:latin typeface="Open Sans Light Bold"/>
                </a:rPr>
                <a:t>60 </a:t>
              </a:r>
            </a:p>
          </p:txBody>
        </p:sp>
        <p:sp>
          <p:nvSpPr>
            <p:cNvPr name="TextBox 20" id="20"/>
            <p:cNvSpPr txBox="true"/>
            <p:nvPr/>
          </p:nvSpPr>
          <p:spPr>
            <a:xfrm rot="0">
              <a:off x="0" y="5214982"/>
              <a:ext cx="518823" cy="546546"/>
            </a:xfrm>
            <a:prstGeom prst="rect">
              <a:avLst/>
            </a:prstGeom>
          </p:spPr>
          <p:txBody>
            <a:bodyPr anchor="t" rtlCol="false" tIns="0" lIns="0" bIns="0" rIns="0">
              <a:spAutoFit/>
            </a:bodyPr>
            <a:lstStyle/>
            <a:p>
              <a:pPr algn="r">
                <a:lnSpc>
                  <a:spcPts val="3431"/>
                </a:lnSpc>
              </a:pPr>
              <a:r>
                <a:rPr lang="en-US" sz="2451">
                  <a:solidFill>
                    <a:srgbClr val="000000"/>
                  </a:solidFill>
                  <a:latin typeface="Open Sans Light Bold"/>
                </a:rPr>
                <a:t>40 </a:t>
              </a:r>
            </a:p>
          </p:txBody>
        </p:sp>
        <p:sp>
          <p:nvSpPr>
            <p:cNvPr name="TextBox 21" id="21"/>
            <p:cNvSpPr txBox="true"/>
            <p:nvPr/>
          </p:nvSpPr>
          <p:spPr>
            <a:xfrm rot="0">
              <a:off x="0" y="7841523"/>
              <a:ext cx="518823" cy="546546"/>
            </a:xfrm>
            <a:prstGeom prst="rect">
              <a:avLst/>
            </a:prstGeom>
          </p:spPr>
          <p:txBody>
            <a:bodyPr anchor="t" rtlCol="false" tIns="0" lIns="0" bIns="0" rIns="0">
              <a:spAutoFit/>
            </a:bodyPr>
            <a:lstStyle/>
            <a:p>
              <a:pPr algn="r">
                <a:lnSpc>
                  <a:spcPts val="3431"/>
                </a:lnSpc>
              </a:pPr>
              <a:r>
                <a:rPr lang="en-US" sz="2451">
                  <a:solidFill>
                    <a:srgbClr val="000000"/>
                  </a:solidFill>
                  <a:latin typeface="Open Sans Light Bold"/>
                </a:rPr>
                <a:t>20 </a:t>
              </a:r>
            </a:p>
          </p:txBody>
        </p:sp>
        <p:sp>
          <p:nvSpPr>
            <p:cNvPr name="TextBox 22" id="22"/>
            <p:cNvSpPr txBox="true"/>
            <p:nvPr/>
          </p:nvSpPr>
          <p:spPr>
            <a:xfrm rot="0">
              <a:off x="207529" y="10468064"/>
              <a:ext cx="311294" cy="546546"/>
            </a:xfrm>
            <a:prstGeom prst="rect">
              <a:avLst/>
            </a:prstGeom>
          </p:spPr>
          <p:txBody>
            <a:bodyPr anchor="t" rtlCol="false" tIns="0" lIns="0" bIns="0" rIns="0">
              <a:spAutoFit/>
            </a:bodyPr>
            <a:lstStyle/>
            <a:p>
              <a:pPr algn="r">
                <a:lnSpc>
                  <a:spcPts val="3431"/>
                </a:lnSpc>
              </a:pPr>
              <a:r>
                <a:rPr lang="en-US" sz="2451">
                  <a:solidFill>
                    <a:srgbClr val="000000"/>
                  </a:solidFill>
                  <a:latin typeface="Open Sans Light Bold"/>
                </a:rPr>
                <a:t>0 </a:t>
              </a:r>
            </a:p>
          </p:txBody>
        </p:sp>
        <p:grpSp>
          <p:nvGrpSpPr>
            <p:cNvPr name="Group 23" id="23"/>
            <p:cNvGrpSpPr>
              <a:grpSpLocks noChangeAspect="true"/>
            </p:cNvGrpSpPr>
            <p:nvPr/>
          </p:nvGrpSpPr>
          <p:grpSpPr>
            <a:xfrm rot="0">
              <a:off x="726352" y="254223"/>
              <a:ext cx="10506164" cy="10506164"/>
              <a:chOff x="0" y="0"/>
              <a:chExt cx="10287000" cy="10287000"/>
            </a:xfrm>
          </p:grpSpPr>
          <p:sp>
            <p:nvSpPr>
              <p:cNvPr name="Freeform 24" id="24"/>
              <p:cNvSpPr/>
              <p:nvPr/>
            </p:nvSpPr>
            <p:spPr>
              <a:xfrm>
                <a:off x="0" y="10239392"/>
                <a:ext cx="913130" cy="47608"/>
              </a:xfrm>
              <a:custGeom>
                <a:avLst/>
                <a:gdLst/>
                <a:ahLst/>
                <a:cxnLst/>
                <a:rect r="r" b="b" t="t" l="l"/>
                <a:pathLst>
                  <a:path h="47608" w="913130">
                    <a:moveTo>
                      <a:pt x="0" y="47608"/>
                    </a:moveTo>
                    <a:lnTo>
                      <a:pt x="0" y="47608"/>
                    </a:lnTo>
                    <a:lnTo>
                      <a:pt x="0" y="47608"/>
                    </a:lnTo>
                    <a:cubicBezTo>
                      <a:pt x="0" y="30139"/>
                      <a:pt x="6260" y="13250"/>
                      <a:pt x="17644" y="0"/>
                    </a:cubicBezTo>
                    <a:lnTo>
                      <a:pt x="895486" y="0"/>
                    </a:lnTo>
                    <a:cubicBezTo>
                      <a:pt x="906870" y="13250"/>
                      <a:pt x="913130" y="30139"/>
                      <a:pt x="913130" y="47608"/>
                    </a:cubicBezTo>
                    <a:lnTo>
                      <a:pt x="913130" y="47608"/>
                    </a:lnTo>
                    <a:close/>
                  </a:path>
                </a:pathLst>
              </a:custGeom>
              <a:solidFill>
                <a:srgbClr val="FF914D"/>
              </a:solidFill>
            </p:spPr>
          </p:sp>
          <p:sp>
            <p:nvSpPr>
              <p:cNvPr name="Freeform 25" id="25"/>
              <p:cNvSpPr/>
              <p:nvPr/>
            </p:nvSpPr>
            <p:spPr>
              <a:xfrm>
                <a:off x="2108835" y="7013549"/>
                <a:ext cx="913130" cy="3273451"/>
              </a:xfrm>
              <a:custGeom>
                <a:avLst/>
                <a:gdLst/>
                <a:ahLst/>
                <a:cxnLst/>
                <a:rect r="r" b="b" t="t" l="l"/>
                <a:pathLst>
                  <a:path h="3273451" w="913130">
                    <a:moveTo>
                      <a:pt x="0" y="3273451"/>
                    </a:moveTo>
                    <a:lnTo>
                      <a:pt x="0" y="73049"/>
                    </a:lnTo>
                    <a:cubicBezTo>
                      <a:pt x="0" y="32705"/>
                      <a:pt x="32706" y="0"/>
                      <a:pt x="73050" y="0"/>
                    </a:cubicBezTo>
                    <a:lnTo>
                      <a:pt x="840080" y="0"/>
                    </a:lnTo>
                    <a:cubicBezTo>
                      <a:pt x="880424" y="0"/>
                      <a:pt x="913130" y="32705"/>
                      <a:pt x="913130" y="73049"/>
                    </a:cubicBezTo>
                    <a:lnTo>
                      <a:pt x="913130" y="3273451"/>
                    </a:lnTo>
                    <a:close/>
                  </a:path>
                </a:pathLst>
              </a:custGeom>
              <a:solidFill>
                <a:srgbClr val="FF914D"/>
              </a:solidFill>
            </p:spPr>
          </p:sp>
          <p:sp>
            <p:nvSpPr>
              <p:cNvPr name="Freeform 26" id="26"/>
              <p:cNvSpPr/>
              <p:nvPr/>
            </p:nvSpPr>
            <p:spPr>
              <a:xfrm>
                <a:off x="4217670" y="7536796"/>
                <a:ext cx="913130" cy="2750204"/>
              </a:xfrm>
              <a:custGeom>
                <a:avLst/>
                <a:gdLst/>
                <a:ahLst/>
                <a:cxnLst/>
                <a:rect r="r" b="b" t="t" l="l"/>
                <a:pathLst>
                  <a:path h="2750204" w="913130">
                    <a:moveTo>
                      <a:pt x="0" y="2750204"/>
                    </a:moveTo>
                    <a:lnTo>
                      <a:pt x="0" y="73050"/>
                    </a:lnTo>
                    <a:cubicBezTo>
                      <a:pt x="0" y="32706"/>
                      <a:pt x="32706" y="0"/>
                      <a:pt x="73050" y="0"/>
                    </a:cubicBezTo>
                    <a:lnTo>
                      <a:pt x="840079" y="0"/>
                    </a:lnTo>
                    <a:cubicBezTo>
                      <a:pt x="859454" y="0"/>
                      <a:pt x="878034" y="7696"/>
                      <a:pt x="891734" y="21395"/>
                    </a:cubicBezTo>
                    <a:cubicBezTo>
                      <a:pt x="905434" y="35095"/>
                      <a:pt x="913130" y="53676"/>
                      <a:pt x="913130" y="73050"/>
                    </a:cubicBezTo>
                    <a:lnTo>
                      <a:pt x="913130" y="2750204"/>
                    </a:lnTo>
                    <a:close/>
                  </a:path>
                </a:pathLst>
              </a:custGeom>
              <a:solidFill>
                <a:srgbClr val="FF914D"/>
              </a:solidFill>
            </p:spPr>
          </p:sp>
          <p:sp>
            <p:nvSpPr>
              <p:cNvPr name="Freeform 27" id="27"/>
              <p:cNvSpPr/>
              <p:nvPr/>
            </p:nvSpPr>
            <p:spPr>
              <a:xfrm>
                <a:off x="6326505" y="3603101"/>
                <a:ext cx="913130" cy="6683899"/>
              </a:xfrm>
              <a:custGeom>
                <a:avLst/>
                <a:gdLst/>
                <a:ahLst/>
                <a:cxnLst/>
                <a:rect r="r" b="b" t="t" l="l"/>
                <a:pathLst>
                  <a:path h="6683899" w="913130">
                    <a:moveTo>
                      <a:pt x="0" y="6683899"/>
                    </a:moveTo>
                    <a:lnTo>
                      <a:pt x="0" y="73051"/>
                    </a:lnTo>
                    <a:cubicBezTo>
                      <a:pt x="0" y="53676"/>
                      <a:pt x="7696" y="35096"/>
                      <a:pt x="21396" y="21396"/>
                    </a:cubicBezTo>
                    <a:cubicBezTo>
                      <a:pt x="35095" y="7696"/>
                      <a:pt x="53676" y="0"/>
                      <a:pt x="73051" y="0"/>
                    </a:cubicBezTo>
                    <a:lnTo>
                      <a:pt x="840079" y="0"/>
                    </a:lnTo>
                    <a:cubicBezTo>
                      <a:pt x="859453" y="0"/>
                      <a:pt x="878034" y="7696"/>
                      <a:pt x="891734" y="21396"/>
                    </a:cubicBezTo>
                    <a:cubicBezTo>
                      <a:pt x="905433" y="35096"/>
                      <a:pt x="913130" y="53676"/>
                      <a:pt x="913130" y="73051"/>
                    </a:cubicBezTo>
                    <a:lnTo>
                      <a:pt x="913130" y="6683899"/>
                    </a:lnTo>
                    <a:close/>
                  </a:path>
                </a:pathLst>
              </a:custGeom>
              <a:solidFill>
                <a:srgbClr val="FF914D"/>
              </a:solidFill>
            </p:spPr>
          </p:sp>
          <p:sp>
            <p:nvSpPr>
              <p:cNvPr name="Freeform 28" id="28"/>
              <p:cNvSpPr/>
              <p:nvPr/>
            </p:nvSpPr>
            <p:spPr>
              <a:xfrm>
                <a:off x="8435340" y="3105467"/>
                <a:ext cx="913130" cy="7181533"/>
              </a:xfrm>
              <a:custGeom>
                <a:avLst/>
                <a:gdLst/>
                <a:ahLst/>
                <a:cxnLst/>
                <a:rect r="r" b="b" t="t" l="l"/>
                <a:pathLst>
                  <a:path h="7181533" w="913130">
                    <a:moveTo>
                      <a:pt x="0" y="7181533"/>
                    </a:moveTo>
                    <a:lnTo>
                      <a:pt x="0" y="73051"/>
                    </a:lnTo>
                    <a:cubicBezTo>
                      <a:pt x="0" y="53677"/>
                      <a:pt x="7697" y="35096"/>
                      <a:pt x="21397" y="21396"/>
                    </a:cubicBezTo>
                    <a:cubicBezTo>
                      <a:pt x="35096" y="7697"/>
                      <a:pt x="53677" y="0"/>
                      <a:pt x="73051" y="0"/>
                    </a:cubicBezTo>
                    <a:lnTo>
                      <a:pt x="840080" y="0"/>
                    </a:lnTo>
                    <a:cubicBezTo>
                      <a:pt x="880424" y="1"/>
                      <a:pt x="913130" y="32706"/>
                      <a:pt x="913130" y="73051"/>
                    </a:cubicBezTo>
                    <a:lnTo>
                      <a:pt x="913130" y="7181533"/>
                    </a:lnTo>
                    <a:close/>
                  </a:path>
                </a:pathLst>
              </a:custGeom>
              <a:solidFill>
                <a:srgbClr val="FF914D"/>
              </a:solidFill>
            </p:spPr>
          </p:sp>
          <p:sp>
            <p:nvSpPr>
              <p:cNvPr name="Freeform 29" id="29"/>
              <p:cNvSpPr/>
              <p:nvPr/>
            </p:nvSpPr>
            <p:spPr>
              <a:xfrm>
                <a:off x="938530" y="441135"/>
                <a:ext cx="913130" cy="9845865"/>
              </a:xfrm>
              <a:custGeom>
                <a:avLst/>
                <a:gdLst/>
                <a:ahLst/>
                <a:cxnLst/>
                <a:rect r="r" b="b" t="t" l="l"/>
                <a:pathLst>
                  <a:path h="9845865" w="913130">
                    <a:moveTo>
                      <a:pt x="0" y="9845865"/>
                    </a:moveTo>
                    <a:lnTo>
                      <a:pt x="0" y="73050"/>
                    </a:lnTo>
                    <a:cubicBezTo>
                      <a:pt x="0" y="32705"/>
                      <a:pt x="32706" y="0"/>
                      <a:pt x="73050" y="0"/>
                    </a:cubicBezTo>
                    <a:lnTo>
                      <a:pt x="840080" y="0"/>
                    </a:lnTo>
                    <a:cubicBezTo>
                      <a:pt x="880424" y="0"/>
                      <a:pt x="913130" y="32705"/>
                      <a:pt x="913130" y="73050"/>
                    </a:cubicBezTo>
                    <a:lnTo>
                      <a:pt x="913130" y="9845865"/>
                    </a:lnTo>
                    <a:close/>
                  </a:path>
                </a:pathLst>
              </a:custGeom>
              <a:solidFill>
                <a:srgbClr val="008037"/>
              </a:solidFill>
            </p:spPr>
          </p:sp>
          <p:sp>
            <p:nvSpPr>
              <p:cNvPr name="Freeform 30" id="30"/>
              <p:cNvSpPr/>
              <p:nvPr/>
            </p:nvSpPr>
            <p:spPr>
              <a:xfrm>
                <a:off x="3047365" y="6847363"/>
                <a:ext cx="913130" cy="3439637"/>
              </a:xfrm>
              <a:custGeom>
                <a:avLst/>
                <a:gdLst/>
                <a:ahLst/>
                <a:cxnLst/>
                <a:rect r="r" b="b" t="t" l="l"/>
                <a:pathLst>
                  <a:path h="3439637" w="913130">
                    <a:moveTo>
                      <a:pt x="0" y="3439637"/>
                    </a:moveTo>
                    <a:lnTo>
                      <a:pt x="0" y="73051"/>
                    </a:lnTo>
                    <a:cubicBezTo>
                      <a:pt x="0" y="53677"/>
                      <a:pt x="7696" y="35096"/>
                      <a:pt x="21396" y="21397"/>
                    </a:cubicBezTo>
                    <a:cubicBezTo>
                      <a:pt x="35095" y="7697"/>
                      <a:pt x="53676" y="0"/>
                      <a:pt x="73050" y="0"/>
                    </a:cubicBezTo>
                    <a:lnTo>
                      <a:pt x="840079" y="0"/>
                    </a:lnTo>
                    <a:cubicBezTo>
                      <a:pt x="859454" y="0"/>
                      <a:pt x="878035" y="7697"/>
                      <a:pt x="891734" y="21396"/>
                    </a:cubicBezTo>
                    <a:cubicBezTo>
                      <a:pt x="905434" y="35096"/>
                      <a:pt x="913130" y="53677"/>
                      <a:pt x="913130" y="73051"/>
                    </a:cubicBezTo>
                    <a:lnTo>
                      <a:pt x="913130" y="3439637"/>
                    </a:lnTo>
                    <a:close/>
                  </a:path>
                </a:pathLst>
              </a:custGeom>
              <a:solidFill>
                <a:srgbClr val="008037"/>
              </a:solidFill>
            </p:spPr>
          </p:sp>
          <p:sp>
            <p:nvSpPr>
              <p:cNvPr name="Freeform 31" id="31"/>
              <p:cNvSpPr/>
              <p:nvPr/>
            </p:nvSpPr>
            <p:spPr>
              <a:xfrm>
                <a:off x="5156200" y="5402040"/>
                <a:ext cx="913130" cy="4884960"/>
              </a:xfrm>
              <a:custGeom>
                <a:avLst/>
                <a:gdLst/>
                <a:ahLst/>
                <a:cxnLst/>
                <a:rect r="r" b="b" t="t" l="l"/>
                <a:pathLst>
                  <a:path h="4884960" w="913130">
                    <a:moveTo>
                      <a:pt x="0" y="4884960"/>
                    </a:moveTo>
                    <a:lnTo>
                      <a:pt x="0" y="73051"/>
                    </a:lnTo>
                    <a:cubicBezTo>
                      <a:pt x="0" y="32706"/>
                      <a:pt x="32706" y="0"/>
                      <a:pt x="73051" y="0"/>
                    </a:cubicBezTo>
                    <a:lnTo>
                      <a:pt x="840080" y="0"/>
                    </a:lnTo>
                    <a:cubicBezTo>
                      <a:pt x="880424" y="0"/>
                      <a:pt x="913130" y="32706"/>
                      <a:pt x="913130" y="73051"/>
                    </a:cubicBezTo>
                    <a:lnTo>
                      <a:pt x="913130" y="4884960"/>
                    </a:lnTo>
                    <a:close/>
                  </a:path>
                </a:pathLst>
              </a:custGeom>
              <a:solidFill>
                <a:srgbClr val="008037"/>
              </a:solidFill>
            </p:spPr>
          </p:sp>
          <p:sp>
            <p:nvSpPr>
              <p:cNvPr name="Freeform 32" id="32"/>
              <p:cNvSpPr/>
              <p:nvPr/>
            </p:nvSpPr>
            <p:spPr>
              <a:xfrm>
                <a:off x="7265035" y="9244450"/>
                <a:ext cx="913130" cy="1042550"/>
              </a:xfrm>
              <a:custGeom>
                <a:avLst/>
                <a:gdLst/>
                <a:ahLst/>
                <a:cxnLst/>
                <a:rect r="r" b="b" t="t" l="l"/>
                <a:pathLst>
                  <a:path h="1042550" w="913130">
                    <a:moveTo>
                      <a:pt x="0" y="1042550"/>
                    </a:moveTo>
                    <a:lnTo>
                      <a:pt x="0" y="73051"/>
                    </a:lnTo>
                    <a:cubicBezTo>
                      <a:pt x="0" y="53677"/>
                      <a:pt x="7696" y="35096"/>
                      <a:pt x="21395" y="21396"/>
                    </a:cubicBezTo>
                    <a:cubicBezTo>
                      <a:pt x="35095" y="7697"/>
                      <a:pt x="53676" y="0"/>
                      <a:pt x="73050" y="0"/>
                    </a:cubicBezTo>
                    <a:lnTo>
                      <a:pt x="840080" y="0"/>
                    </a:lnTo>
                    <a:cubicBezTo>
                      <a:pt x="859454" y="0"/>
                      <a:pt x="878035" y="7697"/>
                      <a:pt x="891735" y="21396"/>
                    </a:cubicBezTo>
                    <a:cubicBezTo>
                      <a:pt x="905434" y="35096"/>
                      <a:pt x="913130" y="53677"/>
                      <a:pt x="913130" y="73051"/>
                    </a:cubicBezTo>
                    <a:lnTo>
                      <a:pt x="913130" y="1042550"/>
                    </a:lnTo>
                    <a:close/>
                  </a:path>
                </a:pathLst>
              </a:custGeom>
              <a:solidFill>
                <a:srgbClr val="008037"/>
              </a:solidFill>
            </p:spPr>
          </p:sp>
          <p:sp>
            <p:nvSpPr>
              <p:cNvPr name="Freeform 33" id="33"/>
              <p:cNvSpPr/>
              <p:nvPr/>
            </p:nvSpPr>
            <p:spPr>
              <a:xfrm>
                <a:off x="9373870" y="9054042"/>
                <a:ext cx="913130" cy="1232958"/>
              </a:xfrm>
              <a:custGeom>
                <a:avLst/>
                <a:gdLst/>
                <a:ahLst/>
                <a:cxnLst/>
                <a:rect r="r" b="b" t="t" l="l"/>
                <a:pathLst>
                  <a:path h="1232958" w="913130">
                    <a:moveTo>
                      <a:pt x="0" y="1232958"/>
                    </a:moveTo>
                    <a:lnTo>
                      <a:pt x="0" y="73050"/>
                    </a:lnTo>
                    <a:cubicBezTo>
                      <a:pt x="0" y="32705"/>
                      <a:pt x="32705" y="0"/>
                      <a:pt x="73050" y="0"/>
                    </a:cubicBezTo>
                    <a:lnTo>
                      <a:pt x="840079" y="0"/>
                    </a:lnTo>
                    <a:cubicBezTo>
                      <a:pt x="880424" y="0"/>
                      <a:pt x="913130" y="32705"/>
                      <a:pt x="913130" y="73050"/>
                    </a:cubicBezTo>
                    <a:lnTo>
                      <a:pt x="913130" y="1232958"/>
                    </a:lnTo>
                    <a:close/>
                  </a:path>
                </a:pathLst>
              </a:custGeom>
              <a:solidFill>
                <a:srgbClr val="008037"/>
              </a:solidFill>
            </p:spPr>
          </p:sp>
        </p:gr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633733" y="2290237"/>
            <a:ext cx="6655637" cy="5706527"/>
          </a:xfrm>
          <a:prstGeom prst="rect">
            <a:avLst/>
          </a:prstGeom>
        </p:spPr>
      </p:pic>
      <p:pic>
        <p:nvPicPr>
          <p:cNvPr name="Picture 3" id="3"/>
          <p:cNvPicPr>
            <a:picLocks noChangeAspect="true"/>
          </p:cNvPicPr>
          <p:nvPr/>
        </p:nvPicPr>
        <p:blipFill>
          <a:blip r:embed="rId3"/>
          <a:srcRect l="0" t="0" r="10568" b="0"/>
          <a:stretch>
            <a:fillRect/>
          </a:stretch>
        </p:blipFill>
        <p:spPr>
          <a:xfrm flipH="false" flipV="false" rot="0">
            <a:off x="8026196" y="2587364"/>
            <a:ext cx="10027238" cy="5112271"/>
          </a:xfrm>
          <a:prstGeom prst="rect">
            <a:avLst/>
          </a:prstGeom>
        </p:spPr>
      </p:pic>
      <p:grpSp>
        <p:nvGrpSpPr>
          <p:cNvPr name="Group 4" id="4"/>
          <p:cNvGrpSpPr/>
          <p:nvPr/>
        </p:nvGrpSpPr>
        <p:grpSpPr>
          <a:xfrm rot="0">
            <a:off x="-1805970" y="-501714"/>
            <a:ext cx="11092196" cy="2496157"/>
            <a:chOff x="0" y="0"/>
            <a:chExt cx="14789595" cy="3328210"/>
          </a:xfrm>
        </p:grpSpPr>
        <p:sp>
          <p:nvSpPr>
            <p:cNvPr name="TextBox 5" id="5"/>
            <p:cNvSpPr txBox="true"/>
            <p:nvPr/>
          </p:nvSpPr>
          <p:spPr>
            <a:xfrm rot="0">
              <a:off x="0" y="47625"/>
              <a:ext cx="14789595" cy="1170720"/>
            </a:xfrm>
            <a:prstGeom prst="rect">
              <a:avLst/>
            </a:prstGeom>
          </p:spPr>
          <p:txBody>
            <a:bodyPr anchor="t" rtlCol="false" tIns="0" lIns="0" bIns="0" rIns="0">
              <a:spAutoFit/>
            </a:bodyPr>
            <a:lstStyle/>
            <a:p>
              <a:pPr algn="ctr" marL="0" indent="0" lvl="0">
                <a:lnSpc>
                  <a:spcPts val="6600"/>
                </a:lnSpc>
              </a:pPr>
            </a:p>
          </p:txBody>
        </p:sp>
        <p:grpSp>
          <p:nvGrpSpPr>
            <p:cNvPr name="Group 6" id="6"/>
            <p:cNvGrpSpPr/>
            <p:nvPr/>
          </p:nvGrpSpPr>
          <p:grpSpPr>
            <a:xfrm rot="0">
              <a:off x="4157035" y="2266247"/>
              <a:ext cx="6475525" cy="1061963"/>
              <a:chOff x="0" y="0"/>
              <a:chExt cx="4026918" cy="660400"/>
            </a:xfrm>
          </p:grpSpPr>
          <p:sp>
            <p:nvSpPr>
              <p:cNvPr name="Freeform 7" id="7"/>
              <p:cNvSpPr/>
              <p:nvPr/>
            </p:nvSpPr>
            <p:spPr>
              <a:xfrm>
                <a:off x="0" y="0"/>
                <a:ext cx="4026918" cy="660400"/>
              </a:xfrm>
              <a:custGeom>
                <a:avLst/>
                <a:gdLst/>
                <a:ahLst/>
                <a:cxnLst/>
                <a:rect r="r" b="b" t="t" l="l"/>
                <a:pathLst>
                  <a:path h="660400" w="4026918">
                    <a:moveTo>
                      <a:pt x="3902458" y="660400"/>
                    </a:moveTo>
                    <a:lnTo>
                      <a:pt x="124460" y="660400"/>
                    </a:lnTo>
                    <a:cubicBezTo>
                      <a:pt x="55880" y="660400"/>
                      <a:pt x="0" y="604520"/>
                      <a:pt x="0" y="535940"/>
                    </a:cubicBezTo>
                    <a:lnTo>
                      <a:pt x="0" y="124460"/>
                    </a:lnTo>
                    <a:cubicBezTo>
                      <a:pt x="0" y="55880"/>
                      <a:pt x="55880" y="0"/>
                      <a:pt x="124460" y="0"/>
                    </a:cubicBezTo>
                    <a:lnTo>
                      <a:pt x="3902458" y="0"/>
                    </a:lnTo>
                    <a:cubicBezTo>
                      <a:pt x="3971038" y="0"/>
                      <a:pt x="4026918" y="55880"/>
                      <a:pt x="4026918" y="124460"/>
                    </a:cubicBezTo>
                    <a:lnTo>
                      <a:pt x="4026918" y="535940"/>
                    </a:lnTo>
                    <a:cubicBezTo>
                      <a:pt x="4026918" y="604520"/>
                      <a:pt x="3971038" y="660400"/>
                      <a:pt x="3902458" y="660400"/>
                    </a:cubicBezTo>
                    <a:close/>
                  </a:path>
                </a:pathLst>
              </a:custGeom>
              <a:solidFill>
                <a:srgbClr val="FFE500"/>
              </a:solidFill>
            </p:spPr>
          </p:sp>
        </p:grpSp>
        <p:sp>
          <p:nvSpPr>
            <p:cNvPr name="TextBox 8" id="8"/>
            <p:cNvSpPr txBox="true"/>
            <p:nvPr/>
          </p:nvSpPr>
          <p:spPr>
            <a:xfrm rot="0">
              <a:off x="4983342" y="2486295"/>
              <a:ext cx="4822910" cy="564716"/>
            </a:xfrm>
            <a:prstGeom prst="rect">
              <a:avLst/>
            </a:prstGeom>
          </p:spPr>
          <p:txBody>
            <a:bodyPr anchor="t" rtlCol="false" tIns="0" lIns="0" bIns="0" rIns="0">
              <a:spAutoFit/>
            </a:bodyPr>
            <a:lstStyle/>
            <a:p>
              <a:pPr algn="ctr" marL="0" indent="0" lvl="0">
                <a:lnSpc>
                  <a:spcPts val="3500"/>
                </a:lnSpc>
              </a:pPr>
              <a:r>
                <a:rPr lang="en-US" spc="24" sz="2500">
                  <a:solidFill>
                    <a:srgbClr val="000000"/>
                  </a:solidFill>
                  <a:latin typeface="DM Sans"/>
                </a:rPr>
                <a:t>Faridabad</a:t>
              </a:r>
            </a:p>
          </p:txBody>
        </p:sp>
      </p:grpSp>
      <p:grpSp>
        <p:nvGrpSpPr>
          <p:cNvPr name="Group 9" id="9"/>
          <p:cNvGrpSpPr/>
          <p:nvPr/>
        </p:nvGrpSpPr>
        <p:grpSpPr>
          <a:xfrm rot="0">
            <a:off x="7493717" y="-501714"/>
            <a:ext cx="11092196" cy="2496157"/>
            <a:chOff x="0" y="0"/>
            <a:chExt cx="14789595" cy="3328210"/>
          </a:xfrm>
        </p:grpSpPr>
        <p:sp>
          <p:nvSpPr>
            <p:cNvPr name="TextBox 10" id="10"/>
            <p:cNvSpPr txBox="true"/>
            <p:nvPr/>
          </p:nvSpPr>
          <p:spPr>
            <a:xfrm rot="0">
              <a:off x="0" y="47625"/>
              <a:ext cx="14789595" cy="1170720"/>
            </a:xfrm>
            <a:prstGeom prst="rect">
              <a:avLst/>
            </a:prstGeom>
          </p:spPr>
          <p:txBody>
            <a:bodyPr anchor="t" rtlCol="false" tIns="0" lIns="0" bIns="0" rIns="0">
              <a:spAutoFit/>
            </a:bodyPr>
            <a:lstStyle/>
            <a:p>
              <a:pPr algn="ctr" marL="0" indent="0" lvl="0">
                <a:lnSpc>
                  <a:spcPts val="6600"/>
                </a:lnSpc>
              </a:pPr>
            </a:p>
          </p:txBody>
        </p:sp>
        <p:grpSp>
          <p:nvGrpSpPr>
            <p:cNvPr name="Group 11" id="11"/>
            <p:cNvGrpSpPr/>
            <p:nvPr/>
          </p:nvGrpSpPr>
          <p:grpSpPr>
            <a:xfrm rot="0">
              <a:off x="4157035" y="2266247"/>
              <a:ext cx="6475525" cy="1061963"/>
              <a:chOff x="0" y="0"/>
              <a:chExt cx="4026918" cy="660400"/>
            </a:xfrm>
          </p:grpSpPr>
          <p:sp>
            <p:nvSpPr>
              <p:cNvPr name="Freeform 12" id="12"/>
              <p:cNvSpPr/>
              <p:nvPr/>
            </p:nvSpPr>
            <p:spPr>
              <a:xfrm>
                <a:off x="0" y="0"/>
                <a:ext cx="4026918" cy="660400"/>
              </a:xfrm>
              <a:custGeom>
                <a:avLst/>
                <a:gdLst/>
                <a:ahLst/>
                <a:cxnLst/>
                <a:rect r="r" b="b" t="t" l="l"/>
                <a:pathLst>
                  <a:path h="660400" w="4026918">
                    <a:moveTo>
                      <a:pt x="3902458" y="660400"/>
                    </a:moveTo>
                    <a:lnTo>
                      <a:pt x="124460" y="660400"/>
                    </a:lnTo>
                    <a:cubicBezTo>
                      <a:pt x="55880" y="660400"/>
                      <a:pt x="0" y="604520"/>
                      <a:pt x="0" y="535940"/>
                    </a:cubicBezTo>
                    <a:lnTo>
                      <a:pt x="0" y="124460"/>
                    </a:lnTo>
                    <a:cubicBezTo>
                      <a:pt x="0" y="55880"/>
                      <a:pt x="55880" y="0"/>
                      <a:pt x="124460" y="0"/>
                    </a:cubicBezTo>
                    <a:lnTo>
                      <a:pt x="3902458" y="0"/>
                    </a:lnTo>
                    <a:cubicBezTo>
                      <a:pt x="3971038" y="0"/>
                      <a:pt x="4026918" y="55880"/>
                      <a:pt x="4026918" y="124460"/>
                    </a:cubicBezTo>
                    <a:lnTo>
                      <a:pt x="4026918" y="535940"/>
                    </a:lnTo>
                    <a:cubicBezTo>
                      <a:pt x="4026918" y="604520"/>
                      <a:pt x="3971038" y="660400"/>
                      <a:pt x="3902458" y="660400"/>
                    </a:cubicBezTo>
                    <a:close/>
                  </a:path>
                </a:pathLst>
              </a:custGeom>
              <a:solidFill>
                <a:srgbClr val="FFE500"/>
              </a:solidFill>
            </p:spPr>
          </p:sp>
        </p:grpSp>
        <p:sp>
          <p:nvSpPr>
            <p:cNvPr name="TextBox 13" id="13"/>
            <p:cNvSpPr txBox="true"/>
            <p:nvPr/>
          </p:nvSpPr>
          <p:spPr>
            <a:xfrm rot="0">
              <a:off x="4983342" y="2486295"/>
              <a:ext cx="4822910" cy="564716"/>
            </a:xfrm>
            <a:prstGeom prst="rect">
              <a:avLst/>
            </a:prstGeom>
          </p:spPr>
          <p:txBody>
            <a:bodyPr anchor="t" rtlCol="false" tIns="0" lIns="0" bIns="0" rIns="0">
              <a:spAutoFit/>
            </a:bodyPr>
            <a:lstStyle/>
            <a:p>
              <a:pPr algn="ctr" marL="0" indent="0" lvl="0">
                <a:lnSpc>
                  <a:spcPts val="3500"/>
                </a:lnSpc>
              </a:pPr>
              <a:r>
                <a:rPr lang="en-US" spc="24" sz="2500">
                  <a:solidFill>
                    <a:srgbClr val="000000"/>
                  </a:solidFill>
                  <a:latin typeface="DM Sans"/>
                </a:rPr>
                <a:t>Mahasamund</a:t>
              </a:r>
            </a:p>
          </p:txBody>
        </p:sp>
      </p:gr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1432435"/>
            <a:ext cx="16230600" cy="1353077"/>
            <a:chOff x="0" y="0"/>
            <a:chExt cx="12456187" cy="1038420"/>
          </a:xfrm>
        </p:grpSpPr>
        <p:sp>
          <p:nvSpPr>
            <p:cNvPr name="Freeform 3" id="3"/>
            <p:cNvSpPr/>
            <p:nvPr/>
          </p:nvSpPr>
          <p:spPr>
            <a:xfrm>
              <a:off x="0" y="0"/>
              <a:ext cx="12456187" cy="1038420"/>
            </a:xfrm>
            <a:custGeom>
              <a:avLst/>
              <a:gdLst/>
              <a:ahLst/>
              <a:cxnLst/>
              <a:rect r="r" b="b" t="t" l="l"/>
              <a:pathLst>
                <a:path h="1038420" w="12456187">
                  <a:moveTo>
                    <a:pt x="12331726" y="1038420"/>
                  </a:moveTo>
                  <a:lnTo>
                    <a:pt x="124460" y="1038420"/>
                  </a:lnTo>
                  <a:cubicBezTo>
                    <a:pt x="55880" y="1038420"/>
                    <a:pt x="0" y="982540"/>
                    <a:pt x="0" y="913960"/>
                  </a:cubicBezTo>
                  <a:lnTo>
                    <a:pt x="0" y="124460"/>
                  </a:lnTo>
                  <a:cubicBezTo>
                    <a:pt x="0" y="55880"/>
                    <a:pt x="55880" y="0"/>
                    <a:pt x="124460" y="0"/>
                  </a:cubicBezTo>
                  <a:lnTo>
                    <a:pt x="12331727" y="0"/>
                  </a:lnTo>
                  <a:cubicBezTo>
                    <a:pt x="12400307" y="0"/>
                    <a:pt x="12456187" y="55880"/>
                    <a:pt x="12456187" y="124460"/>
                  </a:cubicBezTo>
                  <a:lnTo>
                    <a:pt x="12456187" y="913960"/>
                  </a:lnTo>
                  <a:cubicBezTo>
                    <a:pt x="12456187" y="982540"/>
                    <a:pt x="12400307" y="1038420"/>
                    <a:pt x="12331727" y="1038420"/>
                  </a:cubicBezTo>
                  <a:close/>
                </a:path>
              </a:pathLst>
            </a:custGeom>
            <a:solidFill>
              <a:srgbClr val="FFE500"/>
            </a:solidFill>
          </p:spPr>
        </p:sp>
      </p:grpSp>
      <p:grpSp>
        <p:nvGrpSpPr>
          <p:cNvPr name="Group 4" id="4"/>
          <p:cNvGrpSpPr/>
          <p:nvPr/>
        </p:nvGrpSpPr>
        <p:grpSpPr>
          <a:xfrm rot="0">
            <a:off x="1028700" y="3225028"/>
            <a:ext cx="5159404" cy="1590197"/>
            <a:chOff x="0" y="0"/>
            <a:chExt cx="3959589" cy="1220398"/>
          </a:xfrm>
        </p:grpSpPr>
        <p:sp>
          <p:nvSpPr>
            <p:cNvPr name="Freeform 5" id="5"/>
            <p:cNvSpPr/>
            <p:nvPr/>
          </p:nvSpPr>
          <p:spPr>
            <a:xfrm>
              <a:off x="0" y="0"/>
              <a:ext cx="3959589" cy="1220398"/>
            </a:xfrm>
            <a:custGeom>
              <a:avLst/>
              <a:gdLst/>
              <a:ahLst/>
              <a:cxnLst/>
              <a:rect r="r" b="b" t="t" l="l"/>
              <a:pathLst>
                <a:path h="1220398" w="3959589">
                  <a:moveTo>
                    <a:pt x="3835129" y="1220398"/>
                  </a:moveTo>
                  <a:lnTo>
                    <a:pt x="124460" y="1220398"/>
                  </a:lnTo>
                  <a:cubicBezTo>
                    <a:pt x="55880" y="1220398"/>
                    <a:pt x="0" y="1164518"/>
                    <a:pt x="0" y="1095938"/>
                  </a:cubicBezTo>
                  <a:lnTo>
                    <a:pt x="0" y="124460"/>
                  </a:lnTo>
                  <a:cubicBezTo>
                    <a:pt x="0" y="55880"/>
                    <a:pt x="55880" y="0"/>
                    <a:pt x="124460" y="0"/>
                  </a:cubicBezTo>
                  <a:lnTo>
                    <a:pt x="3835129" y="0"/>
                  </a:lnTo>
                  <a:cubicBezTo>
                    <a:pt x="3903709" y="0"/>
                    <a:pt x="3959589" y="55880"/>
                    <a:pt x="3959589" y="124460"/>
                  </a:cubicBezTo>
                  <a:lnTo>
                    <a:pt x="3959589" y="1095938"/>
                  </a:lnTo>
                  <a:cubicBezTo>
                    <a:pt x="3959589" y="1164518"/>
                    <a:pt x="3903709" y="1220398"/>
                    <a:pt x="3835129" y="1220398"/>
                  </a:cubicBezTo>
                  <a:close/>
                </a:path>
              </a:pathLst>
            </a:custGeom>
            <a:solidFill>
              <a:srgbClr val="EDF0F2"/>
            </a:solidFill>
          </p:spPr>
        </p:sp>
      </p:grpSp>
      <p:grpSp>
        <p:nvGrpSpPr>
          <p:cNvPr name="Group 6" id="6"/>
          <p:cNvGrpSpPr/>
          <p:nvPr/>
        </p:nvGrpSpPr>
        <p:grpSpPr>
          <a:xfrm rot="0">
            <a:off x="1028700" y="5254742"/>
            <a:ext cx="5159404" cy="1590197"/>
            <a:chOff x="0" y="0"/>
            <a:chExt cx="3959589" cy="1220398"/>
          </a:xfrm>
        </p:grpSpPr>
        <p:sp>
          <p:nvSpPr>
            <p:cNvPr name="Freeform 7" id="7"/>
            <p:cNvSpPr/>
            <p:nvPr/>
          </p:nvSpPr>
          <p:spPr>
            <a:xfrm>
              <a:off x="0" y="0"/>
              <a:ext cx="3959589" cy="1220398"/>
            </a:xfrm>
            <a:custGeom>
              <a:avLst/>
              <a:gdLst/>
              <a:ahLst/>
              <a:cxnLst/>
              <a:rect r="r" b="b" t="t" l="l"/>
              <a:pathLst>
                <a:path h="1220398" w="3959589">
                  <a:moveTo>
                    <a:pt x="3835129" y="1220398"/>
                  </a:moveTo>
                  <a:lnTo>
                    <a:pt x="124460" y="1220398"/>
                  </a:lnTo>
                  <a:cubicBezTo>
                    <a:pt x="55880" y="1220398"/>
                    <a:pt x="0" y="1164518"/>
                    <a:pt x="0" y="1095938"/>
                  </a:cubicBezTo>
                  <a:lnTo>
                    <a:pt x="0" y="124460"/>
                  </a:lnTo>
                  <a:cubicBezTo>
                    <a:pt x="0" y="55880"/>
                    <a:pt x="55880" y="0"/>
                    <a:pt x="124460" y="0"/>
                  </a:cubicBezTo>
                  <a:lnTo>
                    <a:pt x="3835129" y="0"/>
                  </a:lnTo>
                  <a:cubicBezTo>
                    <a:pt x="3903709" y="0"/>
                    <a:pt x="3959589" y="55880"/>
                    <a:pt x="3959589" y="124460"/>
                  </a:cubicBezTo>
                  <a:lnTo>
                    <a:pt x="3959589" y="1095938"/>
                  </a:lnTo>
                  <a:cubicBezTo>
                    <a:pt x="3959589" y="1164518"/>
                    <a:pt x="3903709" y="1220398"/>
                    <a:pt x="3835129" y="1220398"/>
                  </a:cubicBezTo>
                  <a:close/>
                </a:path>
              </a:pathLst>
            </a:custGeom>
            <a:solidFill>
              <a:srgbClr val="EDF0F2"/>
            </a:solidFill>
          </p:spPr>
        </p:sp>
      </p:grpSp>
      <p:grpSp>
        <p:nvGrpSpPr>
          <p:cNvPr name="Group 8" id="8"/>
          <p:cNvGrpSpPr/>
          <p:nvPr/>
        </p:nvGrpSpPr>
        <p:grpSpPr>
          <a:xfrm rot="0">
            <a:off x="1028700" y="7264368"/>
            <a:ext cx="5159404" cy="1590197"/>
            <a:chOff x="0" y="0"/>
            <a:chExt cx="3959589" cy="1220398"/>
          </a:xfrm>
        </p:grpSpPr>
        <p:sp>
          <p:nvSpPr>
            <p:cNvPr name="Freeform 9" id="9"/>
            <p:cNvSpPr/>
            <p:nvPr/>
          </p:nvSpPr>
          <p:spPr>
            <a:xfrm>
              <a:off x="0" y="0"/>
              <a:ext cx="3959589" cy="1220398"/>
            </a:xfrm>
            <a:custGeom>
              <a:avLst/>
              <a:gdLst/>
              <a:ahLst/>
              <a:cxnLst/>
              <a:rect r="r" b="b" t="t" l="l"/>
              <a:pathLst>
                <a:path h="1220398" w="3959589">
                  <a:moveTo>
                    <a:pt x="3835129" y="1220398"/>
                  </a:moveTo>
                  <a:lnTo>
                    <a:pt x="124460" y="1220398"/>
                  </a:lnTo>
                  <a:cubicBezTo>
                    <a:pt x="55880" y="1220398"/>
                    <a:pt x="0" y="1164518"/>
                    <a:pt x="0" y="1095938"/>
                  </a:cubicBezTo>
                  <a:lnTo>
                    <a:pt x="0" y="124460"/>
                  </a:lnTo>
                  <a:cubicBezTo>
                    <a:pt x="0" y="55880"/>
                    <a:pt x="55880" y="0"/>
                    <a:pt x="124460" y="0"/>
                  </a:cubicBezTo>
                  <a:lnTo>
                    <a:pt x="3835129" y="0"/>
                  </a:lnTo>
                  <a:cubicBezTo>
                    <a:pt x="3903709" y="0"/>
                    <a:pt x="3959589" y="55880"/>
                    <a:pt x="3959589" y="124460"/>
                  </a:cubicBezTo>
                  <a:lnTo>
                    <a:pt x="3959589" y="1095938"/>
                  </a:lnTo>
                  <a:cubicBezTo>
                    <a:pt x="3959589" y="1164518"/>
                    <a:pt x="3903709" y="1220398"/>
                    <a:pt x="3835129" y="1220398"/>
                  </a:cubicBezTo>
                  <a:close/>
                </a:path>
              </a:pathLst>
            </a:custGeom>
            <a:solidFill>
              <a:srgbClr val="EDF0F2"/>
            </a:solidFill>
          </p:spPr>
        </p:sp>
      </p:grpSp>
      <p:grpSp>
        <p:nvGrpSpPr>
          <p:cNvPr name="Group 10" id="10"/>
          <p:cNvGrpSpPr/>
          <p:nvPr/>
        </p:nvGrpSpPr>
        <p:grpSpPr>
          <a:xfrm rot="0">
            <a:off x="6564298" y="3225028"/>
            <a:ext cx="5159404" cy="1590197"/>
            <a:chOff x="0" y="0"/>
            <a:chExt cx="3959589" cy="1220398"/>
          </a:xfrm>
        </p:grpSpPr>
        <p:sp>
          <p:nvSpPr>
            <p:cNvPr name="Freeform 11" id="11"/>
            <p:cNvSpPr/>
            <p:nvPr/>
          </p:nvSpPr>
          <p:spPr>
            <a:xfrm>
              <a:off x="0" y="0"/>
              <a:ext cx="3959589" cy="1220398"/>
            </a:xfrm>
            <a:custGeom>
              <a:avLst/>
              <a:gdLst/>
              <a:ahLst/>
              <a:cxnLst/>
              <a:rect r="r" b="b" t="t" l="l"/>
              <a:pathLst>
                <a:path h="1220398" w="3959589">
                  <a:moveTo>
                    <a:pt x="3835129" y="1220398"/>
                  </a:moveTo>
                  <a:lnTo>
                    <a:pt x="124460" y="1220398"/>
                  </a:lnTo>
                  <a:cubicBezTo>
                    <a:pt x="55880" y="1220398"/>
                    <a:pt x="0" y="1164518"/>
                    <a:pt x="0" y="1095938"/>
                  </a:cubicBezTo>
                  <a:lnTo>
                    <a:pt x="0" y="124460"/>
                  </a:lnTo>
                  <a:cubicBezTo>
                    <a:pt x="0" y="55880"/>
                    <a:pt x="55880" y="0"/>
                    <a:pt x="124460" y="0"/>
                  </a:cubicBezTo>
                  <a:lnTo>
                    <a:pt x="3835129" y="0"/>
                  </a:lnTo>
                  <a:cubicBezTo>
                    <a:pt x="3903709" y="0"/>
                    <a:pt x="3959589" y="55880"/>
                    <a:pt x="3959589" y="124460"/>
                  </a:cubicBezTo>
                  <a:lnTo>
                    <a:pt x="3959589" y="1095938"/>
                  </a:lnTo>
                  <a:cubicBezTo>
                    <a:pt x="3959589" y="1164518"/>
                    <a:pt x="3903709" y="1220398"/>
                    <a:pt x="3835129" y="1220398"/>
                  </a:cubicBezTo>
                  <a:close/>
                </a:path>
              </a:pathLst>
            </a:custGeom>
            <a:solidFill>
              <a:srgbClr val="EDF0F2"/>
            </a:solidFill>
          </p:spPr>
        </p:sp>
      </p:grpSp>
      <p:grpSp>
        <p:nvGrpSpPr>
          <p:cNvPr name="Group 12" id="12"/>
          <p:cNvGrpSpPr/>
          <p:nvPr/>
        </p:nvGrpSpPr>
        <p:grpSpPr>
          <a:xfrm rot="0">
            <a:off x="6564298" y="5254742"/>
            <a:ext cx="5159404" cy="1590197"/>
            <a:chOff x="0" y="0"/>
            <a:chExt cx="3959589" cy="1220398"/>
          </a:xfrm>
        </p:grpSpPr>
        <p:sp>
          <p:nvSpPr>
            <p:cNvPr name="Freeform 13" id="13"/>
            <p:cNvSpPr/>
            <p:nvPr/>
          </p:nvSpPr>
          <p:spPr>
            <a:xfrm>
              <a:off x="0" y="0"/>
              <a:ext cx="3959589" cy="1220398"/>
            </a:xfrm>
            <a:custGeom>
              <a:avLst/>
              <a:gdLst/>
              <a:ahLst/>
              <a:cxnLst/>
              <a:rect r="r" b="b" t="t" l="l"/>
              <a:pathLst>
                <a:path h="1220398" w="3959589">
                  <a:moveTo>
                    <a:pt x="3835129" y="1220398"/>
                  </a:moveTo>
                  <a:lnTo>
                    <a:pt x="124460" y="1220398"/>
                  </a:lnTo>
                  <a:cubicBezTo>
                    <a:pt x="55880" y="1220398"/>
                    <a:pt x="0" y="1164518"/>
                    <a:pt x="0" y="1095938"/>
                  </a:cubicBezTo>
                  <a:lnTo>
                    <a:pt x="0" y="124460"/>
                  </a:lnTo>
                  <a:cubicBezTo>
                    <a:pt x="0" y="55880"/>
                    <a:pt x="55880" y="0"/>
                    <a:pt x="124460" y="0"/>
                  </a:cubicBezTo>
                  <a:lnTo>
                    <a:pt x="3835129" y="0"/>
                  </a:lnTo>
                  <a:cubicBezTo>
                    <a:pt x="3903709" y="0"/>
                    <a:pt x="3959589" y="55880"/>
                    <a:pt x="3959589" y="124460"/>
                  </a:cubicBezTo>
                  <a:lnTo>
                    <a:pt x="3959589" y="1095938"/>
                  </a:lnTo>
                  <a:cubicBezTo>
                    <a:pt x="3959589" y="1164518"/>
                    <a:pt x="3903709" y="1220398"/>
                    <a:pt x="3835129" y="1220398"/>
                  </a:cubicBezTo>
                  <a:close/>
                </a:path>
              </a:pathLst>
            </a:custGeom>
            <a:solidFill>
              <a:srgbClr val="EDF0F2"/>
            </a:solidFill>
          </p:spPr>
        </p:sp>
      </p:grpSp>
      <p:grpSp>
        <p:nvGrpSpPr>
          <p:cNvPr name="Group 14" id="14"/>
          <p:cNvGrpSpPr/>
          <p:nvPr/>
        </p:nvGrpSpPr>
        <p:grpSpPr>
          <a:xfrm rot="0">
            <a:off x="6564298" y="7264368"/>
            <a:ext cx="5159404" cy="1590197"/>
            <a:chOff x="0" y="0"/>
            <a:chExt cx="3959589" cy="1220398"/>
          </a:xfrm>
        </p:grpSpPr>
        <p:sp>
          <p:nvSpPr>
            <p:cNvPr name="Freeform 15" id="15"/>
            <p:cNvSpPr/>
            <p:nvPr/>
          </p:nvSpPr>
          <p:spPr>
            <a:xfrm>
              <a:off x="0" y="0"/>
              <a:ext cx="3959589" cy="1220398"/>
            </a:xfrm>
            <a:custGeom>
              <a:avLst/>
              <a:gdLst/>
              <a:ahLst/>
              <a:cxnLst/>
              <a:rect r="r" b="b" t="t" l="l"/>
              <a:pathLst>
                <a:path h="1220398" w="3959589">
                  <a:moveTo>
                    <a:pt x="3835129" y="1220398"/>
                  </a:moveTo>
                  <a:lnTo>
                    <a:pt x="124460" y="1220398"/>
                  </a:lnTo>
                  <a:cubicBezTo>
                    <a:pt x="55880" y="1220398"/>
                    <a:pt x="0" y="1164518"/>
                    <a:pt x="0" y="1095938"/>
                  </a:cubicBezTo>
                  <a:lnTo>
                    <a:pt x="0" y="124460"/>
                  </a:lnTo>
                  <a:cubicBezTo>
                    <a:pt x="0" y="55880"/>
                    <a:pt x="55880" y="0"/>
                    <a:pt x="124460" y="0"/>
                  </a:cubicBezTo>
                  <a:lnTo>
                    <a:pt x="3835129" y="0"/>
                  </a:lnTo>
                  <a:cubicBezTo>
                    <a:pt x="3903709" y="0"/>
                    <a:pt x="3959589" y="55880"/>
                    <a:pt x="3959589" y="124460"/>
                  </a:cubicBezTo>
                  <a:lnTo>
                    <a:pt x="3959589" y="1095938"/>
                  </a:lnTo>
                  <a:cubicBezTo>
                    <a:pt x="3959589" y="1164518"/>
                    <a:pt x="3903709" y="1220398"/>
                    <a:pt x="3835129" y="1220398"/>
                  </a:cubicBezTo>
                  <a:close/>
                </a:path>
              </a:pathLst>
            </a:custGeom>
            <a:solidFill>
              <a:srgbClr val="EDF0F2"/>
            </a:solidFill>
          </p:spPr>
        </p:sp>
      </p:grpSp>
      <p:grpSp>
        <p:nvGrpSpPr>
          <p:cNvPr name="Group 16" id="16"/>
          <p:cNvGrpSpPr/>
          <p:nvPr/>
        </p:nvGrpSpPr>
        <p:grpSpPr>
          <a:xfrm rot="0">
            <a:off x="12099896" y="3225028"/>
            <a:ext cx="5159404" cy="1590197"/>
            <a:chOff x="0" y="0"/>
            <a:chExt cx="3959589" cy="1220398"/>
          </a:xfrm>
        </p:grpSpPr>
        <p:sp>
          <p:nvSpPr>
            <p:cNvPr name="Freeform 17" id="17"/>
            <p:cNvSpPr/>
            <p:nvPr/>
          </p:nvSpPr>
          <p:spPr>
            <a:xfrm>
              <a:off x="0" y="0"/>
              <a:ext cx="3959589" cy="1220398"/>
            </a:xfrm>
            <a:custGeom>
              <a:avLst/>
              <a:gdLst/>
              <a:ahLst/>
              <a:cxnLst/>
              <a:rect r="r" b="b" t="t" l="l"/>
              <a:pathLst>
                <a:path h="1220398" w="3959589">
                  <a:moveTo>
                    <a:pt x="3835129" y="1220398"/>
                  </a:moveTo>
                  <a:lnTo>
                    <a:pt x="124460" y="1220398"/>
                  </a:lnTo>
                  <a:cubicBezTo>
                    <a:pt x="55880" y="1220398"/>
                    <a:pt x="0" y="1164518"/>
                    <a:pt x="0" y="1095938"/>
                  </a:cubicBezTo>
                  <a:lnTo>
                    <a:pt x="0" y="124460"/>
                  </a:lnTo>
                  <a:cubicBezTo>
                    <a:pt x="0" y="55880"/>
                    <a:pt x="55880" y="0"/>
                    <a:pt x="124460" y="0"/>
                  </a:cubicBezTo>
                  <a:lnTo>
                    <a:pt x="3835129" y="0"/>
                  </a:lnTo>
                  <a:cubicBezTo>
                    <a:pt x="3903709" y="0"/>
                    <a:pt x="3959589" y="55880"/>
                    <a:pt x="3959589" y="124460"/>
                  </a:cubicBezTo>
                  <a:lnTo>
                    <a:pt x="3959589" y="1095938"/>
                  </a:lnTo>
                  <a:cubicBezTo>
                    <a:pt x="3959589" y="1164518"/>
                    <a:pt x="3903709" y="1220398"/>
                    <a:pt x="3835129" y="1220398"/>
                  </a:cubicBezTo>
                  <a:close/>
                </a:path>
              </a:pathLst>
            </a:custGeom>
            <a:solidFill>
              <a:srgbClr val="EDF0F2"/>
            </a:solidFill>
          </p:spPr>
        </p:sp>
      </p:grpSp>
      <p:grpSp>
        <p:nvGrpSpPr>
          <p:cNvPr name="Group 18" id="18"/>
          <p:cNvGrpSpPr/>
          <p:nvPr/>
        </p:nvGrpSpPr>
        <p:grpSpPr>
          <a:xfrm rot="0">
            <a:off x="12099896" y="5254742"/>
            <a:ext cx="5159404" cy="1590197"/>
            <a:chOff x="0" y="0"/>
            <a:chExt cx="3959589" cy="1220398"/>
          </a:xfrm>
        </p:grpSpPr>
        <p:sp>
          <p:nvSpPr>
            <p:cNvPr name="Freeform 19" id="19"/>
            <p:cNvSpPr/>
            <p:nvPr/>
          </p:nvSpPr>
          <p:spPr>
            <a:xfrm>
              <a:off x="0" y="0"/>
              <a:ext cx="3959589" cy="1220398"/>
            </a:xfrm>
            <a:custGeom>
              <a:avLst/>
              <a:gdLst/>
              <a:ahLst/>
              <a:cxnLst/>
              <a:rect r="r" b="b" t="t" l="l"/>
              <a:pathLst>
                <a:path h="1220398" w="3959589">
                  <a:moveTo>
                    <a:pt x="3835129" y="1220398"/>
                  </a:moveTo>
                  <a:lnTo>
                    <a:pt x="124460" y="1220398"/>
                  </a:lnTo>
                  <a:cubicBezTo>
                    <a:pt x="55880" y="1220398"/>
                    <a:pt x="0" y="1164518"/>
                    <a:pt x="0" y="1095938"/>
                  </a:cubicBezTo>
                  <a:lnTo>
                    <a:pt x="0" y="124460"/>
                  </a:lnTo>
                  <a:cubicBezTo>
                    <a:pt x="0" y="55880"/>
                    <a:pt x="55880" y="0"/>
                    <a:pt x="124460" y="0"/>
                  </a:cubicBezTo>
                  <a:lnTo>
                    <a:pt x="3835129" y="0"/>
                  </a:lnTo>
                  <a:cubicBezTo>
                    <a:pt x="3903709" y="0"/>
                    <a:pt x="3959589" y="55880"/>
                    <a:pt x="3959589" y="124460"/>
                  </a:cubicBezTo>
                  <a:lnTo>
                    <a:pt x="3959589" y="1095938"/>
                  </a:lnTo>
                  <a:cubicBezTo>
                    <a:pt x="3959589" y="1164518"/>
                    <a:pt x="3903709" y="1220398"/>
                    <a:pt x="3835129" y="1220398"/>
                  </a:cubicBezTo>
                  <a:close/>
                </a:path>
              </a:pathLst>
            </a:custGeom>
            <a:solidFill>
              <a:srgbClr val="EDF0F2"/>
            </a:solidFill>
          </p:spPr>
        </p:sp>
      </p:grpSp>
      <p:grpSp>
        <p:nvGrpSpPr>
          <p:cNvPr name="Group 20" id="20"/>
          <p:cNvGrpSpPr/>
          <p:nvPr/>
        </p:nvGrpSpPr>
        <p:grpSpPr>
          <a:xfrm rot="0">
            <a:off x="12099896" y="7264368"/>
            <a:ext cx="5159404" cy="1590197"/>
            <a:chOff x="0" y="0"/>
            <a:chExt cx="3959589" cy="1220398"/>
          </a:xfrm>
        </p:grpSpPr>
        <p:sp>
          <p:nvSpPr>
            <p:cNvPr name="Freeform 21" id="21"/>
            <p:cNvSpPr/>
            <p:nvPr/>
          </p:nvSpPr>
          <p:spPr>
            <a:xfrm>
              <a:off x="0" y="0"/>
              <a:ext cx="3959589" cy="1220398"/>
            </a:xfrm>
            <a:custGeom>
              <a:avLst/>
              <a:gdLst/>
              <a:ahLst/>
              <a:cxnLst/>
              <a:rect r="r" b="b" t="t" l="l"/>
              <a:pathLst>
                <a:path h="1220398" w="3959589">
                  <a:moveTo>
                    <a:pt x="3835129" y="1220398"/>
                  </a:moveTo>
                  <a:lnTo>
                    <a:pt x="124460" y="1220398"/>
                  </a:lnTo>
                  <a:cubicBezTo>
                    <a:pt x="55880" y="1220398"/>
                    <a:pt x="0" y="1164518"/>
                    <a:pt x="0" y="1095938"/>
                  </a:cubicBezTo>
                  <a:lnTo>
                    <a:pt x="0" y="124460"/>
                  </a:lnTo>
                  <a:cubicBezTo>
                    <a:pt x="0" y="55880"/>
                    <a:pt x="55880" y="0"/>
                    <a:pt x="124460" y="0"/>
                  </a:cubicBezTo>
                  <a:lnTo>
                    <a:pt x="3835129" y="0"/>
                  </a:lnTo>
                  <a:cubicBezTo>
                    <a:pt x="3903709" y="0"/>
                    <a:pt x="3959589" y="55880"/>
                    <a:pt x="3959589" y="124460"/>
                  </a:cubicBezTo>
                  <a:lnTo>
                    <a:pt x="3959589" y="1095938"/>
                  </a:lnTo>
                  <a:cubicBezTo>
                    <a:pt x="3959589" y="1164518"/>
                    <a:pt x="3903709" y="1220398"/>
                    <a:pt x="3835129" y="1220398"/>
                  </a:cubicBezTo>
                  <a:close/>
                </a:path>
              </a:pathLst>
            </a:custGeom>
            <a:solidFill>
              <a:srgbClr val="EDF0F2"/>
            </a:solidFill>
          </p:spPr>
        </p:sp>
      </p:grpSp>
      <p:sp>
        <p:nvSpPr>
          <p:cNvPr name="TextBox 22" id="22"/>
          <p:cNvSpPr txBox="true"/>
          <p:nvPr/>
        </p:nvSpPr>
        <p:spPr>
          <a:xfrm rot="0">
            <a:off x="7045830" y="1766301"/>
            <a:ext cx="4196339" cy="609145"/>
          </a:xfrm>
          <a:prstGeom prst="rect">
            <a:avLst/>
          </a:prstGeom>
        </p:spPr>
        <p:txBody>
          <a:bodyPr anchor="t" rtlCol="false" tIns="0" lIns="0" bIns="0" rIns="0">
            <a:spAutoFit/>
          </a:bodyPr>
          <a:lstStyle/>
          <a:p>
            <a:pPr algn="ctr" marL="0" indent="0" lvl="0">
              <a:lnSpc>
                <a:spcPts val="4900"/>
              </a:lnSpc>
            </a:pPr>
            <a:r>
              <a:rPr lang="en-US" spc="35" sz="3500">
                <a:solidFill>
                  <a:srgbClr val="000000"/>
                </a:solidFill>
                <a:latin typeface="DM Sans Bold"/>
              </a:rPr>
              <a:t>Project Outline</a:t>
            </a:r>
          </a:p>
        </p:txBody>
      </p:sp>
      <p:sp>
        <p:nvSpPr>
          <p:cNvPr name="TextBox 23" id="23"/>
          <p:cNvSpPr txBox="true"/>
          <p:nvPr/>
        </p:nvSpPr>
        <p:spPr>
          <a:xfrm rot="0">
            <a:off x="1768809" y="3669519"/>
            <a:ext cx="3679187" cy="663115"/>
          </a:xfrm>
          <a:prstGeom prst="rect">
            <a:avLst/>
          </a:prstGeom>
        </p:spPr>
        <p:txBody>
          <a:bodyPr anchor="t" rtlCol="false" tIns="0" lIns="0" bIns="0" rIns="0">
            <a:spAutoFit/>
          </a:bodyPr>
          <a:lstStyle/>
          <a:p>
            <a:pPr algn="ctr" marL="0" indent="0" lvl="0">
              <a:lnSpc>
                <a:spcPts val="2659"/>
              </a:lnSpc>
            </a:pPr>
            <a:r>
              <a:rPr lang="en-US" spc="19" sz="1899">
                <a:solidFill>
                  <a:srgbClr val="000000"/>
                </a:solidFill>
                <a:latin typeface="DM Sans"/>
              </a:rPr>
              <a:t>Basic Terms and Playing with Data</a:t>
            </a:r>
          </a:p>
        </p:txBody>
      </p:sp>
      <p:sp>
        <p:nvSpPr>
          <p:cNvPr name="TextBox 24" id="24"/>
          <p:cNvSpPr txBox="true"/>
          <p:nvPr/>
        </p:nvSpPr>
        <p:spPr>
          <a:xfrm rot="0">
            <a:off x="1768809" y="5867551"/>
            <a:ext cx="3679187" cy="326478"/>
          </a:xfrm>
          <a:prstGeom prst="rect">
            <a:avLst/>
          </a:prstGeom>
        </p:spPr>
        <p:txBody>
          <a:bodyPr anchor="t" rtlCol="false" tIns="0" lIns="0" bIns="0" rIns="0">
            <a:spAutoFit/>
          </a:bodyPr>
          <a:lstStyle/>
          <a:p>
            <a:pPr algn="ctr" marL="0" indent="0" lvl="0">
              <a:lnSpc>
                <a:spcPts val="2659"/>
              </a:lnSpc>
            </a:pPr>
            <a:r>
              <a:rPr lang="en-US" spc="19" sz="1899">
                <a:solidFill>
                  <a:srgbClr val="000000"/>
                </a:solidFill>
                <a:latin typeface="DM Sans"/>
              </a:rPr>
              <a:t>The Era of Political Consultancy</a:t>
            </a:r>
          </a:p>
        </p:txBody>
      </p:sp>
      <p:sp>
        <p:nvSpPr>
          <p:cNvPr name="TextBox 25" id="25"/>
          <p:cNvSpPr txBox="true"/>
          <p:nvPr/>
        </p:nvSpPr>
        <p:spPr>
          <a:xfrm rot="0">
            <a:off x="1768809" y="7708859"/>
            <a:ext cx="3679187" cy="663115"/>
          </a:xfrm>
          <a:prstGeom prst="rect">
            <a:avLst/>
          </a:prstGeom>
        </p:spPr>
        <p:txBody>
          <a:bodyPr anchor="t" rtlCol="false" tIns="0" lIns="0" bIns="0" rIns="0">
            <a:spAutoFit/>
          </a:bodyPr>
          <a:lstStyle/>
          <a:p>
            <a:pPr algn="ctr" marL="0" indent="0" lvl="0">
              <a:lnSpc>
                <a:spcPts val="2659"/>
              </a:lnSpc>
            </a:pPr>
            <a:r>
              <a:rPr lang="en-US" spc="19" sz="1899">
                <a:solidFill>
                  <a:srgbClr val="000000"/>
                </a:solidFill>
                <a:latin typeface="DM Sans"/>
              </a:rPr>
              <a:t>Caste, Religion and Voting Patterns</a:t>
            </a:r>
          </a:p>
        </p:txBody>
      </p:sp>
      <p:sp>
        <p:nvSpPr>
          <p:cNvPr name="TextBox 26" id="26"/>
          <p:cNvSpPr txBox="true"/>
          <p:nvPr/>
        </p:nvSpPr>
        <p:spPr>
          <a:xfrm rot="0">
            <a:off x="7304406" y="3837838"/>
            <a:ext cx="3679187" cy="326478"/>
          </a:xfrm>
          <a:prstGeom prst="rect">
            <a:avLst/>
          </a:prstGeom>
        </p:spPr>
        <p:txBody>
          <a:bodyPr anchor="t" rtlCol="false" tIns="0" lIns="0" bIns="0" rIns="0">
            <a:spAutoFit/>
          </a:bodyPr>
          <a:lstStyle/>
          <a:p>
            <a:pPr algn="ctr" marL="0" indent="0" lvl="0">
              <a:lnSpc>
                <a:spcPts val="2659"/>
              </a:lnSpc>
            </a:pPr>
            <a:r>
              <a:rPr lang="en-US" spc="19" sz="1899">
                <a:solidFill>
                  <a:srgbClr val="000000"/>
                </a:solidFill>
                <a:latin typeface="DM Sans"/>
              </a:rPr>
              <a:t>Surveying and Acquiring Data</a:t>
            </a:r>
          </a:p>
        </p:txBody>
      </p:sp>
      <p:sp>
        <p:nvSpPr>
          <p:cNvPr name="TextBox 27" id="27"/>
          <p:cNvSpPr txBox="true"/>
          <p:nvPr/>
        </p:nvSpPr>
        <p:spPr>
          <a:xfrm rot="0">
            <a:off x="7304406" y="5867551"/>
            <a:ext cx="3679187" cy="326478"/>
          </a:xfrm>
          <a:prstGeom prst="rect">
            <a:avLst/>
          </a:prstGeom>
        </p:spPr>
        <p:txBody>
          <a:bodyPr anchor="t" rtlCol="false" tIns="0" lIns="0" bIns="0" rIns="0">
            <a:spAutoFit/>
          </a:bodyPr>
          <a:lstStyle/>
          <a:p>
            <a:pPr algn="ctr" marL="0" indent="0" lvl="0">
              <a:lnSpc>
                <a:spcPts val="2659"/>
              </a:lnSpc>
            </a:pPr>
            <a:r>
              <a:rPr lang="en-US" spc="18" sz="1899">
                <a:solidFill>
                  <a:srgbClr val="000000"/>
                </a:solidFill>
                <a:latin typeface="DM Sans"/>
              </a:rPr>
              <a:t>Campaign Design</a:t>
            </a:r>
          </a:p>
        </p:txBody>
      </p:sp>
      <p:sp>
        <p:nvSpPr>
          <p:cNvPr name="TextBox 28" id="28"/>
          <p:cNvSpPr txBox="true"/>
          <p:nvPr/>
        </p:nvSpPr>
        <p:spPr>
          <a:xfrm rot="0">
            <a:off x="7304406" y="7708859"/>
            <a:ext cx="3679187" cy="663115"/>
          </a:xfrm>
          <a:prstGeom prst="rect">
            <a:avLst/>
          </a:prstGeom>
        </p:spPr>
        <p:txBody>
          <a:bodyPr anchor="t" rtlCol="false" tIns="0" lIns="0" bIns="0" rIns="0">
            <a:spAutoFit/>
          </a:bodyPr>
          <a:lstStyle/>
          <a:p>
            <a:pPr algn="ctr" marL="0" indent="0" lvl="0">
              <a:lnSpc>
                <a:spcPts val="2659"/>
              </a:lnSpc>
            </a:pPr>
            <a:r>
              <a:rPr lang="en-US" spc="19" sz="1899">
                <a:solidFill>
                  <a:srgbClr val="000000"/>
                </a:solidFill>
                <a:latin typeface="DM Sans"/>
              </a:rPr>
              <a:t>Analysis of different Political Factors</a:t>
            </a:r>
          </a:p>
        </p:txBody>
      </p:sp>
      <p:sp>
        <p:nvSpPr>
          <p:cNvPr name="TextBox 29" id="29"/>
          <p:cNvSpPr txBox="true"/>
          <p:nvPr/>
        </p:nvSpPr>
        <p:spPr>
          <a:xfrm rot="0">
            <a:off x="12840004" y="3837838"/>
            <a:ext cx="3679187" cy="326478"/>
          </a:xfrm>
          <a:prstGeom prst="rect">
            <a:avLst/>
          </a:prstGeom>
        </p:spPr>
        <p:txBody>
          <a:bodyPr anchor="t" rtlCol="false" tIns="0" lIns="0" bIns="0" rIns="0">
            <a:spAutoFit/>
          </a:bodyPr>
          <a:lstStyle/>
          <a:p>
            <a:pPr algn="ctr" marL="0" indent="0" lvl="0">
              <a:lnSpc>
                <a:spcPts val="2659"/>
              </a:lnSpc>
            </a:pPr>
            <a:r>
              <a:rPr lang="en-US" spc="19" sz="1899">
                <a:solidFill>
                  <a:srgbClr val="000000"/>
                </a:solidFill>
                <a:latin typeface="DM Sans"/>
              </a:rPr>
              <a:t>Traditional Art of Campaign</a:t>
            </a:r>
          </a:p>
        </p:txBody>
      </p:sp>
      <p:sp>
        <p:nvSpPr>
          <p:cNvPr name="TextBox 30" id="30"/>
          <p:cNvSpPr txBox="true"/>
          <p:nvPr/>
        </p:nvSpPr>
        <p:spPr>
          <a:xfrm rot="0">
            <a:off x="12840004" y="5867551"/>
            <a:ext cx="3679187" cy="326478"/>
          </a:xfrm>
          <a:prstGeom prst="rect">
            <a:avLst/>
          </a:prstGeom>
        </p:spPr>
        <p:txBody>
          <a:bodyPr anchor="t" rtlCol="false" tIns="0" lIns="0" bIns="0" rIns="0">
            <a:spAutoFit/>
          </a:bodyPr>
          <a:lstStyle/>
          <a:p>
            <a:pPr algn="ctr" marL="0" indent="0" lvl="0">
              <a:lnSpc>
                <a:spcPts val="2659"/>
              </a:lnSpc>
            </a:pPr>
            <a:r>
              <a:rPr lang="en-US" spc="19" sz="1899">
                <a:solidFill>
                  <a:srgbClr val="000000"/>
                </a:solidFill>
                <a:latin typeface="DM Sans"/>
              </a:rPr>
              <a:t>Creating a buzz in 21st Century</a:t>
            </a:r>
          </a:p>
        </p:txBody>
      </p:sp>
      <p:sp>
        <p:nvSpPr>
          <p:cNvPr name="TextBox 31" id="31"/>
          <p:cNvSpPr txBox="true"/>
          <p:nvPr/>
        </p:nvSpPr>
        <p:spPr>
          <a:xfrm rot="0">
            <a:off x="12840004" y="7877178"/>
            <a:ext cx="3679187" cy="326478"/>
          </a:xfrm>
          <a:prstGeom prst="rect">
            <a:avLst/>
          </a:prstGeom>
        </p:spPr>
        <p:txBody>
          <a:bodyPr anchor="t" rtlCol="false" tIns="0" lIns="0" bIns="0" rIns="0">
            <a:spAutoFit/>
          </a:bodyPr>
          <a:lstStyle/>
          <a:p>
            <a:pPr algn="ctr" marL="0" indent="0" lvl="0">
              <a:lnSpc>
                <a:spcPts val="2659"/>
              </a:lnSpc>
            </a:pPr>
            <a:r>
              <a:rPr lang="en-US" spc="19" sz="1899">
                <a:solidFill>
                  <a:srgbClr val="000000"/>
                </a:solidFill>
                <a:latin typeface="DM Sans"/>
              </a:rPr>
              <a:t>Analysis on Constituency Level</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991407" y="2384703"/>
            <a:ext cx="4492399" cy="709591"/>
            <a:chOff x="0" y="0"/>
            <a:chExt cx="4180974" cy="660400"/>
          </a:xfrm>
        </p:grpSpPr>
        <p:sp>
          <p:nvSpPr>
            <p:cNvPr name="Freeform 3" id="3"/>
            <p:cNvSpPr/>
            <p:nvPr/>
          </p:nvSpPr>
          <p:spPr>
            <a:xfrm>
              <a:off x="0" y="0"/>
              <a:ext cx="4180975" cy="660400"/>
            </a:xfrm>
            <a:custGeom>
              <a:avLst/>
              <a:gdLst/>
              <a:ahLst/>
              <a:cxnLst/>
              <a:rect r="r" b="b" t="t" l="l"/>
              <a:pathLst>
                <a:path h="660400" w="4180975">
                  <a:moveTo>
                    <a:pt x="4056514" y="660400"/>
                  </a:moveTo>
                  <a:lnTo>
                    <a:pt x="124460" y="660400"/>
                  </a:lnTo>
                  <a:cubicBezTo>
                    <a:pt x="55880" y="660400"/>
                    <a:pt x="0" y="604520"/>
                    <a:pt x="0" y="535940"/>
                  </a:cubicBezTo>
                  <a:lnTo>
                    <a:pt x="0" y="124460"/>
                  </a:lnTo>
                  <a:cubicBezTo>
                    <a:pt x="0" y="55880"/>
                    <a:pt x="55880" y="0"/>
                    <a:pt x="124460" y="0"/>
                  </a:cubicBezTo>
                  <a:lnTo>
                    <a:pt x="4056514" y="0"/>
                  </a:lnTo>
                  <a:cubicBezTo>
                    <a:pt x="4125094" y="0"/>
                    <a:pt x="4180975" y="55880"/>
                    <a:pt x="4180975" y="124460"/>
                  </a:cubicBezTo>
                  <a:lnTo>
                    <a:pt x="4180975" y="535940"/>
                  </a:lnTo>
                  <a:cubicBezTo>
                    <a:pt x="4180975" y="604520"/>
                    <a:pt x="4125094" y="660400"/>
                    <a:pt x="4056514" y="660400"/>
                  </a:cubicBezTo>
                  <a:close/>
                </a:path>
              </a:pathLst>
            </a:custGeom>
            <a:solidFill>
              <a:srgbClr val="FFE500"/>
            </a:solidFill>
          </p:spPr>
        </p:sp>
      </p:grpSp>
      <p:grpSp>
        <p:nvGrpSpPr>
          <p:cNvPr name="Group 4" id="4"/>
          <p:cNvGrpSpPr/>
          <p:nvPr/>
        </p:nvGrpSpPr>
        <p:grpSpPr>
          <a:xfrm rot="0">
            <a:off x="7991407" y="3278150"/>
            <a:ext cx="4492399" cy="2401346"/>
            <a:chOff x="0" y="0"/>
            <a:chExt cx="3447695" cy="1842915"/>
          </a:xfrm>
        </p:grpSpPr>
        <p:sp>
          <p:nvSpPr>
            <p:cNvPr name="Freeform 5" id="5"/>
            <p:cNvSpPr/>
            <p:nvPr/>
          </p:nvSpPr>
          <p:spPr>
            <a:xfrm>
              <a:off x="0" y="0"/>
              <a:ext cx="3447695" cy="1842915"/>
            </a:xfrm>
            <a:custGeom>
              <a:avLst/>
              <a:gdLst/>
              <a:ahLst/>
              <a:cxnLst/>
              <a:rect r="r" b="b" t="t" l="l"/>
              <a:pathLst>
                <a:path h="1842915" w="3447695">
                  <a:moveTo>
                    <a:pt x="3323235" y="1842915"/>
                  </a:moveTo>
                  <a:lnTo>
                    <a:pt x="124460" y="1842915"/>
                  </a:lnTo>
                  <a:cubicBezTo>
                    <a:pt x="55880" y="1842915"/>
                    <a:pt x="0" y="1787035"/>
                    <a:pt x="0" y="1718455"/>
                  </a:cubicBezTo>
                  <a:lnTo>
                    <a:pt x="0" y="124460"/>
                  </a:lnTo>
                  <a:cubicBezTo>
                    <a:pt x="0" y="55880"/>
                    <a:pt x="55880" y="0"/>
                    <a:pt x="124460" y="0"/>
                  </a:cubicBezTo>
                  <a:lnTo>
                    <a:pt x="3323236" y="0"/>
                  </a:lnTo>
                  <a:cubicBezTo>
                    <a:pt x="3391815" y="0"/>
                    <a:pt x="3447695" y="55880"/>
                    <a:pt x="3447695" y="124460"/>
                  </a:cubicBezTo>
                  <a:lnTo>
                    <a:pt x="3447695" y="1718455"/>
                  </a:lnTo>
                  <a:cubicBezTo>
                    <a:pt x="3447695" y="1787035"/>
                    <a:pt x="3391815" y="1842915"/>
                    <a:pt x="3323236" y="1842915"/>
                  </a:cubicBezTo>
                  <a:close/>
                </a:path>
              </a:pathLst>
            </a:custGeom>
            <a:solidFill>
              <a:srgbClr val="EDF0F2"/>
            </a:solidFill>
          </p:spPr>
        </p:sp>
      </p:grpSp>
      <p:grpSp>
        <p:nvGrpSpPr>
          <p:cNvPr name="Group 6" id="6"/>
          <p:cNvGrpSpPr/>
          <p:nvPr/>
        </p:nvGrpSpPr>
        <p:grpSpPr>
          <a:xfrm rot="0">
            <a:off x="7991407" y="5963507"/>
            <a:ext cx="4492399" cy="709591"/>
            <a:chOff x="0" y="0"/>
            <a:chExt cx="4180974" cy="660400"/>
          </a:xfrm>
        </p:grpSpPr>
        <p:sp>
          <p:nvSpPr>
            <p:cNvPr name="Freeform 7" id="7"/>
            <p:cNvSpPr/>
            <p:nvPr/>
          </p:nvSpPr>
          <p:spPr>
            <a:xfrm>
              <a:off x="0" y="0"/>
              <a:ext cx="4180975" cy="660400"/>
            </a:xfrm>
            <a:custGeom>
              <a:avLst/>
              <a:gdLst/>
              <a:ahLst/>
              <a:cxnLst/>
              <a:rect r="r" b="b" t="t" l="l"/>
              <a:pathLst>
                <a:path h="660400" w="4180975">
                  <a:moveTo>
                    <a:pt x="4056514" y="660400"/>
                  </a:moveTo>
                  <a:lnTo>
                    <a:pt x="124460" y="660400"/>
                  </a:lnTo>
                  <a:cubicBezTo>
                    <a:pt x="55880" y="660400"/>
                    <a:pt x="0" y="604520"/>
                    <a:pt x="0" y="535940"/>
                  </a:cubicBezTo>
                  <a:lnTo>
                    <a:pt x="0" y="124460"/>
                  </a:lnTo>
                  <a:cubicBezTo>
                    <a:pt x="0" y="55880"/>
                    <a:pt x="55880" y="0"/>
                    <a:pt x="124460" y="0"/>
                  </a:cubicBezTo>
                  <a:lnTo>
                    <a:pt x="4056514" y="0"/>
                  </a:lnTo>
                  <a:cubicBezTo>
                    <a:pt x="4125094" y="0"/>
                    <a:pt x="4180975" y="55880"/>
                    <a:pt x="4180975" y="124460"/>
                  </a:cubicBezTo>
                  <a:lnTo>
                    <a:pt x="4180975" y="535940"/>
                  </a:lnTo>
                  <a:cubicBezTo>
                    <a:pt x="4180975" y="604520"/>
                    <a:pt x="4125094" y="660400"/>
                    <a:pt x="4056514" y="660400"/>
                  </a:cubicBezTo>
                  <a:close/>
                </a:path>
              </a:pathLst>
            </a:custGeom>
            <a:solidFill>
              <a:srgbClr val="FFE500"/>
            </a:solidFill>
          </p:spPr>
        </p:sp>
      </p:grpSp>
      <p:grpSp>
        <p:nvGrpSpPr>
          <p:cNvPr name="Group 8" id="8"/>
          <p:cNvGrpSpPr/>
          <p:nvPr/>
        </p:nvGrpSpPr>
        <p:grpSpPr>
          <a:xfrm rot="0">
            <a:off x="7991407" y="6856954"/>
            <a:ext cx="4492399" cy="2401346"/>
            <a:chOff x="0" y="0"/>
            <a:chExt cx="3447695" cy="1842915"/>
          </a:xfrm>
        </p:grpSpPr>
        <p:sp>
          <p:nvSpPr>
            <p:cNvPr name="Freeform 9" id="9"/>
            <p:cNvSpPr/>
            <p:nvPr/>
          </p:nvSpPr>
          <p:spPr>
            <a:xfrm>
              <a:off x="0" y="0"/>
              <a:ext cx="3447695" cy="1842915"/>
            </a:xfrm>
            <a:custGeom>
              <a:avLst/>
              <a:gdLst/>
              <a:ahLst/>
              <a:cxnLst/>
              <a:rect r="r" b="b" t="t" l="l"/>
              <a:pathLst>
                <a:path h="1842915" w="3447695">
                  <a:moveTo>
                    <a:pt x="3323235" y="1842915"/>
                  </a:moveTo>
                  <a:lnTo>
                    <a:pt x="124460" y="1842915"/>
                  </a:lnTo>
                  <a:cubicBezTo>
                    <a:pt x="55880" y="1842915"/>
                    <a:pt x="0" y="1787035"/>
                    <a:pt x="0" y="1718455"/>
                  </a:cubicBezTo>
                  <a:lnTo>
                    <a:pt x="0" y="124460"/>
                  </a:lnTo>
                  <a:cubicBezTo>
                    <a:pt x="0" y="55880"/>
                    <a:pt x="55880" y="0"/>
                    <a:pt x="124460" y="0"/>
                  </a:cubicBezTo>
                  <a:lnTo>
                    <a:pt x="3323236" y="0"/>
                  </a:lnTo>
                  <a:cubicBezTo>
                    <a:pt x="3391815" y="0"/>
                    <a:pt x="3447695" y="55880"/>
                    <a:pt x="3447695" y="124460"/>
                  </a:cubicBezTo>
                  <a:lnTo>
                    <a:pt x="3447695" y="1718455"/>
                  </a:lnTo>
                  <a:cubicBezTo>
                    <a:pt x="3447695" y="1787035"/>
                    <a:pt x="3391815" y="1842915"/>
                    <a:pt x="3323236" y="1842915"/>
                  </a:cubicBezTo>
                  <a:close/>
                </a:path>
              </a:pathLst>
            </a:custGeom>
            <a:solidFill>
              <a:srgbClr val="EDF0F2"/>
            </a:solidFill>
          </p:spPr>
        </p:sp>
      </p:grpSp>
      <p:grpSp>
        <p:nvGrpSpPr>
          <p:cNvPr name="Group 10" id="10"/>
          <p:cNvGrpSpPr/>
          <p:nvPr/>
        </p:nvGrpSpPr>
        <p:grpSpPr>
          <a:xfrm rot="0">
            <a:off x="12766901" y="2376048"/>
            <a:ext cx="4492399" cy="709591"/>
            <a:chOff x="0" y="0"/>
            <a:chExt cx="4180974" cy="660400"/>
          </a:xfrm>
        </p:grpSpPr>
        <p:sp>
          <p:nvSpPr>
            <p:cNvPr name="Freeform 11" id="11"/>
            <p:cNvSpPr/>
            <p:nvPr/>
          </p:nvSpPr>
          <p:spPr>
            <a:xfrm>
              <a:off x="0" y="0"/>
              <a:ext cx="4180975" cy="660400"/>
            </a:xfrm>
            <a:custGeom>
              <a:avLst/>
              <a:gdLst/>
              <a:ahLst/>
              <a:cxnLst/>
              <a:rect r="r" b="b" t="t" l="l"/>
              <a:pathLst>
                <a:path h="660400" w="4180975">
                  <a:moveTo>
                    <a:pt x="4056514" y="660400"/>
                  </a:moveTo>
                  <a:lnTo>
                    <a:pt x="124460" y="660400"/>
                  </a:lnTo>
                  <a:cubicBezTo>
                    <a:pt x="55880" y="660400"/>
                    <a:pt x="0" y="604520"/>
                    <a:pt x="0" y="535940"/>
                  </a:cubicBezTo>
                  <a:lnTo>
                    <a:pt x="0" y="124460"/>
                  </a:lnTo>
                  <a:cubicBezTo>
                    <a:pt x="0" y="55880"/>
                    <a:pt x="55880" y="0"/>
                    <a:pt x="124460" y="0"/>
                  </a:cubicBezTo>
                  <a:lnTo>
                    <a:pt x="4056514" y="0"/>
                  </a:lnTo>
                  <a:cubicBezTo>
                    <a:pt x="4125094" y="0"/>
                    <a:pt x="4180975" y="55880"/>
                    <a:pt x="4180975" y="124460"/>
                  </a:cubicBezTo>
                  <a:lnTo>
                    <a:pt x="4180975" y="535940"/>
                  </a:lnTo>
                  <a:cubicBezTo>
                    <a:pt x="4180975" y="604520"/>
                    <a:pt x="4125094" y="660400"/>
                    <a:pt x="4056514" y="660400"/>
                  </a:cubicBezTo>
                  <a:close/>
                </a:path>
              </a:pathLst>
            </a:custGeom>
            <a:solidFill>
              <a:srgbClr val="FFE500"/>
            </a:solidFill>
          </p:spPr>
        </p:sp>
      </p:grpSp>
      <p:grpSp>
        <p:nvGrpSpPr>
          <p:cNvPr name="Group 12" id="12"/>
          <p:cNvGrpSpPr/>
          <p:nvPr/>
        </p:nvGrpSpPr>
        <p:grpSpPr>
          <a:xfrm rot="0">
            <a:off x="12766901" y="3269495"/>
            <a:ext cx="4492399" cy="2401346"/>
            <a:chOff x="0" y="0"/>
            <a:chExt cx="3447695" cy="1842915"/>
          </a:xfrm>
        </p:grpSpPr>
        <p:sp>
          <p:nvSpPr>
            <p:cNvPr name="Freeform 13" id="13"/>
            <p:cNvSpPr/>
            <p:nvPr/>
          </p:nvSpPr>
          <p:spPr>
            <a:xfrm>
              <a:off x="0" y="0"/>
              <a:ext cx="3447695" cy="1842915"/>
            </a:xfrm>
            <a:custGeom>
              <a:avLst/>
              <a:gdLst/>
              <a:ahLst/>
              <a:cxnLst/>
              <a:rect r="r" b="b" t="t" l="l"/>
              <a:pathLst>
                <a:path h="1842915" w="3447695">
                  <a:moveTo>
                    <a:pt x="3323235" y="1842915"/>
                  </a:moveTo>
                  <a:lnTo>
                    <a:pt x="124460" y="1842915"/>
                  </a:lnTo>
                  <a:cubicBezTo>
                    <a:pt x="55880" y="1842915"/>
                    <a:pt x="0" y="1787035"/>
                    <a:pt x="0" y="1718455"/>
                  </a:cubicBezTo>
                  <a:lnTo>
                    <a:pt x="0" y="124460"/>
                  </a:lnTo>
                  <a:cubicBezTo>
                    <a:pt x="0" y="55880"/>
                    <a:pt x="55880" y="0"/>
                    <a:pt x="124460" y="0"/>
                  </a:cubicBezTo>
                  <a:lnTo>
                    <a:pt x="3323236" y="0"/>
                  </a:lnTo>
                  <a:cubicBezTo>
                    <a:pt x="3391815" y="0"/>
                    <a:pt x="3447695" y="55880"/>
                    <a:pt x="3447695" y="124460"/>
                  </a:cubicBezTo>
                  <a:lnTo>
                    <a:pt x="3447695" y="1718455"/>
                  </a:lnTo>
                  <a:cubicBezTo>
                    <a:pt x="3447695" y="1787035"/>
                    <a:pt x="3391815" y="1842915"/>
                    <a:pt x="3323236" y="1842915"/>
                  </a:cubicBezTo>
                  <a:close/>
                </a:path>
              </a:pathLst>
            </a:custGeom>
            <a:solidFill>
              <a:srgbClr val="EDF0F2"/>
            </a:solidFill>
          </p:spPr>
        </p:sp>
      </p:grpSp>
      <p:grpSp>
        <p:nvGrpSpPr>
          <p:cNvPr name="Group 14" id="14"/>
          <p:cNvGrpSpPr/>
          <p:nvPr/>
        </p:nvGrpSpPr>
        <p:grpSpPr>
          <a:xfrm rot="0">
            <a:off x="12766901" y="5954852"/>
            <a:ext cx="4492399" cy="709591"/>
            <a:chOff x="0" y="0"/>
            <a:chExt cx="4180974" cy="660400"/>
          </a:xfrm>
        </p:grpSpPr>
        <p:sp>
          <p:nvSpPr>
            <p:cNvPr name="Freeform 15" id="15"/>
            <p:cNvSpPr/>
            <p:nvPr/>
          </p:nvSpPr>
          <p:spPr>
            <a:xfrm>
              <a:off x="0" y="0"/>
              <a:ext cx="4180975" cy="660400"/>
            </a:xfrm>
            <a:custGeom>
              <a:avLst/>
              <a:gdLst/>
              <a:ahLst/>
              <a:cxnLst/>
              <a:rect r="r" b="b" t="t" l="l"/>
              <a:pathLst>
                <a:path h="660400" w="4180975">
                  <a:moveTo>
                    <a:pt x="4056514" y="660400"/>
                  </a:moveTo>
                  <a:lnTo>
                    <a:pt x="124460" y="660400"/>
                  </a:lnTo>
                  <a:cubicBezTo>
                    <a:pt x="55880" y="660400"/>
                    <a:pt x="0" y="604520"/>
                    <a:pt x="0" y="535940"/>
                  </a:cubicBezTo>
                  <a:lnTo>
                    <a:pt x="0" y="124460"/>
                  </a:lnTo>
                  <a:cubicBezTo>
                    <a:pt x="0" y="55880"/>
                    <a:pt x="55880" y="0"/>
                    <a:pt x="124460" y="0"/>
                  </a:cubicBezTo>
                  <a:lnTo>
                    <a:pt x="4056514" y="0"/>
                  </a:lnTo>
                  <a:cubicBezTo>
                    <a:pt x="4125094" y="0"/>
                    <a:pt x="4180975" y="55880"/>
                    <a:pt x="4180975" y="124460"/>
                  </a:cubicBezTo>
                  <a:lnTo>
                    <a:pt x="4180975" y="535940"/>
                  </a:lnTo>
                  <a:cubicBezTo>
                    <a:pt x="4180975" y="604520"/>
                    <a:pt x="4125094" y="660400"/>
                    <a:pt x="4056514" y="660400"/>
                  </a:cubicBezTo>
                  <a:close/>
                </a:path>
              </a:pathLst>
            </a:custGeom>
            <a:solidFill>
              <a:srgbClr val="FFE500"/>
            </a:solidFill>
          </p:spPr>
        </p:sp>
      </p:grpSp>
      <p:grpSp>
        <p:nvGrpSpPr>
          <p:cNvPr name="Group 16" id="16"/>
          <p:cNvGrpSpPr/>
          <p:nvPr/>
        </p:nvGrpSpPr>
        <p:grpSpPr>
          <a:xfrm rot="0">
            <a:off x="12766901" y="6848298"/>
            <a:ext cx="4492399" cy="2401346"/>
            <a:chOff x="0" y="0"/>
            <a:chExt cx="3447695" cy="1842915"/>
          </a:xfrm>
        </p:grpSpPr>
        <p:sp>
          <p:nvSpPr>
            <p:cNvPr name="Freeform 17" id="17"/>
            <p:cNvSpPr/>
            <p:nvPr/>
          </p:nvSpPr>
          <p:spPr>
            <a:xfrm>
              <a:off x="0" y="0"/>
              <a:ext cx="3447695" cy="1842915"/>
            </a:xfrm>
            <a:custGeom>
              <a:avLst/>
              <a:gdLst/>
              <a:ahLst/>
              <a:cxnLst/>
              <a:rect r="r" b="b" t="t" l="l"/>
              <a:pathLst>
                <a:path h="1842915" w="3447695">
                  <a:moveTo>
                    <a:pt x="3323235" y="1842915"/>
                  </a:moveTo>
                  <a:lnTo>
                    <a:pt x="124460" y="1842915"/>
                  </a:lnTo>
                  <a:cubicBezTo>
                    <a:pt x="55880" y="1842915"/>
                    <a:pt x="0" y="1787035"/>
                    <a:pt x="0" y="1718455"/>
                  </a:cubicBezTo>
                  <a:lnTo>
                    <a:pt x="0" y="124460"/>
                  </a:lnTo>
                  <a:cubicBezTo>
                    <a:pt x="0" y="55880"/>
                    <a:pt x="55880" y="0"/>
                    <a:pt x="124460" y="0"/>
                  </a:cubicBezTo>
                  <a:lnTo>
                    <a:pt x="3323236" y="0"/>
                  </a:lnTo>
                  <a:cubicBezTo>
                    <a:pt x="3391815" y="0"/>
                    <a:pt x="3447695" y="55880"/>
                    <a:pt x="3447695" y="124460"/>
                  </a:cubicBezTo>
                  <a:lnTo>
                    <a:pt x="3447695" y="1718455"/>
                  </a:lnTo>
                  <a:cubicBezTo>
                    <a:pt x="3447695" y="1787035"/>
                    <a:pt x="3391815" y="1842915"/>
                    <a:pt x="3323236" y="1842915"/>
                  </a:cubicBezTo>
                  <a:close/>
                </a:path>
              </a:pathLst>
            </a:custGeom>
            <a:solidFill>
              <a:srgbClr val="EDF0F2"/>
            </a:solidFill>
          </p:spPr>
        </p:sp>
      </p:grpSp>
      <p:grpSp>
        <p:nvGrpSpPr>
          <p:cNvPr name="Group 18" id="18"/>
          <p:cNvGrpSpPr/>
          <p:nvPr/>
        </p:nvGrpSpPr>
        <p:grpSpPr>
          <a:xfrm rot="-375788">
            <a:off x="9244561" y="3597346"/>
            <a:ext cx="1453246" cy="1923061"/>
            <a:chOff x="0" y="0"/>
            <a:chExt cx="1937661" cy="2564081"/>
          </a:xfrm>
        </p:grpSpPr>
        <p:grpSp>
          <p:nvGrpSpPr>
            <p:cNvPr name="Group 19" id="19"/>
            <p:cNvGrpSpPr/>
            <p:nvPr/>
          </p:nvGrpSpPr>
          <p:grpSpPr>
            <a:xfrm rot="0">
              <a:off x="0" y="0"/>
              <a:ext cx="1937661" cy="2564081"/>
              <a:chOff x="0" y="0"/>
              <a:chExt cx="3216910" cy="4256894"/>
            </a:xfrm>
          </p:grpSpPr>
          <p:sp>
            <p:nvSpPr>
              <p:cNvPr name="Freeform 20" id="20"/>
              <p:cNvSpPr/>
              <p:nvPr/>
            </p:nvSpPr>
            <p:spPr>
              <a:xfrm>
                <a:off x="19050" y="223520"/>
                <a:ext cx="3178810" cy="4025754"/>
              </a:xfrm>
              <a:custGeom>
                <a:avLst/>
                <a:gdLst/>
                <a:ahLst/>
                <a:cxnLst/>
                <a:rect r="r" b="b" t="t" l="l"/>
                <a:pathLst>
                  <a:path h="4025754" w="3178810">
                    <a:moveTo>
                      <a:pt x="0" y="11430"/>
                    </a:moveTo>
                    <a:cubicBezTo>
                      <a:pt x="0" y="11430"/>
                      <a:pt x="2540" y="340360"/>
                      <a:pt x="2540" y="749300"/>
                    </a:cubicBezTo>
                    <a:cubicBezTo>
                      <a:pt x="2540" y="1586314"/>
                      <a:pt x="7620" y="2844654"/>
                      <a:pt x="7620" y="3105004"/>
                    </a:cubicBezTo>
                    <a:cubicBezTo>
                      <a:pt x="7620" y="3299314"/>
                      <a:pt x="16510" y="3698094"/>
                      <a:pt x="21590" y="3889864"/>
                    </a:cubicBezTo>
                    <a:lnTo>
                      <a:pt x="130810" y="4004164"/>
                    </a:lnTo>
                    <a:cubicBezTo>
                      <a:pt x="275590" y="4011784"/>
                      <a:pt x="543560" y="4025754"/>
                      <a:pt x="793750" y="4025754"/>
                    </a:cubicBezTo>
                    <a:lnTo>
                      <a:pt x="3178810" y="4025754"/>
                    </a:lnTo>
                    <a:lnTo>
                      <a:pt x="3178810" y="693420"/>
                    </a:lnTo>
                    <a:cubicBezTo>
                      <a:pt x="3178810" y="318770"/>
                      <a:pt x="3169920" y="41910"/>
                      <a:pt x="3169920" y="41910"/>
                    </a:cubicBezTo>
                    <a:cubicBezTo>
                      <a:pt x="3014980" y="21590"/>
                      <a:pt x="2858770" y="11430"/>
                      <a:pt x="2701290" y="12700"/>
                    </a:cubicBezTo>
                    <a:cubicBezTo>
                      <a:pt x="2428240" y="12700"/>
                      <a:pt x="1179830" y="21590"/>
                      <a:pt x="929640" y="12700"/>
                    </a:cubicBezTo>
                    <a:cubicBezTo>
                      <a:pt x="594360" y="0"/>
                      <a:pt x="0" y="11430"/>
                      <a:pt x="0" y="11430"/>
                    </a:cubicBezTo>
                    <a:close/>
                  </a:path>
                </a:pathLst>
              </a:custGeom>
              <a:solidFill>
                <a:srgbClr val="FFFFFF"/>
              </a:solidFill>
            </p:spPr>
          </p:sp>
          <p:sp>
            <p:nvSpPr>
              <p:cNvPr name="Freeform 21" id="21"/>
              <p:cNvSpPr/>
              <p:nvPr/>
            </p:nvSpPr>
            <p:spPr>
              <a:xfrm>
                <a:off x="12700" y="217170"/>
                <a:ext cx="3191510" cy="4038454"/>
              </a:xfrm>
              <a:custGeom>
                <a:avLst/>
                <a:gdLst/>
                <a:ahLst/>
                <a:cxnLst/>
                <a:rect r="r" b="b" t="t" l="l"/>
                <a:pathLst>
                  <a:path h="4038454" w="3191510">
                    <a:moveTo>
                      <a:pt x="3191510" y="4038454"/>
                    </a:moveTo>
                    <a:lnTo>
                      <a:pt x="800100" y="4038454"/>
                    </a:lnTo>
                    <a:cubicBezTo>
                      <a:pt x="547370" y="4038454"/>
                      <a:pt x="270510" y="4024484"/>
                      <a:pt x="137160" y="4016864"/>
                    </a:cubicBezTo>
                    <a:lnTo>
                      <a:pt x="134620" y="4016864"/>
                    </a:lnTo>
                    <a:lnTo>
                      <a:pt x="21590" y="3898754"/>
                    </a:lnTo>
                    <a:lnTo>
                      <a:pt x="21590" y="3896214"/>
                    </a:lnTo>
                    <a:cubicBezTo>
                      <a:pt x="16510" y="3693014"/>
                      <a:pt x="7620" y="3299314"/>
                      <a:pt x="7620" y="3111354"/>
                    </a:cubicBezTo>
                    <a:cubicBezTo>
                      <a:pt x="7620" y="2995784"/>
                      <a:pt x="6350" y="2819254"/>
                      <a:pt x="5080" y="2483936"/>
                    </a:cubicBezTo>
                    <a:cubicBezTo>
                      <a:pt x="3810" y="1851421"/>
                      <a:pt x="2540" y="1135849"/>
                      <a:pt x="2540" y="755650"/>
                    </a:cubicBezTo>
                    <a:cubicBezTo>
                      <a:pt x="2540" y="351790"/>
                      <a:pt x="0" y="21590"/>
                      <a:pt x="0" y="17780"/>
                    </a:cubicBezTo>
                    <a:lnTo>
                      <a:pt x="0" y="11430"/>
                    </a:lnTo>
                    <a:lnTo>
                      <a:pt x="6350" y="11430"/>
                    </a:lnTo>
                    <a:cubicBezTo>
                      <a:pt x="12700" y="11430"/>
                      <a:pt x="604520" y="0"/>
                      <a:pt x="935990" y="12700"/>
                    </a:cubicBezTo>
                    <a:cubicBezTo>
                      <a:pt x="1121410" y="19050"/>
                      <a:pt x="1852930" y="16510"/>
                      <a:pt x="2338070" y="13970"/>
                    </a:cubicBezTo>
                    <a:cubicBezTo>
                      <a:pt x="2503170" y="12700"/>
                      <a:pt x="2637790" y="12700"/>
                      <a:pt x="2707640" y="12700"/>
                    </a:cubicBezTo>
                    <a:cubicBezTo>
                      <a:pt x="2861310" y="11430"/>
                      <a:pt x="3020060" y="21590"/>
                      <a:pt x="3177540" y="41910"/>
                    </a:cubicBezTo>
                    <a:lnTo>
                      <a:pt x="3182620" y="43180"/>
                    </a:lnTo>
                    <a:lnTo>
                      <a:pt x="3182620" y="48260"/>
                    </a:lnTo>
                    <a:cubicBezTo>
                      <a:pt x="3182620" y="50800"/>
                      <a:pt x="3191510" y="328930"/>
                      <a:pt x="3191510" y="699770"/>
                    </a:cubicBezTo>
                    <a:lnTo>
                      <a:pt x="3191510" y="4038454"/>
                    </a:lnTo>
                    <a:close/>
                    <a:moveTo>
                      <a:pt x="139700" y="4004164"/>
                    </a:moveTo>
                    <a:cubicBezTo>
                      <a:pt x="273050" y="4011784"/>
                      <a:pt x="548640" y="4025754"/>
                      <a:pt x="800100" y="4025754"/>
                    </a:cubicBezTo>
                    <a:lnTo>
                      <a:pt x="3178810" y="4025754"/>
                    </a:lnTo>
                    <a:lnTo>
                      <a:pt x="3178810" y="699770"/>
                    </a:lnTo>
                    <a:cubicBezTo>
                      <a:pt x="3178810" y="358140"/>
                      <a:pt x="3171190" y="93980"/>
                      <a:pt x="3169920" y="53340"/>
                    </a:cubicBezTo>
                    <a:cubicBezTo>
                      <a:pt x="3014980" y="33020"/>
                      <a:pt x="2858770" y="24130"/>
                      <a:pt x="2707640" y="25400"/>
                    </a:cubicBezTo>
                    <a:cubicBezTo>
                      <a:pt x="2637790" y="25400"/>
                      <a:pt x="2503170" y="27940"/>
                      <a:pt x="2338070" y="26670"/>
                    </a:cubicBezTo>
                    <a:cubicBezTo>
                      <a:pt x="1828800" y="22860"/>
                      <a:pt x="1304290" y="22860"/>
                      <a:pt x="935990" y="25400"/>
                    </a:cubicBezTo>
                    <a:cubicBezTo>
                      <a:pt x="622300" y="27940"/>
                      <a:pt x="77470" y="22860"/>
                      <a:pt x="12700" y="24130"/>
                    </a:cubicBezTo>
                    <a:cubicBezTo>
                      <a:pt x="12700" y="71120"/>
                      <a:pt x="15240" y="382270"/>
                      <a:pt x="15240" y="755650"/>
                    </a:cubicBezTo>
                    <a:cubicBezTo>
                      <a:pt x="15240" y="1135848"/>
                      <a:pt x="16510" y="1851421"/>
                      <a:pt x="17780" y="2483935"/>
                    </a:cubicBezTo>
                    <a:cubicBezTo>
                      <a:pt x="19050" y="2819254"/>
                      <a:pt x="20320" y="2995784"/>
                      <a:pt x="20320" y="3111354"/>
                    </a:cubicBezTo>
                    <a:cubicBezTo>
                      <a:pt x="20320" y="3298044"/>
                      <a:pt x="29210" y="3689204"/>
                      <a:pt x="34290" y="3893674"/>
                    </a:cubicBezTo>
                    <a:lnTo>
                      <a:pt x="139700" y="4004164"/>
                    </a:lnTo>
                    <a:close/>
                    <a:moveTo>
                      <a:pt x="139700" y="4004164"/>
                    </a:moveTo>
                    <a:lnTo>
                      <a:pt x="133350" y="3878434"/>
                    </a:lnTo>
                    <a:lnTo>
                      <a:pt x="34290" y="3892404"/>
                    </a:lnTo>
                    <a:lnTo>
                      <a:pt x="139700" y="4004164"/>
                    </a:lnTo>
                    <a:close/>
                  </a:path>
                </a:pathLst>
              </a:custGeom>
              <a:solidFill>
                <a:srgbClr val="000000"/>
              </a:solidFill>
            </p:spPr>
          </p:sp>
          <p:sp>
            <p:nvSpPr>
              <p:cNvPr name="Freeform 22" id="22"/>
              <p:cNvSpPr/>
              <p:nvPr/>
            </p:nvSpPr>
            <p:spPr>
              <a:xfrm>
                <a:off x="299720" y="19050"/>
                <a:ext cx="617220" cy="304800"/>
              </a:xfrm>
              <a:custGeom>
                <a:avLst/>
                <a:gdLst/>
                <a:ahLst/>
                <a:cxnLst/>
                <a:rect r="r" b="b" t="t" l="l"/>
                <a:pathLst>
                  <a:path h="304800" w="61722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p:spPr>
          </p:sp>
        </p:grpSp>
        <p:sp>
          <p:nvSpPr>
            <p:cNvPr name="TextBox 23" id="23"/>
            <p:cNvSpPr txBox="true"/>
            <p:nvPr/>
          </p:nvSpPr>
          <p:spPr>
            <a:xfrm rot="0">
              <a:off x="408848" y="522047"/>
              <a:ext cx="1119964" cy="1312027"/>
            </a:xfrm>
            <a:prstGeom prst="rect">
              <a:avLst/>
            </a:prstGeom>
          </p:spPr>
          <p:txBody>
            <a:bodyPr anchor="t" rtlCol="false" tIns="0" lIns="0" bIns="0" rIns="0">
              <a:spAutoFit/>
            </a:bodyPr>
            <a:lstStyle/>
            <a:p>
              <a:pPr algn="ctr" marL="0" indent="0" lvl="0">
                <a:lnSpc>
                  <a:spcPts val="1955"/>
                </a:lnSpc>
                <a:spcBef>
                  <a:spcPct val="0"/>
                </a:spcBef>
              </a:pPr>
              <a:r>
                <a:rPr lang="en-US" sz="1492">
                  <a:solidFill>
                    <a:srgbClr val="000000"/>
                  </a:solidFill>
                  <a:latin typeface="DM Sans"/>
                </a:rPr>
                <a:t>None. Just your interest in Politics</a:t>
              </a:r>
            </a:p>
          </p:txBody>
        </p:sp>
      </p:grpSp>
      <p:grpSp>
        <p:nvGrpSpPr>
          <p:cNvPr name="Group 24" id="24"/>
          <p:cNvGrpSpPr/>
          <p:nvPr/>
        </p:nvGrpSpPr>
        <p:grpSpPr>
          <a:xfrm rot="-375788">
            <a:off x="14045147" y="7250138"/>
            <a:ext cx="1488973" cy="1462871"/>
            <a:chOff x="0" y="0"/>
            <a:chExt cx="1985297" cy="1950494"/>
          </a:xfrm>
        </p:grpSpPr>
        <p:grpSp>
          <p:nvGrpSpPr>
            <p:cNvPr name="Group 25" id="25"/>
            <p:cNvGrpSpPr/>
            <p:nvPr/>
          </p:nvGrpSpPr>
          <p:grpSpPr>
            <a:xfrm rot="0">
              <a:off x="0" y="0"/>
              <a:ext cx="1985297" cy="1950494"/>
              <a:chOff x="0" y="0"/>
              <a:chExt cx="3216910" cy="3160517"/>
            </a:xfrm>
          </p:grpSpPr>
          <p:sp>
            <p:nvSpPr>
              <p:cNvPr name="Freeform 26" id="26"/>
              <p:cNvSpPr/>
              <p:nvPr/>
            </p:nvSpPr>
            <p:spPr>
              <a:xfrm>
                <a:off x="19050" y="223520"/>
                <a:ext cx="3178810" cy="2929376"/>
              </a:xfrm>
              <a:custGeom>
                <a:avLst/>
                <a:gdLst/>
                <a:ahLst/>
                <a:cxnLst/>
                <a:rect r="r" b="b" t="t" l="l"/>
                <a:pathLst>
                  <a:path h="2929376" w="3178810">
                    <a:moveTo>
                      <a:pt x="0" y="11430"/>
                    </a:moveTo>
                    <a:cubicBezTo>
                      <a:pt x="0" y="11430"/>
                      <a:pt x="2540" y="340360"/>
                      <a:pt x="2540" y="749300"/>
                    </a:cubicBezTo>
                    <a:cubicBezTo>
                      <a:pt x="2540" y="1158039"/>
                      <a:pt x="7620" y="1748277"/>
                      <a:pt x="7620" y="2008627"/>
                    </a:cubicBezTo>
                    <a:cubicBezTo>
                      <a:pt x="7620" y="2202937"/>
                      <a:pt x="16510" y="2601717"/>
                      <a:pt x="21590" y="2793487"/>
                    </a:cubicBezTo>
                    <a:lnTo>
                      <a:pt x="130810" y="2907787"/>
                    </a:lnTo>
                    <a:cubicBezTo>
                      <a:pt x="275590" y="2915407"/>
                      <a:pt x="543560" y="2929377"/>
                      <a:pt x="793750" y="2929377"/>
                    </a:cubicBezTo>
                    <a:lnTo>
                      <a:pt x="3178810" y="2929377"/>
                    </a:lnTo>
                    <a:lnTo>
                      <a:pt x="3178810" y="693420"/>
                    </a:lnTo>
                    <a:cubicBezTo>
                      <a:pt x="3178810" y="318770"/>
                      <a:pt x="3169920" y="41910"/>
                      <a:pt x="3169920" y="41910"/>
                    </a:cubicBezTo>
                    <a:cubicBezTo>
                      <a:pt x="3014980" y="21590"/>
                      <a:pt x="2858770" y="11430"/>
                      <a:pt x="2701290" y="12700"/>
                    </a:cubicBezTo>
                    <a:cubicBezTo>
                      <a:pt x="2428240" y="12700"/>
                      <a:pt x="1179830" y="21590"/>
                      <a:pt x="929640" y="12700"/>
                    </a:cubicBezTo>
                    <a:cubicBezTo>
                      <a:pt x="594360" y="0"/>
                      <a:pt x="0" y="11430"/>
                      <a:pt x="0" y="11430"/>
                    </a:cubicBezTo>
                    <a:close/>
                  </a:path>
                </a:pathLst>
              </a:custGeom>
              <a:solidFill>
                <a:srgbClr val="FFFFFF"/>
              </a:solidFill>
            </p:spPr>
          </p:sp>
          <p:sp>
            <p:nvSpPr>
              <p:cNvPr name="Freeform 27" id="27"/>
              <p:cNvSpPr/>
              <p:nvPr/>
            </p:nvSpPr>
            <p:spPr>
              <a:xfrm>
                <a:off x="12700" y="217170"/>
                <a:ext cx="3191510" cy="2942077"/>
              </a:xfrm>
              <a:custGeom>
                <a:avLst/>
                <a:gdLst/>
                <a:ahLst/>
                <a:cxnLst/>
                <a:rect r="r" b="b" t="t" l="l"/>
                <a:pathLst>
                  <a:path h="2942077" w="3191510">
                    <a:moveTo>
                      <a:pt x="3191510" y="2942077"/>
                    </a:moveTo>
                    <a:lnTo>
                      <a:pt x="800100" y="2942077"/>
                    </a:lnTo>
                    <a:cubicBezTo>
                      <a:pt x="547370" y="2942077"/>
                      <a:pt x="270510" y="2928107"/>
                      <a:pt x="137160" y="2920487"/>
                    </a:cubicBezTo>
                    <a:lnTo>
                      <a:pt x="134620" y="2920487"/>
                    </a:lnTo>
                    <a:lnTo>
                      <a:pt x="21590" y="2802377"/>
                    </a:lnTo>
                    <a:lnTo>
                      <a:pt x="21590" y="2799837"/>
                    </a:lnTo>
                    <a:cubicBezTo>
                      <a:pt x="16510" y="2596637"/>
                      <a:pt x="7620" y="2202937"/>
                      <a:pt x="7620" y="2014977"/>
                    </a:cubicBezTo>
                    <a:cubicBezTo>
                      <a:pt x="7620" y="1899407"/>
                      <a:pt x="6350" y="1722877"/>
                      <a:pt x="5080" y="1518468"/>
                    </a:cubicBezTo>
                    <a:cubicBezTo>
                      <a:pt x="3810" y="1267186"/>
                      <a:pt x="2540" y="982908"/>
                      <a:pt x="2540" y="755650"/>
                    </a:cubicBezTo>
                    <a:cubicBezTo>
                      <a:pt x="2540" y="351790"/>
                      <a:pt x="0" y="21590"/>
                      <a:pt x="0" y="17780"/>
                    </a:cubicBezTo>
                    <a:lnTo>
                      <a:pt x="0" y="11430"/>
                    </a:lnTo>
                    <a:lnTo>
                      <a:pt x="6350" y="11430"/>
                    </a:lnTo>
                    <a:cubicBezTo>
                      <a:pt x="12700" y="11430"/>
                      <a:pt x="604520" y="0"/>
                      <a:pt x="935990" y="12700"/>
                    </a:cubicBezTo>
                    <a:cubicBezTo>
                      <a:pt x="1121410" y="19050"/>
                      <a:pt x="1852930" y="16510"/>
                      <a:pt x="2338070" y="13970"/>
                    </a:cubicBezTo>
                    <a:cubicBezTo>
                      <a:pt x="2503170" y="12700"/>
                      <a:pt x="2637790" y="12700"/>
                      <a:pt x="2707640" y="12700"/>
                    </a:cubicBezTo>
                    <a:cubicBezTo>
                      <a:pt x="2861310" y="11430"/>
                      <a:pt x="3020060" y="21590"/>
                      <a:pt x="3177540" y="41910"/>
                    </a:cubicBezTo>
                    <a:lnTo>
                      <a:pt x="3182620" y="43180"/>
                    </a:lnTo>
                    <a:lnTo>
                      <a:pt x="3182620" y="48260"/>
                    </a:lnTo>
                    <a:cubicBezTo>
                      <a:pt x="3182620" y="50800"/>
                      <a:pt x="3191510" y="328930"/>
                      <a:pt x="3191510" y="699770"/>
                    </a:cubicBezTo>
                    <a:lnTo>
                      <a:pt x="3191510" y="2942077"/>
                    </a:lnTo>
                    <a:close/>
                    <a:moveTo>
                      <a:pt x="139700" y="2907787"/>
                    </a:moveTo>
                    <a:cubicBezTo>
                      <a:pt x="273050" y="2915407"/>
                      <a:pt x="548640" y="2929377"/>
                      <a:pt x="800100" y="2929377"/>
                    </a:cubicBezTo>
                    <a:lnTo>
                      <a:pt x="3178810" y="2929377"/>
                    </a:lnTo>
                    <a:lnTo>
                      <a:pt x="3178810" y="699770"/>
                    </a:lnTo>
                    <a:cubicBezTo>
                      <a:pt x="3178810" y="358140"/>
                      <a:pt x="3171190" y="93980"/>
                      <a:pt x="3169920" y="53340"/>
                    </a:cubicBezTo>
                    <a:cubicBezTo>
                      <a:pt x="3014980" y="33020"/>
                      <a:pt x="2858770" y="24130"/>
                      <a:pt x="2707640" y="25400"/>
                    </a:cubicBezTo>
                    <a:cubicBezTo>
                      <a:pt x="2637790" y="25400"/>
                      <a:pt x="2503170" y="27940"/>
                      <a:pt x="2338070" y="26670"/>
                    </a:cubicBezTo>
                    <a:cubicBezTo>
                      <a:pt x="1828800" y="22860"/>
                      <a:pt x="1304290" y="22860"/>
                      <a:pt x="935990" y="25400"/>
                    </a:cubicBezTo>
                    <a:cubicBezTo>
                      <a:pt x="622300" y="27940"/>
                      <a:pt x="77470" y="22860"/>
                      <a:pt x="12700" y="24130"/>
                    </a:cubicBezTo>
                    <a:cubicBezTo>
                      <a:pt x="12700" y="71120"/>
                      <a:pt x="15240" y="382270"/>
                      <a:pt x="15240" y="755650"/>
                    </a:cubicBezTo>
                    <a:cubicBezTo>
                      <a:pt x="15240" y="982908"/>
                      <a:pt x="16510" y="1267186"/>
                      <a:pt x="17780" y="1518468"/>
                    </a:cubicBezTo>
                    <a:cubicBezTo>
                      <a:pt x="19050" y="1722877"/>
                      <a:pt x="20320" y="1899407"/>
                      <a:pt x="20320" y="2014977"/>
                    </a:cubicBezTo>
                    <a:cubicBezTo>
                      <a:pt x="20320" y="2201667"/>
                      <a:pt x="29210" y="2592827"/>
                      <a:pt x="34290" y="2797297"/>
                    </a:cubicBezTo>
                    <a:lnTo>
                      <a:pt x="139700" y="2907787"/>
                    </a:lnTo>
                    <a:close/>
                    <a:moveTo>
                      <a:pt x="139700" y="2907787"/>
                    </a:moveTo>
                    <a:lnTo>
                      <a:pt x="133350" y="2782057"/>
                    </a:lnTo>
                    <a:lnTo>
                      <a:pt x="34290" y="2796027"/>
                    </a:lnTo>
                    <a:lnTo>
                      <a:pt x="139700" y="2907787"/>
                    </a:lnTo>
                    <a:close/>
                  </a:path>
                </a:pathLst>
              </a:custGeom>
              <a:solidFill>
                <a:srgbClr val="000000"/>
              </a:solidFill>
            </p:spPr>
          </p:sp>
          <p:sp>
            <p:nvSpPr>
              <p:cNvPr name="Freeform 28" id="28"/>
              <p:cNvSpPr/>
              <p:nvPr/>
            </p:nvSpPr>
            <p:spPr>
              <a:xfrm>
                <a:off x="299720" y="19050"/>
                <a:ext cx="617220" cy="304800"/>
              </a:xfrm>
              <a:custGeom>
                <a:avLst/>
                <a:gdLst/>
                <a:ahLst/>
                <a:cxnLst/>
                <a:rect r="r" b="b" t="t" l="l"/>
                <a:pathLst>
                  <a:path h="304800" w="61722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p:spPr>
          </p:sp>
        </p:grpSp>
        <p:sp>
          <p:nvSpPr>
            <p:cNvPr name="TextBox 29" id="29"/>
            <p:cNvSpPr txBox="true"/>
            <p:nvPr/>
          </p:nvSpPr>
          <p:spPr>
            <a:xfrm rot="0">
              <a:off x="418900" y="535349"/>
              <a:ext cx="1147498" cy="667191"/>
            </a:xfrm>
            <a:prstGeom prst="rect">
              <a:avLst/>
            </a:prstGeom>
          </p:spPr>
          <p:txBody>
            <a:bodyPr anchor="t" rtlCol="false" tIns="0" lIns="0" bIns="0" rIns="0">
              <a:spAutoFit/>
            </a:bodyPr>
            <a:lstStyle/>
            <a:p>
              <a:pPr algn="ctr" marL="0" indent="0" lvl="0">
                <a:lnSpc>
                  <a:spcPts val="2003"/>
                </a:lnSpc>
                <a:spcBef>
                  <a:spcPct val="0"/>
                </a:spcBef>
              </a:pPr>
              <a:r>
                <a:rPr lang="en-US" sz="1529">
                  <a:solidFill>
                    <a:srgbClr val="000000"/>
                  </a:solidFill>
                  <a:latin typeface="DM Sans"/>
                </a:rPr>
                <a:t>4-6 hours</a:t>
              </a:r>
            </a:p>
          </p:txBody>
        </p:sp>
      </p:grpSp>
      <p:grpSp>
        <p:nvGrpSpPr>
          <p:cNvPr name="Group 30" id="30"/>
          <p:cNvGrpSpPr/>
          <p:nvPr/>
        </p:nvGrpSpPr>
        <p:grpSpPr>
          <a:xfrm rot="-375788">
            <a:off x="14069463" y="3480323"/>
            <a:ext cx="1440341" cy="1905984"/>
            <a:chOff x="0" y="0"/>
            <a:chExt cx="1920455" cy="2541312"/>
          </a:xfrm>
        </p:grpSpPr>
        <p:grpSp>
          <p:nvGrpSpPr>
            <p:cNvPr name="Group 31" id="31"/>
            <p:cNvGrpSpPr/>
            <p:nvPr/>
          </p:nvGrpSpPr>
          <p:grpSpPr>
            <a:xfrm rot="0">
              <a:off x="0" y="0"/>
              <a:ext cx="1920455" cy="2541312"/>
              <a:chOff x="0" y="0"/>
              <a:chExt cx="3216910" cy="4256894"/>
            </a:xfrm>
          </p:grpSpPr>
          <p:sp>
            <p:nvSpPr>
              <p:cNvPr name="Freeform 32" id="32"/>
              <p:cNvSpPr/>
              <p:nvPr/>
            </p:nvSpPr>
            <p:spPr>
              <a:xfrm>
                <a:off x="19050" y="223520"/>
                <a:ext cx="3178810" cy="4025754"/>
              </a:xfrm>
              <a:custGeom>
                <a:avLst/>
                <a:gdLst/>
                <a:ahLst/>
                <a:cxnLst/>
                <a:rect r="r" b="b" t="t" l="l"/>
                <a:pathLst>
                  <a:path h="4025754" w="3178810">
                    <a:moveTo>
                      <a:pt x="0" y="11430"/>
                    </a:moveTo>
                    <a:cubicBezTo>
                      <a:pt x="0" y="11430"/>
                      <a:pt x="2540" y="340360"/>
                      <a:pt x="2540" y="749300"/>
                    </a:cubicBezTo>
                    <a:cubicBezTo>
                      <a:pt x="2540" y="1586314"/>
                      <a:pt x="7620" y="2844654"/>
                      <a:pt x="7620" y="3105004"/>
                    </a:cubicBezTo>
                    <a:cubicBezTo>
                      <a:pt x="7620" y="3299314"/>
                      <a:pt x="16510" y="3698094"/>
                      <a:pt x="21590" y="3889864"/>
                    </a:cubicBezTo>
                    <a:lnTo>
                      <a:pt x="130810" y="4004164"/>
                    </a:lnTo>
                    <a:cubicBezTo>
                      <a:pt x="275590" y="4011784"/>
                      <a:pt x="543560" y="4025754"/>
                      <a:pt x="793750" y="4025754"/>
                    </a:cubicBezTo>
                    <a:lnTo>
                      <a:pt x="3178810" y="4025754"/>
                    </a:lnTo>
                    <a:lnTo>
                      <a:pt x="3178810" y="693420"/>
                    </a:lnTo>
                    <a:cubicBezTo>
                      <a:pt x="3178810" y="318770"/>
                      <a:pt x="3169920" y="41910"/>
                      <a:pt x="3169920" y="41910"/>
                    </a:cubicBezTo>
                    <a:cubicBezTo>
                      <a:pt x="3014980" y="21590"/>
                      <a:pt x="2858770" y="11430"/>
                      <a:pt x="2701290" y="12700"/>
                    </a:cubicBezTo>
                    <a:cubicBezTo>
                      <a:pt x="2428240" y="12700"/>
                      <a:pt x="1179830" y="21590"/>
                      <a:pt x="929640" y="12700"/>
                    </a:cubicBezTo>
                    <a:cubicBezTo>
                      <a:pt x="594360" y="0"/>
                      <a:pt x="0" y="11430"/>
                      <a:pt x="0" y="11430"/>
                    </a:cubicBezTo>
                    <a:close/>
                  </a:path>
                </a:pathLst>
              </a:custGeom>
              <a:solidFill>
                <a:srgbClr val="FFFFFF"/>
              </a:solidFill>
            </p:spPr>
          </p:sp>
          <p:sp>
            <p:nvSpPr>
              <p:cNvPr name="Freeform 33" id="33"/>
              <p:cNvSpPr/>
              <p:nvPr/>
            </p:nvSpPr>
            <p:spPr>
              <a:xfrm>
                <a:off x="12700" y="217170"/>
                <a:ext cx="3191510" cy="4038454"/>
              </a:xfrm>
              <a:custGeom>
                <a:avLst/>
                <a:gdLst/>
                <a:ahLst/>
                <a:cxnLst/>
                <a:rect r="r" b="b" t="t" l="l"/>
                <a:pathLst>
                  <a:path h="4038454" w="3191510">
                    <a:moveTo>
                      <a:pt x="3191510" y="4038454"/>
                    </a:moveTo>
                    <a:lnTo>
                      <a:pt x="800100" y="4038454"/>
                    </a:lnTo>
                    <a:cubicBezTo>
                      <a:pt x="547370" y="4038454"/>
                      <a:pt x="270510" y="4024484"/>
                      <a:pt x="137160" y="4016864"/>
                    </a:cubicBezTo>
                    <a:lnTo>
                      <a:pt x="134620" y="4016864"/>
                    </a:lnTo>
                    <a:lnTo>
                      <a:pt x="21590" y="3898754"/>
                    </a:lnTo>
                    <a:lnTo>
                      <a:pt x="21590" y="3896214"/>
                    </a:lnTo>
                    <a:cubicBezTo>
                      <a:pt x="16510" y="3693014"/>
                      <a:pt x="7620" y="3299314"/>
                      <a:pt x="7620" y="3111354"/>
                    </a:cubicBezTo>
                    <a:cubicBezTo>
                      <a:pt x="7620" y="2995784"/>
                      <a:pt x="6350" y="2819254"/>
                      <a:pt x="5080" y="2483936"/>
                    </a:cubicBezTo>
                    <a:cubicBezTo>
                      <a:pt x="3810" y="1851421"/>
                      <a:pt x="2540" y="1135849"/>
                      <a:pt x="2540" y="755650"/>
                    </a:cubicBezTo>
                    <a:cubicBezTo>
                      <a:pt x="2540" y="351790"/>
                      <a:pt x="0" y="21590"/>
                      <a:pt x="0" y="17780"/>
                    </a:cubicBezTo>
                    <a:lnTo>
                      <a:pt x="0" y="11430"/>
                    </a:lnTo>
                    <a:lnTo>
                      <a:pt x="6350" y="11430"/>
                    </a:lnTo>
                    <a:cubicBezTo>
                      <a:pt x="12700" y="11430"/>
                      <a:pt x="604520" y="0"/>
                      <a:pt x="935990" y="12700"/>
                    </a:cubicBezTo>
                    <a:cubicBezTo>
                      <a:pt x="1121410" y="19050"/>
                      <a:pt x="1852930" y="16510"/>
                      <a:pt x="2338070" y="13970"/>
                    </a:cubicBezTo>
                    <a:cubicBezTo>
                      <a:pt x="2503170" y="12700"/>
                      <a:pt x="2637790" y="12700"/>
                      <a:pt x="2707640" y="12700"/>
                    </a:cubicBezTo>
                    <a:cubicBezTo>
                      <a:pt x="2861310" y="11430"/>
                      <a:pt x="3020060" y="21590"/>
                      <a:pt x="3177540" y="41910"/>
                    </a:cubicBezTo>
                    <a:lnTo>
                      <a:pt x="3182620" y="43180"/>
                    </a:lnTo>
                    <a:lnTo>
                      <a:pt x="3182620" y="48260"/>
                    </a:lnTo>
                    <a:cubicBezTo>
                      <a:pt x="3182620" y="50800"/>
                      <a:pt x="3191510" y="328930"/>
                      <a:pt x="3191510" y="699770"/>
                    </a:cubicBezTo>
                    <a:lnTo>
                      <a:pt x="3191510" y="4038454"/>
                    </a:lnTo>
                    <a:close/>
                    <a:moveTo>
                      <a:pt x="139700" y="4004164"/>
                    </a:moveTo>
                    <a:cubicBezTo>
                      <a:pt x="273050" y="4011784"/>
                      <a:pt x="548640" y="4025754"/>
                      <a:pt x="800100" y="4025754"/>
                    </a:cubicBezTo>
                    <a:lnTo>
                      <a:pt x="3178810" y="4025754"/>
                    </a:lnTo>
                    <a:lnTo>
                      <a:pt x="3178810" y="699770"/>
                    </a:lnTo>
                    <a:cubicBezTo>
                      <a:pt x="3178810" y="358140"/>
                      <a:pt x="3171190" y="93980"/>
                      <a:pt x="3169920" y="53340"/>
                    </a:cubicBezTo>
                    <a:cubicBezTo>
                      <a:pt x="3014980" y="33020"/>
                      <a:pt x="2858770" y="24130"/>
                      <a:pt x="2707640" y="25400"/>
                    </a:cubicBezTo>
                    <a:cubicBezTo>
                      <a:pt x="2637790" y="25400"/>
                      <a:pt x="2503170" y="27940"/>
                      <a:pt x="2338070" y="26670"/>
                    </a:cubicBezTo>
                    <a:cubicBezTo>
                      <a:pt x="1828800" y="22860"/>
                      <a:pt x="1304290" y="22860"/>
                      <a:pt x="935990" y="25400"/>
                    </a:cubicBezTo>
                    <a:cubicBezTo>
                      <a:pt x="622300" y="27940"/>
                      <a:pt x="77470" y="22860"/>
                      <a:pt x="12700" y="24130"/>
                    </a:cubicBezTo>
                    <a:cubicBezTo>
                      <a:pt x="12700" y="71120"/>
                      <a:pt x="15240" y="382270"/>
                      <a:pt x="15240" y="755650"/>
                    </a:cubicBezTo>
                    <a:cubicBezTo>
                      <a:pt x="15240" y="1135848"/>
                      <a:pt x="16510" y="1851421"/>
                      <a:pt x="17780" y="2483935"/>
                    </a:cubicBezTo>
                    <a:cubicBezTo>
                      <a:pt x="19050" y="2819254"/>
                      <a:pt x="20320" y="2995784"/>
                      <a:pt x="20320" y="3111354"/>
                    </a:cubicBezTo>
                    <a:cubicBezTo>
                      <a:pt x="20320" y="3298044"/>
                      <a:pt x="29210" y="3689204"/>
                      <a:pt x="34290" y="3893674"/>
                    </a:cubicBezTo>
                    <a:lnTo>
                      <a:pt x="139700" y="4004164"/>
                    </a:lnTo>
                    <a:close/>
                    <a:moveTo>
                      <a:pt x="139700" y="4004164"/>
                    </a:moveTo>
                    <a:lnTo>
                      <a:pt x="133350" y="3878434"/>
                    </a:lnTo>
                    <a:lnTo>
                      <a:pt x="34290" y="3892404"/>
                    </a:lnTo>
                    <a:lnTo>
                      <a:pt x="139700" y="4004164"/>
                    </a:lnTo>
                    <a:close/>
                  </a:path>
                </a:pathLst>
              </a:custGeom>
              <a:solidFill>
                <a:srgbClr val="000000"/>
              </a:solidFill>
            </p:spPr>
          </p:sp>
          <p:sp>
            <p:nvSpPr>
              <p:cNvPr name="Freeform 34" id="34"/>
              <p:cNvSpPr/>
              <p:nvPr/>
            </p:nvSpPr>
            <p:spPr>
              <a:xfrm>
                <a:off x="299720" y="19050"/>
                <a:ext cx="617220" cy="304800"/>
              </a:xfrm>
              <a:custGeom>
                <a:avLst/>
                <a:gdLst/>
                <a:ahLst/>
                <a:cxnLst/>
                <a:rect r="r" b="b" t="t" l="l"/>
                <a:pathLst>
                  <a:path h="304800" w="61722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p:spPr>
          </p:sp>
        </p:grpSp>
        <p:sp>
          <p:nvSpPr>
            <p:cNvPr name="TextBox 35" id="35"/>
            <p:cNvSpPr txBox="true"/>
            <p:nvPr/>
          </p:nvSpPr>
          <p:spPr>
            <a:xfrm rot="0">
              <a:off x="405218" y="517242"/>
              <a:ext cx="1110019" cy="1300546"/>
            </a:xfrm>
            <a:prstGeom prst="rect">
              <a:avLst/>
            </a:prstGeom>
          </p:spPr>
          <p:txBody>
            <a:bodyPr anchor="t" rtlCol="false" tIns="0" lIns="0" bIns="0" rIns="0">
              <a:spAutoFit/>
            </a:bodyPr>
            <a:lstStyle/>
            <a:p>
              <a:pPr algn="ctr" marL="0" indent="0" lvl="0">
                <a:lnSpc>
                  <a:spcPts val="1937"/>
                </a:lnSpc>
                <a:spcBef>
                  <a:spcPct val="0"/>
                </a:spcBef>
              </a:pPr>
              <a:r>
                <a:rPr lang="en-US" sz="1479">
                  <a:solidFill>
                    <a:srgbClr val="000000"/>
                  </a:solidFill>
                  <a:latin typeface="DM Sans"/>
                </a:rPr>
                <a:t>Both online and offline</a:t>
              </a:r>
            </a:p>
          </p:txBody>
        </p:sp>
      </p:grpSp>
      <p:sp>
        <p:nvSpPr>
          <p:cNvPr name="TextBox 36" id="36"/>
          <p:cNvSpPr txBox="true"/>
          <p:nvPr/>
        </p:nvSpPr>
        <p:spPr>
          <a:xfrm rot="0">
            <a:off x="610052" y="1947375"/>
            <a:ext cx="6514021" cy="1973700"/>
          </a:xfrm>
          <a:prstGeom prst="rect">
            <a:avLst/>
          </a:prstGeom>
        </p:spPr>
        <p:txBody>
          <a:bodyPr anchor="t" rtlCol="false" tIns="0" lIns="0" bIns="0" rIns="0">
            <a:spAutoFit/>
          </a:bodyPr>
          <a:lstStyle/>
          <a:p>
            <a:pPr marL="0" indent="0" lvl="0">
              <a:lnSpc>
                <a:spcPts val="7700"/>
              </a:lnSpc>
            </a:pPr>
            <a:r>
              <a:rPr lang="en-US" sz="7000">
                <a:solidFill>
                  <a:srgbClr val="000000"/>
                </a:solidFill>
                <a:latin typeface="DM Sans Bold"/>
              </a:rPr>
              <a:t>Logistics And Pre-requisutes</a:t>
            </a:r>
          </a:p>
        </p:txBody>
      </p:sp>
      <p:sp>
        <p:nvSpPr>
          <p:cNvPr name="TextBox 37" id="37"/>
          <p:cNvSpPr txBox="true"/>
          <p:nvPr/>
        </p:nvSpPr>
        <p:spPr>
          <a:xfrm rot="0">
            <a:off x="8325647" y="6085477"/>
            <a:ext cx="3852466" cy="398977"/>
          </a:xfrm>
          <a:prstGeom prst="rect">
            <a:avLst/>
          </a:prstGeom>
        </p:spPr>
        <p:txBody>
          <a:bodyPr anchor="t" rtlCol="false" tIns="0" lIns="0" bIns="0" rIns="0">
            <a:spAutoFit/>
          </a:bodyPr>
          <a:lstStyle/>
          <a:p>
            <a:pPr marL="0" indent="0" lvl="0">
              <a:lnSpc>
                <a:spcPts val="3299"/>
              </a:lnSpc>
            </a:pPr>
            <a:r>
              <a:rPr lang="en-US" spc="21" sz="2199">
                <a:solidFill>
                  <a:srgbClr val="000000"/>
                </a:solidFill>
                <a:latin typeface="DM Sans Bold"/>
              </a:rPr>
              <a:t>Evaluation Components</a:t>
            </a:r>
          </a:p>
        </p:txBody>
      </p:sp>
      <p:sp>
        <p:nvSpPr>
          <p:cNvPr name="TextBox 38" id="38"/>
          <p:cNvSpPr txBox="true"/>
          <p:nvPr/>
        </p:nvSpPr>
        <p:spPr>
          <a:xfrm rot="0">
            <a:off x="13101141" y="2498018"/>
            <a:ext cx="3122959" cy="398977"/>
          </a:xfrm>
          <a:prstGeom prst="rect">
            <a:avLst/>
          </a:prstGeom>
        </p:spPr>
        <p:txBody>
          <a:bodyPr anchor="t" rtlCol="false" tIns="0" lIns="0" bIns="0" rIns="0">
            <a:spAutoFit/>
          </a:bodyPr>
          <a:lstStyle/>
          <a:p>
            <a:pPr marL="0" indent="0" lvl="0">
              <a:lnSpc>
                <a:spcPts val="3299"/>
              </a:lnSpc>
            </a:pPr>
            <a:r>
              <a:rPr lang="en-US" spc="21" sz="2199">
                <a:solidFill>
                  <a:srgbClr val="000000"/>
                </a:solidFill>
                <a:latin typeface="DM Sans Bold"/>
              </a:rPr>
              <a:t>Project Meeting</a:t>
            </a:r>
          </a:p>
        </p:txBody>
      </p:sp>
      <p:sp>
        <p:nvSpPr>
          <p:cNvPr name="TextBox 39" id="39"/>
          <p:cNvSpPr txBox="true"/>
          <p:nvPr/>
        </p:nvSpPr>
        <p:spPr>
          <a:xfrm rot="0">
            <a:off x="13101141" y="5868760"/>
            <a:ext cx="3122959" cy="815098"/>
          </a:xfrm>
          <a:prstGeom prst="rect">
            <a:avLst/>
          </a:prstGeom>
        </p:spPr>
        <p:txBody>
          <a:bodyPr anchor="t" rtlCol="false" tIns="0" lIns="0" bIns="0" rIns="0">
            <a:spAutoFit/>
          </a:bodyPr>
          <a:lstStyle/>
          <a:p>
            <a:pPr marL="0" indent="0" lvl="0">
              <a:lnSpc>
                <a:spcPts val="3299"/>
              </a:lnSpc>
            </a:pPr>
            <a:r>
              <a:rPr lang="en-US" spc="21" sz="2199">
                <a:solidFill>
                  <a:srgbClr val="000000"/>
                </a:solidFill>
                <a:latin typeface="DM Sans Bold"/>
              </a:rPr>
              <a:t>Expected Weekly Commitment</a:t>
            </a:r>
          </a:p>
        </p:txBody>
      </p:sp>
      <p:grpSp>
        <p:nvGrpSpPr>
          <p:cNvPr name="Group 40" id="40"/>
          <p:cNvGrpSpPr/>
          <p:nvPr/>
        </p:nvGrpSpPr>
        <p:grpSpPr>
          <a:xfrm rot="-375788">
            <a:off x="8098893" y="6953823"/>
            <a:ext cx="1553330" cy="2055500"/>
            <a:chOff x="0" y="0"/>
            <a:chExt cx="2071106" cy="2740667"/>
          </a:xfrm>
        </p:grpSpPr>
        <p:grpSp>
          <p:nvGrpSpPr>
            <p:cNvPr name="Group 41" id="41"/>
            <p:cNvGrpSpPr/>
            <p:nvPr/>
          </p:nvGrpSpPr>
          <p:grpSpPr>
            <a:xfrm rot="0">
              <a:off x="0" y="0"/>
              <a:ext cx="2071106" cy="2740667"/>
              <a:chOff x="0" y="0"/>
              <a:chExt cx="3216910" cy="4256894"/>
            </a:xfrm>
          </p:grpSpPr>
          <p:sp>
            <p:nvSpPr>
              <p:cNvPr name="Freeform 42" id="42"/>
              <p:cNvSpPr/>
              <p:nvPr/>
            </p:nvSpPr>
            <p:spPr>
              <a:xfrm>
                <a:off x="19050" y="223520"/>
                <a:ext cx="3178810" cy="4025754"/>
              </a:xfrm>
              <a:custGeom>
                <a:avLst/>
                <a:gdLst/>
                <a:ahLst/>
                <a:cxnLst/>
                <a:rect r="r" b="b" t="t" l="l"/>
                <a:pathLst>
                  <a:path h="4025754" w="3178810">
                    <a:moveTo>
                      <a:pt x="0" y="11430"/>
                    </a:moveTo>
                    <a:cubicBezTo>
                      <a:pt x="0" y="11430"/>
                      <a:pt x="2540" y="340360"/>
                      <a:pt x="2540" y="749300"/>
                    </a:cubicBezTo>
                    <a:cubicBezTo>
                      <a:pt x="2540" y="1586314"/>
                      <a:pt x="7620" y="2844654"/>
                      <a:pt x="7620" y="3105004"/>
                    </a:cubicBezTo>
                    <a:cubicBezTo>
                      <a:pt x="7620" y="3299314"/>
                      <a:pt x="16510" y="3698094"/>
                      <a:pt x="21590" y="3889864"/>
                    </a:cubicBezTo>
                    <a:lnTo>
                      <a:pt x="130810" y="4004164"/>
                    </a:lnTo>
                    <a:cubicBezTo>
                      <a:pt x="275590" y="4011784"/>
                      <a:pt x="543560" y="4025754"/>
                      <a:pt x="793750" y="4025754"/>
                    </a:cubicBezTo>
                    <a:lnTo>
                      <a:pt x="3178810" y="4025754"/>
                    </a:lnTo>
                    <a:lnTo>
                      <a:pt x="3178810" y="693420"/>
                    </a:lnTo>
                    <a:cubicBezTo>
                      <a:pt x="3178810" y="318770"/>
                      <a:pt x="3169920" y="41910"/>
                      <a:pt x="3169920" y="41910"/>
                    </a:cubicBezTo>
                    <a:cubicBezTo>
                      <a:pt x="3014980" y="21590"/>
                      <a:pt x="2858770" y="11430"/>
                      <a:pt x="2701290" y="12700"/>
                    </a:cubicBezTo>
                    <a:cubicBezTo>
                      <a:pt x="2428240" y="12700"/>
                      <a:pt x="1179830" y="21590"/>
                      <a:pt x="929640" y="12700"/>
                    </a:cubicBezTo>
                    <a:cubicBezTo>
                      <a:pt x="594360" y="0"/>
                      <a:pt x="0" y="11430"/>
                      <a:pt x="0" y="11430"/>
                    </a:cubicBezTo>
                    <a:close/>
                  </a:path>
                </a:pathLst>
              </a:custGeom>
              <a:solidFill>
                <a:srgbClr val="FFFFFF"/>
              </a:solidFill>
            </p:spPr>
          </p:sp>
          <p:sp>
            <p:nvSpPr>
              <p:cNvPr name="Freeform 43" id="43"/>
              <p:cNvSpPr/>
              <p:nvPr/>
            </p:nvSpPr>
            <p:spPr>
              <a:xfrm>
                <a:off x="12700" y="217170"/>
                <a:ext cx="3191510" cy="4038454"/>
              </a:xfrm>
              <a:custGeom>
                <a:avLst/>
                <a:gdLst/>
                <a:ahLst/>
                <a:cxnLst/>
                <a:rect r="r" b="b" t="t" l="l"/>
                <a:pathLst>
                  <a:path h="4038454" w="3191510">
                    <a:moveTo>
                      <a:pt x="3191510" y="4038454"/>
                    </a:moveTo>
                    <a:lnTo>
                      <a:pt x="800100" y="4038454"/>
                    </a:lnTo>
                    <a:cubicBezTo>
                      <a:pt x="547370" y="4038454"/>
                      <a:pt x="270510" y="4024484"/>
                      <a:pt x="137160" y="4016864"/>
                    </a:cubicBezTo>
                    <a:lnTo>
                      <a:pt x="134620" y="4016864"/>
                    </a:lnTo>
                    <a:lnTo>
                      <a:pt x="21590" y="3898754"/>
                    </a:lnTo>
                    <a:lnTo>
                      <a:pt x="21590" y="3896214"/>
                    </a:lnTo>
                    <a:cubicBezTo>
                      <a:pt x="16510" y="3693014"/>
                      <a:pt x="7620" y="3299314"/>
                      <a:pt x="7620" y="3111354"/>
                    </a:cubicBezTo>
                    <a:cubicBezTo>
                      <a:pt x="7620" y="2995784"/>
                      <a:pt x="6350" y="2819254"/>
                      <a:pt x="5080" y="2483936"/>
                    </a:cubicBezTo>
                    <a:cubicBezTo>
                      <a:pt x="3810" y="1851421"/>
                      <a:pt x="2540" y="1135849"/>
                      <a:pt x="2540" y="755650"/>
                    </a:cubicBezTo>
                    <a:cubicBezTo>
                      <a:pt x="2540" y="351790"/>
                      <a:pt x="0" y="21590"/>
                      <a:pt x="0" y="17780"/>
                    </a:cubicBezTo>
                    <a:lnTo>
                      <a:pt x="0" y="11430"/>
                    </a:lnTo>
                    <a:lnTo>
                      <a:pt x="6350" y="11430"/>
                    </a:lnTo>
                    <a:cubicBezTo>
                      <a:pt x="12700" y="11430"/>
                      <a:pt x="604520" y="0"/>
                      <a:pt x="935990" y="12700"/>
                    </a:cubicBezTo>
                    <a:cubicBezTo>
                      <a:pt x="1121410" y="19050"/>
                      <a:pt x="1852930" y="16510"/>
                      <a:pt x="2338070" y="13970"/>
                    </a:cubicBezTo>
                    <a:cubicBezTo>
                      <a:pt x="2503170" y="12700"/>
                      <a:pt x="2637790" y="12700"/>
                      <a:pt x="2707640" y="12700"/>
                    </a:cubicBezTo>
                    <a:cubicBezTo>
                      <a:pt x="2861310" y="11430"/>
                      <a:pt x="3020060" y="21590"/>
                      <a:pt x="3177540" y="41910"/>
                    </a:cubicBezTo>
                    <a:lnTo>
                      <a:pt x="3182620" y="43180"/>
                    </a:lnTo>
                    <a:lnTo>
                      <a:pt x="3182620" y="48260"/>
                    </a:lnTo>
                    <a:cubicBezTo>
                      <a:pt x="3182620" y="50800"/>
                      <a:pt x="3191510" y="328930"/>
                      <a:pt x="3191510" y="699770"/>
                    </a:cubicBezTo>
                    <a:lnTo>
                      <a:pt x="3191510" y="4038454"/>
                    </a:lnTo>
                    <a:close/>
                    <a:moveTo>
                      <a:pt x="139700" y="4004164"/>
                    </a:moveTo>
                    <a:cubicBezTo>
                      <a:pt x="273050" y="4011784"/>
                      <a:pt x="548640" y="4025754"/>
                      <a:pt x="800100" y="4025754"/>
                    </a:cubicBezTo>
                    <a:lnTo>
                      <a:pt x="3178810" y="4025754"/>
                    </a:lnTo>
                    <a:lnTo>
                      <a:pt x="3178810" y="699770"/>
                    </a:lnTo>
                    <a:cubicBezTo>
                      <a:pt x="3178810" y="358140"/>
                      <a:pt x="3171190" y="93980"/>
                      <a:pt x="3169920" y="53340"/>
                    </a:cubicBezTo>
                    <a:cubicBezTo>
                      <a:pt x="3014980" y="33020"/>
                      <a:pt x="2858770" y="24130"/>
                      <a:pt x="2707640" y="25400"/>
                    </a:cubicBezTo>
                    <a:cubicBezTo>
                      <a:pt x="2637790" y="25400"/>
                      <a:pt x="2503170" y="27940"/>
                      <a:pt x="2338070" y="26670"/>
                    </a:cubicBezTo>
                    <a:cubicBezTo>
                      <a:pt x="1828800" y="22860"/>
                      <a:pt x="1304290" y="22860"/>
                      <a:pt x="935990" y="25400"/>
                    </a:cubicBezTo>
                    <a:cubicBezTo>
                      <a:pt x="622300" y="27940"/>
                      <a:pt x="77470" y="22860"/>
                      <a:pt x="12700" y="24130"/>
                    </a:cubicBezTo>
                    <a:cubicBezTo>
                      <a:pt x="12700" y="71120"/>
                      <a:pt x="15240" y="382270"/>
                      <a:pt x="15240" y="755650"/>
                    </a:cubicBezTo>
                    <a:cubicBezTo>
                      <a:pt x="15240" y="1135848"/>
                      <a:pt x="16510" y="1851421"/>
                      <a:pt x="17780" y="2483935"/>
                    </a:cubicBezTo>
                    <a:cubicBezTo>
                      <a:pt x="19050" y="2819254"/>
                      <a:pt x="20320" y="2995784"/>
                      <a:pt x="20320" y="3111354"/>
                    </a:cubicBezTo>
                    <a:cubicBezTo>
                      <a:pt x="20320" y="3298044"/>
                      <a:pt x="29210" y="3689204"/>
                      <a:pt x="34290" y="3893674"/>
                    </a:cubicBezTo>
                    <a:lnTo>
                      <a:pt x="139700" y="4004164"/>
                    </a:lnTo>
                    <a:close/>
                    <a:moveTo>
                      <a:pt x="139700" y="4004164"/>
                    </a:moveTo>
                    <a:lnTo>
                      <a:pt x="133350" y="3878434"/>
                    </a:lnTo>
                    <a:lnTo>
                      <a:pt x="34290" y="3892404"/>
                    </a:lnTo>
                    <a:lnTo>
                      <a:pt x="139700" y="4004164"/>
                    </a:lnTo>
                    <a:close/>
                  </a:path>
                </a:pathLst>
              </a:custGeom>
              <a:solidFill>
                <a:srgbClr val="000000"/>
              </a:solidFill>
            </p:spPr>
          </p:sp>
          <p:sp>
            <p:nvSpPr>
              <p:cNvPr name="Freeform 44" id="44"/>
              <p:cNvSpPr/>
              <p:nvPr/>
            </p:nvSpPr>
            <p:spPr>
              <a:xfrm>
                <a:off x="299720" y="19050"/>
                <a:ext cx="617220" cy="304800"/>
              </a:xfrm>
              <a:custGeom>
                <a:avLst/>
                <a:gdLst/>
                <a:ahLst/>
                <a:cxnLst/>
                <a:rect r="r" b="b" t="t" l="l"/>
                <a:pathLst>
                  <a:path h="304800" w="61722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p:spPr>
          </p:sp>
        </p:grpSp>
        <p:sp>
          <p:nvSpPr>
            <p:cNvPr name="TextBox 45" id="45"/>
            <p:cNvSpPr txBox="true"/>
            <p:nvPr/>
          </p:nvSpPr>
          <p:spPr>
            <a:xfrm rot="0">
              <a:off x="437005" y="559312"/>
              <a:ext cx="1197095" cy="1401073"/>
            </a:xfrm>
            <a:prstGeom prst="rect">
              <a:avLst/>
            </a:prstGeom>
          </p:spPr>
          <p:txBody>
            <a:bodyPr anchor="t" rtlCol="false" tIns="0" lIns="0" bIns="0" rIns="0">
              <a:spAutoFit/>
            </a:bodyPr>
            <a:lstStyle/>
            <a:p>
              <a:pPr algn="ctr" marL="0" indent="0" lvl="0">
                <a:lnSpc>
                  <a:spcPts val="2089"/>
                </a:lnSpc>
                <a:spcBef>
                  <a:spcPct val="0"/>
                </a:spcBef>
              </a:pPr>
              <a:r>
                <a:rPr lang="en-US" sz="1595">
                  <a:solidFill>
                    <a:srgbClr val="000000"/>
                  </a:solidFill>
                  <a:latin typeface="DM Sans"/>
                </a:rPr>
                <a:t>Weekly assignments and readings</a:t>
              </a:r>
            </a:p>
          </p:txBody>
        </p:sp>
      </p:grpSp>
      <p:grpSp>
        <p:nvGrpSpPr>
          <p:cNvPr name="Group 46" id="46"/>
          <p:cNvGrpSpPr/>
          <p:nvPr/>
        </p:nvGrpSpPr>
        <p:grpSpPr>
          <a:xfrm rot="-375788">
            <a:off x="10898931" y="7020026"/>
            <a:ext cx="1453272" cy="1923095"/>
            <a:chOff x="0" y="0"/>
            <a:chExt cx="1937696" cy="2564127"/>
          </a:xfrm>
        </p:grpSpPr>
        <p:grpSp>
          <p:nvGrpSpPr>
            <p:cNvPr name="Group 47" id="47"/>
            <p:cNvGrpSpPr/>
            <p:nvPr/>
          </p:nvGrpSpPr>
          <p:grpSpPr>
            <a:xfrm rot="0">
              <a:off x="0" y="0"/>
              <a:ext cx="1937696" cy="2564127"/>
              <a:chOff x="0" y="0"/>
              <a:chExt cx="3216910" cy="4256894"/>
            </a:xfrm>
          </p:grpSpPr>
          <p:sp>
            <p:nvSpPr>
              <p:cNvPr name="Freeform 48" id="48"/>
              <p:cNvSpPr/>
              <p:nvPr/>
            </p:nvSpPr>
            <p:spPr>
              <a:xfrm>
                <a:off x="19050" y="223520"/>
                <a:ext cx="3178810" cy="4025754"/>
              </a:xfrm>
              <a:custGeom>
                <a:avLst/>
                <a:gdLst/>
                <a:ahLst/>
                <a:cxnLst/>
                <a:rect r="r" b="b" t="t" l="l"/>
                <a:pathLst>
                  <a:path h="4025754" w="3178810">
                    <a:moveTo>
                      <a:pt x="0" y="11430"/>
                    </a:moveTo>
                    <a:cubicBezTo>
                      <a:pt x="0" y="11430"/>
                      <a:pt x="2540" y="340360"/>
                      <a:pt x="2540" y="749300"/>
                    </a:cubicBezTo>
                    <a:cubicBezTo>
                      <a:pt x="2540" y="1586314"/>
                      <a:pt x="7620" y="2844654"/>
                      <a:pt x="7620" y="3105004"/>
                    </a:cubicBezTo>
                    <a:cubicBezTo>
                      <a:pt x="7620" y="3299314"/>
                      <a:pt x="16510" y="3698094"/>
                      <a:pt x="21590" y="3889864"/>
                    </a:cubicBezTo>
                    <a:lnTo>
                      <a:pt x="130810" y="4004164"/>
                    </a:lnTo>
                    <a:cubicBezTo>
                      <a:pt x="275590" y="4011784"/>
                      <a:pt x="543560" y="4025754"/>
                      <a:pt x="793750" y="4025754"/>
                    </a:cubicBezTo>
                    <a:lnTo>
                      <a:pt x="3178810" y="4025754"/>
                    </a:lnTo>
                    <a:lnTo>
                      <a:pt x="3178810" y="693420"/>
                    </a:lnTo>
                    <a:cubicBezTo>
                      <a:pt x="3178810" y="318770"/>
                      <a:pt x="3169920" y="41910"/>
                      <a:pt x="3169920" y="41910"/>
                    </a:cubicBezTo>
                    <a:cubicBezTo>
                      <a:pt x="3014980" y="21590"/>
                      <a:pt x="2858770" y="11430"/>
                      <a:pt x="2701290" y="12700"/>
                    </a:cubicBezTo>
                    <a:cubicBezTo>
                      <a:pt x="2428240" y="12700"/>
                      <a:pt x="1179830" y="21590"/>
                      <a:pt x="929640" y="12700"/>
                    </a:cubicBezTo>
                    <a:cubicBezTo>
                      <a:pt x="594360" y="0"/>
                      <a:pt x="0" y="11430"/>
                      <a:pt x="0" y="11430"/>
                    </a:cubicBezTo>
                    <a:close/>
                  </a:path>
                </a:pathLst>
              </a:custGeom>
              <a:solidFill>
                <a:srgbClr val="FFFFFF"/>
              </a:solidFill>
            </p:spPr>
          </p:sp>
          <p:sp>
            <p:nvSpPr>
              <p:cNvPr name="Freeform 49" id="49"/>
              <p:cNvSpPr/>
              <p:nvPr/>
            </p:nvSpPr>
            <p:spPr>
              <a:xfrm>
                <a:off x="12700" y="217170"/>
                <a:ext cx="3191510" cy="4038454"/>
              </a:xfrm>
              <a:custGeom>
                <a:avLst/>
                <a:gdLst/>
                <a:ahLst/>
                <a:cxnLst/>
                <a:rect r="r" b="b" t="t" l="l"/>
                <a:pathLst>
                  <a:path h="4038454" w="3191510">
                    <a:moveTo>
                      <a:pt x="3191510" y="4038454"/>
                    </a:moveTo>
                    <a:lnTo>
                      <a:pt x="800100" y="4038454"/>
                    </a:lnTo>
                    <a:cubicBezTo>
                      <a:pt x="547370" y="4038454"/>
                      <a:pt x="270510" y="4024484"/>
                      <a:pt x="137160" y="4016864"/>
                    </a:cubicBezTo>
                    <a:lnTo>
                      <a:pt x="134620" y="4016864"/>
                    </a:lnTo>
                    <a:lnTo>
                      <a:pt x="21590" y="3898754"/>
                    </a:lnTo>
                    <a:lnTo>
                      <a:pt x="21590" y="3896214"/>
                    </a:lnTo>
                    <a:cubicBezTo>
                      <a:pt x="16510" y="3693014"/>
                      <a:pt x="7620" y="3299314"/>
                      <a:pt x="7620" y="3111354"/>
                    </a:cubicBezTo>
                    <a:cubicBezTo>
                      <a:pt x="7620" y="2995784"/>
                      <a:pt x="6350" y="2819254"/>
                      <a:pt x="5080" y="2483936"/>
                    </a:cubicBezTo>
                    <a:cubicBezTo>
                      <a:pt x="3810" y="1851421"/>
                      <a:pt x="2540" y="1135849"/>
                      <a:pt x="2540" y="755650"/>
                    </a:cubicBezTo>
                    <a:cubicBezTo>
                      <a:pt x="2540" y="351790"/>
                      <a:pt x="0" y="21590"/>
                      <a:pt x="0" y="17780"/>
                    </a:cubicBezTo>
                    <a:lnTo>
                      <a:pt x="0" y="11430"/>
                    </a:lnTo>
                    <a:lnTo>
                      <a:pt x="6350" y="11430"/>
                    </a:lnTo>
                    <a:cubicBezTo>
                      <a:pt x="12700" y="11430"/>
                      <a:pt x="604520" y="0"/>
                      <a:pt x="935990" y="12700"/>
                    </a:cubicBezTo>
                    <a:cubicBezTo>
                      <a:pt x="1121410" y="19050"/>
                      <a:pt x="1852930" y="16510"/>
                      <a:pt x="2338070" y="13970"/>
                    </a:cubicBezTo>
                    <a:cubicBezTo>
                      <a:pt x="2503170" y="12700"/>
                      <a:pt x="2637790" y="12700"/>
                      <a:pt x="2707640" y="12700"/>
                    </a:cubicBezTo>
                    <a:cubicBezTo>
                      <a:pt x="2861310" y="11430"/>
                      <a:pt x="3020060" y="21590"/>
                      <a:pt x="3177540" y="41910"/>
                    </a:cubicBezTo>
                    <a:lnTo>
                      <a:pt x="3182620" y="43180"/>
                    </a:lnTo>
                    <a:lnTo>
                      <a:pt x="3182620" y="48260"/>
                    </a:lnTo>
                    <a:cubicBezTo>
                      <a:pt x="3182620" y="50800"/>
                      <a:pt x="3191510" y="328930"/>
                      <a:pt x="3191510" y="699770"/>
                    </a:cubicBezTo>
                    <a:lnTo>
                      <a:pt x="3191510" y="4038454"/>
                    </a:lnTo>
                    <a:close/>
                    <a:moveTo>
                      <a:pt x="139700" y="4004164"/>
                    </a:moveTo>
                    <a:cubicBezTo>
                      <a:pt x="273050" y="4011784"/>
                      <a:pt x="548640" y="4025754"/>
                      <a:pt x="800100" y="4025754"/>
                    </a:cubicBezTo>
                    <a:lnTo>
                      <a:pt x="3178810" y="4025754"/>
                    </a:lnTo>
                    <a:lnTo>
                      <a:pt x="3178810" y="699770"/>
                    </a:lnTo>
                    <a:cubicBezTo>
                      <a:pt x="3178810" y="358140"/>
                      <a:pt x="3171190" y="93980"/>
                      <a:pt x="3169920" y="53340"/>
                    </a:cubicBezTo>
                    <a:cubicBezTo>
                      <a:pt x="3014980" y="33020"/>
                      <a:pt x="2858770" y="24130"/>
                      <a:pt x="2707640" y="25400"/>
                    </a:cubicBezTo>
                    <a:cubicBezTo>
                      <a:pt x="2637790" y="25400"/>
                      <a:pt x="2503170" y="27940"/>
                      <a:pt x="2338070" y="26670"/>
                    </a:cubicBezTo>
                    <a:cubicBezTo>
                      <a:pt x="1828800" y="22860"/>
                      <a:pt x="1304290" y="22860"/>
                      <a:pt x="935990" y="25400"/>
                    </a:cubicBezTo>
                    <a:cubicBezTo>
                      <a:pt x="622300" y="27940"/>
                      <a:pt x="77470" y="22860"/>
                      <a:pt x="12700" y="24130"/>
                    </a:cubicBezTo>
                    <a:cubicBezTo>
                      <a:pt x="12700" y="71120"/>
                      <a:pt x="15240" y="382270"/>
                      <a:pt x="15240" y="755650"/>
                    </a:cubicBezTo>
                    <a:cubicBezTo>
                      <a:pt x="15240" y="1135848"/>
                      <a:pt x="16510" y="1851421"/>
                      <a:pt x="17780" y="2483935"/>
                    </a:cubicBezTo>
                    <a:cubicBezTo>
                      <a:pt x="19050" y="2819254"/>
                      <a:pt x="20320" y="2995784"/>
                      <a:pt x="20320" y="3111354"/>
                    </a:cubicBezTo>
                    <a:cubicBezTo>
                      <a:pt x="20320" y="3298044"/>
                      <a:pt x="29210" y="3689204"/>
                      <a:pt x="34290" y="3893674"/>
                    </a:cubicBezTo>
                    <a:lnTo>
                      <a:pt x="139700" y="4004164"/>
                    </a:lnTo>
                    <a:close/>
                    <a:moveTo>
                      <a:pt x="139700" y="4004164"/>
                    </a:moveTo>
                    <a:lnTo>
                      <a:pt x="133350" y="3878434"/>
                    </a:lnTo>
                    <a:lnTo>
                      <a:pt x="34290" y="3892404"/>
                    </a:lnTo>
                    <a:lnTo>
                      <a:pt x="139700" y="4004164"/>
                    </a:lnTo>
                    <a:close/>
                  </a:path>
                </a:pathLst>
              </a:custGeom>
              <a:solidFill>
                <a:srgbClr val="000000"/>
              </a:solidFill>
            </p:spPr>
          </p:sp>
          <p:sp>
            <p:nvSpPr>
              <p:cNvPr name="Freeform 50" id="50"/>
              <p:cNvSpPr/>
              <p:nvPr/>
            </p:nvSpPr>
            <p:spPr>
              <a:xfrm>
                <a:off x="299720" y="19050"/>
                <a:ext cx="617220" cy="304800"/>
              </a:xfrm>
              <a:custGeom>
                <a:avLst/>
                <a:gdLst/>
                <a:ahLst/>
                <a:cxnLst/>
                <a:rect r="r" b="b" t="t" l="l"/>
                <a:pathLst>
                  <a:path h="304800" w="61722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p:spPr>
          </p:sp>
        </p:grpSp>
        <p:sp>
          <p:nvSpPr>
            <p:cNvPr name="TextBox 51" id="51"/>
            <p:cNvSpPr txBox="true"/>
            <p:nvPr/>
          </p:nvSpPr>
          <p:spPr>
            <a:xfrm rot="0">
              <a:off x="408856" y="522057"/>
              <a:ext cx="1119984" cy="1312050"/>
            </a:xfrm>
            <a:prstGeom prst="rect">
              <a:avLst/>
            </a:prstGeom>
          </p:spPr>
          <p:txBody>
            <a:bodyPr anchor="t" rtlCol="false" tIns="0" lIns="0" bIns="0" rIns="0">
              <a:spAutoFit/>
            </a:bodyPr>
            <a:lstStyle/>
            <a:p>
              <a:pPr algn="ctr" marL="0" indent="0" lvl="0">
                <a:lnSpc>
                  <a:spcPts val="1955"/>
                </a:lnSpc>
                <a:spcBef>
                  <a:spcPct val="0"/>
                </a:spcBef>
              </a:pPr>
              <a:r>
                <a:rPr lang="en-US" sz="1492">
                  <a:solidFill>
                    <a:srgbClr val="000000"/>
                  </a:solidFill>
                  <a:latin typeface="DM Sans"/>
                </a:rPr>
                <a:t>Midterm and Final assesment</a:t>
              </a:r>
            </a:p>
          </p:txBody>
        </p:sp>
      </p:grpSp>
      <p:sp>
        <p:nvSpPr>
          <p:cNvPr name="TextBox 52" id="52"/>
          <p:cNvSpPr txBox="true"/>
          <p:nvPr/>
        </p:nvSpPr>
        <p:spPr>
          <a:xfrm rot="0">
            <a:off x="8325647" y="2498018"/>
            <a:ext cx="3122959" cy="398977"/>
          </a:xfrm>
          <a:prstGeom prst="rect">
            <a:avLst/>
          </a:prstGeom>
        </p:spPr>
        <p:txBody>
          <a:bodyPr anchor="t" rtlCol="false" tIns="0" lIns="0" bIns="0" rIns="0">
            <a:spAutoFit/>
          </a:bodyPr>
          <a:lstStyle/>
          <a:p>
            <a:pPr marL="0" indent="0" lvl="0">
              <a:lnSpc>
                <a:spcPts val="3299"/>
              </a:lnSpc>
            </a:pPr>
            <a:r>
              <a:rPr lang="en-US" spc="21" sz="2199">
                <a:solidFill>
                  <a:srgbClr val="000000"/>
                </a:solidFill>
                <a:latin typeface="DM Sans Bold"/>
              </a:rPr>
              <a:t>Pre-Requisites</a:t>
            </a:r>
          </a:p>
        </p:txBody>
      </p:sp>
      <p:sp>
        <p:nvSpPr>
          <p:cNvPr name="TextBox 53" id="53"/>
          <p:cNvSpPr txBox="true"/>
          <p:nvPr/>
        </p:nvSpPr>
        <p:spPr>
          <a:xfrm rot="0">
            <a:off x="610052" y="7305276"/>
            <a:ext cx="4552206" cy="1944369"/>
          </a:xfrm>
          <a:prstGeom prst="rect">
            <a:avLst/>
          </a:prstGeom>
        </p:spPr>
        <p:txBody>
          <a:bodyPr anchor="t" rtlCol="false" tIns="0" lIns="0" bIns="0" rIns="0">
            <a:spAutoFit/>
          </a:bodyPr>
          <a:lstStyle/>
          <a:p>
            <a:pPr>
              <a:lnSpc>
                <a:spcPts val="5180"/>
              </a:lnSpc>
            </a:pPr>
            <a:r>
              <a:rPr lang="en-US" sz="3700">
                <a:solidFill>
                  <a:srgbClr val="000000"/>
                </a:solidFill>
                <a:latin typeface="Open Sans"/>
              </a:rPr>
              <a:t>Mentors:</a:t>
            </a:r>
          </a:p>
          <a:p>
            <a:pPr>
              <a:lnSpc>
                <a:spcPts val="5180"/>
              </a:lnSpc>
            </a:pPr>
            <a:r>
              <a:rPr lang="en-US" sz="3700">
                <a:solidFill>
                  <a:srgbClr val="000000"/>
                </a:solidFill>
                <a:latin typeface="Open Sans"/>
              </a:rPr>
              <a:t>Prem Milind Gujrathi</a:t>
            </a:r>
          </a:p>
          <a:p>
            <a:pPr>
              <a:lnSpc>
                <a:spcPts val="5180"/>
              </a:lnSpc>
            </a:pPr>
            <a:r>
              <a:rPr lang="en-US" sz="3700">
                <a:solidFill>
                  <a:srgbClr val="000000"/>
                </a:solidFill>
                <a:latin typeface="Open Sans"/>
              </a:rPr>
              <a:t>Apoorva Jha</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597902" y="1832938"/>
            <a:ext cx="11092196" cy="7521508"/>
            <a:chOff x="0" y="0"/>
            <a:chExt cx="14789595" cy="10028678"/>
          </a:xfrm>
        </p:grpSpPr>
        <p:sp>
          <p:nvSpPr>
            <p:cNvPr name="TextBox 3" id="3"/>
            <p:cNvSpPr txBox="true"/>
            <p:nvPr/>
          </p:nvSpPr>
          <p:spPr>
            <a:xfrm rot="0">
              <a:off x="0" y="47625"/>
              <a:ext cx="14789595" cy="7871188"/>
            </a:xfrm>
            <a:prstGeom prst="rect">
              <a:avLst/>
            </a:prstGeom>
          </p:spPr>
          <p:txBody>
            <a:bodyPr anchor="t" rtlCol="false" tIns="0" lIns="0" bIns="0" rIns="0">
              <a:spAutoFit/>
            </a:bodyPr>
            <a:lstStyle/>
            <a:p>
              <a:pPr algn="ctr" marL="0" indent="0" lvl="0">
                <a:lnSpc>
                  <a:spcPts val="6600"/>
                </a:lnSpc>
              </a:pPr>
              <a:r>
                <a:rPr lang="en-US" sz="6000">
                  <a:solidFill>
                    <a:srgbClr val="000000"/>
                  </a:solidFill>
                  <a:latin typeface="DM Sans Bold"/>
                </a:rPr>
                <a:t>"Politics is the ability to foretell what is going to happen tomorrow, next week, next month and next year. And to have the ability afterwards to explain why it didn't happen."</a:t>
              </a:r>
            </a:p>
          </p:txBody>
        </p:sp>
        <p:grpSp>
          <p:nvGrpSpPr>
            <p:cNvPr name="Group 4" id="4"/>
            <p:cNvGrpSpPr/>
            <p:nvPr/>
          </p:nvGrpSpPr>
          <p:grpSpPr>
            <a:xfrm rot="0">
              <a:off x="4157035" y="8966715"/>
              <a:ext cx="6475525" cy="1061963"/>
              <a:chOff x="0" y="0"/>
              <a:chExt cx="4026918" cy="660400"/>
            </a:xfrm>
          </p:grpSpPr>
          <p:sp>
            <p:nvSpPr>
              <p:cNvPr name="Freeform 5" id="5"/>
              <p:cNvSpPr/>
              <p:nvPr/>
            </p:nvSpPr>
            <p:spPr>
              <a:xfrm>
                <a:off x="0" y="0"/>
                <a:ext cx="4026918" cy="660400"/>
              </a:xfrm>
              <a:custGeom>
                <a:avLst/>
                <a:gdLst/>
                <a:ahLst/>
                <a:cxnLst/>
                <a:rect r="r" b="b" t="t" l="l"/>
                <a:pathLst>
                  <a:path h="660400" w="4026918">
                    <a:moveTo>
                      <a:pt x="3902458" y="660400"/>
                    </a:moveTo>
                    <a:lnTo>
                      <a:pt x="124460" y="660400"/>
                    </a:lnTo>
                    <a:cubicBezTo>
                      <a:pt x="55880" y="660400"/>
                      <a:pt x="0" y="604520"/>
                      <a:pt x="0" y="535940"/>
                    </a:cubicBezTo>
                    <a:lnTo>
                      <a:pt x="0" y="124460"/>
                    </a:lnTo>
                    <a:cubicBezTo>
                      <a:pt x="0" y="55880"/>
                      <a:pt x="55880" y="0"/>
                      <a:pt x="124460" y="0"/>
                    </a:cubicBezTo>
                    <a:lnTo>
                      <a:pt x="3902458" y="0"/>
                    </a:lnTo>
                    <a:cubicBezTo>
                      <a:pt x="3971038" y="0"/>
                      <a:pt x="4026918" y="55880"/>
                      <a:pt x="4026918" y="124460"/>
                    </a:cubicBezTo>
                    <a:lnTo>
                      <a:pt x="4026918" y="535940"/>
                    </a:lnTo>
                    <a:cubicBezTo>
                      <a:pt x="4026918" y="604520"/>
                      <a:pt x="3971038" y="660400"/>
                      <a:pt x="3902458" y="660400"/>
                    </a:cubicBezTo>
                    <a:close/>
                  </a:path>
                </a:pathLst>
              </a:custGeom>
              <a:solidFill>
                <a:srgbClr val="FFE500"/>
              </a:solidFill>
            </p:spPr>
          </p:sp>
        </p:grpSp>
        <p:sp>
          <p:nvSpPr>
            <p:cNvPr name="TextBox 6" id="6"/>
            <p:cNvSpPr txBox="true"/>
            <p:nvPr/>
          </p:nvSpPr>
          <p:spPr>
            <a:xfrm rot="0">
              <a:off x="4983342" y="9186763"/>
              <a:ext cx="4822910" cy="564716"/>
            </a:xfrm>
            <a:prstGeom prst="rect">
              <a:avLst/>
            </a:prstGeom>
          </p:spPr>
          <p:txBody>
            <a:bodyPr anchor="t" rtlCol="false" tIns="0" lIns="0" bIns="0" rIns="0">
              <a:spAutoFit/>
            </a:bodyPr>
            <a:lstStyle/>
            <a:p>
              <a:pPr algn="ctr" marL="0" indent="0" lvl="0">
                <a:lnSpc>
                  <a:spcPts val="3500"/>
                </a:lnSpc>
              </a:pPr>
              <a:r>
                <a:rPr lang="en-US" spc="24" sz="2500">
                  <a:solidFill>
                    <a:srgbClr val="000000"/>
                  </a:solidFill>
                  <a:latin typeface="DM Sans"/>
                </a:rPr>
                <a:t>Winston Churchill</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422570" y="5396509"/>
            <a:ext cx="2604972" cy="2569370"/>
            <a:chOff x="0" y="0"/>
            <a:chExt cx="3473296" cy="3425826"/>
          </a:xfrm>
        </p:grpSpPr>
        <p:grpSp>
          <p:nvGrpSpPr>
            <p:cNvPr name="Group 3" id="3"/>
            <p:cNvGrpSpPr/>
            <p:nvPr/>
          </p:nvGrpSpPr>
          <p:grpSpPr>
            <a:xfrm rot="-426806">
              <a:off x="177671" y="181265"/>
              <a:ext cx="3117954" cy="3063295"/>
              <a:chOff x="0" y="0"/>
              <a:chExt cx="3216910" cy="3160517"/>
            </a:xfrm>
          </p:grpSpPr>
          <p:sp>
            <p:nvSpPr>
              <p:cNvPr name="Freeform 4" id="4"/>
              <p:cNvSpPr/>
              <p:nvPr/>
            </p:nvSpPr>
            <p:spPr>
              <a:xfrm>
                <a:off x="19050" y="223520"/>
                <a:ext cx="3178810" cy="2929376"/>
              </a:xfrm>
              <a:custGeom>
                <a:avLst/>
                <a:gdLst/>
                <a:ahLst/>
                <a:cxnLst/>
                <a:rect r="r" b="b" t="t" l="l"/>
                <a:pathLst>
                  <a:path h="2929376" w="3178810">
                    <a:moveTo>
                      <a:pt x="0" y="11430"/>
                    </a:moveTo>
                    <a:cubicBezTo>
                      <a:pt x="0" y="11430"/>
                      <a:pt x="2540" y="340360"/>
                      <a:pt x="2540" y="749300"/>
                    </a:cubicBezTo>
                    <a:cubicBezTo>
                      <a:pt x="2540" y="1158039"/>
                      <a:pt x="7620" y="1748277"/>
                      <a:pt x="7620" y="2008627"/>
                    </a:cubicBezTo>
                    <a:cubicBezTo>
                      <a:pt x="7620" y="2202937"/>
                      <a:pt x="16510" y="2601717"/>
                      <a:pt x="21590" y="2793487"/>
                    </a:cubicBezTo>
                    <a:lnTo>
                      <a:pt x="130810" y="2907787"/>
                    </a:lnTo>
                    <a:cubicBezTo>
                      <a:pt x="275590" y="2915407"/>
                      <a:pt x="543560" y="2929377"/>
                      <a:pt x="793750" y="2929377"/>
                    </a:cubicBezTo>
                    <a:lnTo>
                      <a:pt x="3178810" y="2929377"/>
                    </a:lnTo>
                    <a:lnTo>
                      <a:pt x="3178810" y="693420"/>
                    </a:lnTo>
                    <a:cubicBezTo>
                      <a:pt x="3178810" y="318770"/>
                      <a:pt x="3169920" y="41910"/>
                      <a:pt x="3169920" y="41910"/>
                    </a:cubicBezTo>
                    <a:cubicBezTo>
                      <a:pt x="3014980" y="21590"/>
                      <a:pt x="2858770" y="11430"/>
                      <a:pt x="2701290" y="12700"/>
                    </a:cubicBezTo>
                    <a:cubicBezTo>
                      <a:pt x="2428240" y="12700"/>
                      <a:pt x="1179830" y="21590"/>
                      <a:pt x="929640" y="12700"/>
                    </a:cubicBezTo>
                    <a:cubicBezTo>
                      <a:pt x="594360" y="0"/>
                      <a:pt x="0" y="11430"/>
                      <a:pt x="0" y="11430"/>
                    </a:cubicBezTo>
                    <a:close/>
                  </a:path>
                </a:pathLst>
              </a:custGeom>
              <a:solidFill>
                <a:srgbClr val="FFFFFF"/>
              </a:solidFill>
            </p:spPr>
          </p:sp>
          <p:sp>
            <p:nvSpPr>
              <p:cNvPr name="Freeform 5" id="5"/>
              <p:cNvSpPr/>
              <p:nvPr/>
            </p:nvSpPr>
            <p:spPr>
              <a:xfrm>
                <a:off x="12700" y="217170"/>
                <a:ext cx="3191510" cy="2942077"/>
              </a:xfrm>
              <a:custGeom>
                <a:avLst/>
                <a:gdLst/>
                <a:ahLst/>
                <a:cxnLst/>
                <a:rect r="r" b="b" t="t" l="l"/>
                <a:pathLst>
                  <a:path h="2942077" w="3191510">
                    <a:moveTo>
                      <a:pt x="3191510" y="2942077"/>
                    </a:moveTo>
                    <a:lnTo>
                      <a:pt x="800100" y="2942077"/>
                    </a:lnTo>
                    <a:cubicBezTo>
                      <a:pt x="547370" y="2942077"/>
                      <a:pt x="270510" y="2928107"/>
                      <a:pt x="137160" y="2920487"/>
                    </a:cubicBezTo>
                    <a:lnTo>
                      <a:pt x="134620" y="2920487"/>
                    </a:lnTo>
                    <a:lnTo>
                      <a:pt x="21590" y="2802377"/>
                    </a:lnTo>
                    <a:lnTo>
                      <a:pt x="21590" y="2799837"/>
                    </a:lnTo>
                    <a:cubicBezTo>
                      <a:pt x="16510" y="2596637"/>
                      <a:pt x="7620" y="2202937"/>
                      <a:pt x="7620" y="2014977"/>
                    </a:cubicBezTo>
                    <a:cubicBezTo>
                      <a:pt x="7620" y="1899407"/>
                      <a:pt x="6350" y="1722877"/>
                      <a:pt x="5080" y="1518468"/>
                    </a:cubicBezTo>
                    <a:cubicBezTo>
                      <a:pt x="3810" y="1267186"/>
                      <a:pt x="2540" y="982908"/>
                      <a:pt x="2540" y="755650"/>
                    </a:cubicBezTo>
                    <a:cubicBezTo>
                      <a:pt x="2540" y="351790"/>
                      <a:pt x="0" y="21590"/>
                      <a:pt x="0" y="17780"/>
                    </a:cubicBezTo>
                    <a:lnTo>
                      <a:pt x="0" y="11430"/>
                    </a:lnTo>
                    <a:lnTo>
                      <a:pt x="6350" y="11430"/>
                    </a:lnTo>
                    <a:cubicBezTo>
                      <a:pt x="12700" y="11430"/>
                      <a:pt x="604520" y="0"/>
                      <a:pt x="935990" y="12700"/>
                    </a:cubicBezTo>
                    <a:cubicBezTo>
                      <a:pt x="1121410" y="19050"/>
                      <a:pt x="1852930" y="16510"/>
                      <a:pt x="2338070" y="13970"/>
                    </a:cubicBezTo>
                    <a:cubicBezTo>
                      <a:pt x="2503170" y="12700"/>
                      <a:pt x="2637790" y="12700"/>
                      <a:pt x="2707640" y="12700"/>
                    </a:cubicBezTo>
                    <a:cubicBezTo>
                      <a:pt x="2861310" y="11430"/>
                      <a:pt x="3020060" y="21590"/>
                      <a:pt x="3177540" y="41910"/>
                    </a:cubicBezTo>
                    <a:lnTo>
                      <a:pt x="3182620" y="43180"/>
                    </a:lnTo>
                    <a:lnTo>
                      <a:pt x="3182620" y="48260"/>
                    </a:lnTo>
                    <a:cubicBezTo>
                      <a:pt x="3182620" y="50800"/>
                      <a:pt x="3191510" y="328930"/>
                      <a:pt x="3191510" y="699770"/>
                    </a:cubicBezTo>
                    <a:lnTo>
                      <a:pt x="3191510" y="2942077"/>
                    </a:lnTo>
                    <a:close/>
                    <a:moveTo>
                      <a:pt x="139700" y="2907787"/>
                    </a:moveTo>
                    <a:cubicBezTo>
                      <a:pt x="273050" y="2915407"/>
                      <a:pt x="548640" y="2929377"/>
                      <a:pt x="800100" y="2929377"/>
                    </a:cubicBezTo>
                    <a:lnTo>
                      <a:pt x="3178810" y="2929377"/>
                    </a:lnTo>
                    <a:lnTo>
                      <a:pt x="3178810" y="699770"/>
                    </a:lnTo>
                    <a:cubicBezTo>
                      <a:pt x="3178810" y="358140"/>
                      <a:pt x="3171190" y="93980"/>
                      <a:pt x="3169920" y="53340"/>
                    </a:cubicBezTo>
                    <a:cubicBezTo>
                      <a:pt x="3014980" y="33020"/>
                      <a:pt x="2858770" y="24130"/>
                      <a:pt x="2707640" y="25400"/>
                    </a:cubicBezTo>
                    <a:cubicBezTo>
                      <a:pt x="2637790" y="25400"/>
                      <a:pt x="2503170" y="27940"/>
                      <a:pt x="2338070" y="26670"/>
                    </a:cubicBezTo>
                    <a:cubicBezTo>
                      <a:pt x="1828800" y="22860"/>
                      <a:pt x="1304290" y="22860"/>
                      <a:pt x="935990" y="25400"/>
                    </a:cubicBezTo>
                    <a:cubicBezTo>
                      <a:pt x="622300" y="27940"/>
                      <a:pt x="77470" y="22860"/>
                      <a:pt x="12700" y="24130"/>
                    </a:cubicBezTo>
                    <a:cubicBezTo>
                      <a:pt x="12700" y="71120"/>
                      <a:pt x="15240" y="382270"/>
                      <a:pt x="15240" y="755650"/>
                    </a:cubicBezTo>
                    <a:cubicBezTo>
                      <a:pt x="15240" y="982908"/>
                      <a:pt x="16510" y="1267186"/>
                      <a:pt x="17780" y="1518468"/>
                    </a:cubicBezTo>
                    <a:cubicBezTo>
                      <a:pt x="19050" y="1722877"/>
                      <a:pt x="20320" y="1899407"/>
                      <a:pt x="20320" y="2014977"/>
                    </a:cubicBezTo>
                    <a:cubicBezTo>
                      <a:pt x="20320" y="2201667"/>
                      <a:pt x="29210" y="2592827"/>
                      <a:pt x="34290" y="2797297"/>
                    </a:cubicBezTo>
                    <a:lnTo>
                      <a:pt x="139700" y="2907787"/>
                    </a:lnTo>
                    <a:close/>
                    <a:moveTo>
                      <a:pt x="139700" y="2907787"/>
                    </a:moveTo>
                    <a:lnTo>
                      <a:pt x="133350" y="2782057"/>
                    </a:lnTo>
                    <a:lnTo>
                      <a:pt x="34290" y="2796027"/>
                    </a:lnTo>
                    <a:lnTo>
                      <a:pt x="139700" y="2907787"/>
                    </a:lnTo>
                    <a:close/>
                  </a:path>
                </a:pathLst>
              </a:custGeom>
              <a:solidFill>
                <a:srgbClr val="000000"/>
              </a:solidFill>
            </p:spPr>
          </p:sp>
          <p:sp>
            <p:nvSpPr>
              <p:cNvPr name="Freeform 6" id="6"/>
              <p:cNvSpPr/>
              <p:nvPr/>
            </p:nvSpPr>
            <p:spPr>
              <a:xfrm>
                <a:off x="299720" y="19050"/>
                <a:ext cx="617220" cy="304800"/>
              </a:xfrm>
              <a:custGeom>
                <a:avLst/>
                <a:gdLst/>
                <a:ahLst/>
                <a:cxnLst/>
                <a:rect r="r" b="b" t="t" l="l"/>
                <a:pathLst>
                  <a:path h="304800" w="61722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p:spPr>
          </p:sp>
        </p:grpSp>
        <p:sp>
          <p:nvSpPr>
            <p:cNvPr name="TextBox 7" id="7"/>
            <p:cNvSpPr txBox="true"/>
            <p:nvPr/>
          </p:nvSpPr>
          <p:spPr>
            <a:xfrm rot="-426806">
              <a:off x="759275" y="997428"/>
              <a:ext cx="1947782" cy="1749182"/>
            </a:xfrm>
            <a:prstGeom prst="rect">
              <a:avLst/>
            </a:prstGeom>
          </p:spPr>
          <p:txBody>
            <a:bodyPr anchor="t" rtlCol="false" tIns="0" lIns="0" bIns="0" rIns="0">
              <a:spAutoFit/>
            </a:bodyPr>
            <a:lstStyle/>
            <a:p>
              <a:pPr algn="ctr" marL="0" indent="0" lvl="0">
                <a:lnSpc>
                  <a:spcPts val="3500"/>
                </a:lnSpc>
              </a:pPr>
              <a:r>
                <a:rPr lang="en-US" spc="24" sz="2500">
                  <a:solidFill>
                    <a:srgbClr val="000000"/>
                  </a:solidFill>
                  <a:latin typeface="DM Sans"/>
                </a:rPr>
                <a:t>Hope to see you onboard.</a:t>
              </a:r>
            </a:p>
          </p:txBody>
        </p:sp>
      </p:grpSp>
      <p:sp>
        <p:nvSpPr>
          <p:cNvPr name="TextBox 8" id="8"/>
          <p:cNvSpPr txBox="true"/>
          <p:nvPr/>
        </p:nvSpPr>
        <p:spPr>
          <a:xfrm rot="0">
            <a:off x="3505982" y="2778003"/>
            <a:ext cx="11276036" cy="1569214"/>
          </a:xfrm>
          <a:prstGeom prst="rect">
            <a:avLst/>
          </a:prstGeom>
        </p:spPr>
        <p:txBody>
          <a:bodyPr anchor="t" rtlCol="false" tIns="0" lIns="0" bIns="0" rIns="0">
            <a:spAutoFit/>
          </a:bodyPr>
          <a:lstStyle/>
          <a:p>
            <a:pPr algn="ctr" marL="0" indent="0" lvl="0">
              <a:lnSpc>
                <a:spcPts val="12100"/>
              </a:lnSpc>
            </a:pPr>
            <a:r>
              <a:rPr lang="en-US" sz="11000">
                <a:solidFill>
                  <a:srgbClr val="000000"/>
                </a:solidFill>
                <a:latin typeface="DM Sans Bold"/>
              </a:rPr>
              <a:t>Thank you!</a:t>
            </a:r>
          </a:p>
        </p:txBody>
      </p:sp>
      <p:pic>
        <p:nvPicPr>
          <p:cNvPr name="Picture 9" id="9"/>
          <p:cNvPicPr>
            <a:picLocks noChangeAspect="true"/>
          </p:cNvPicPr>
          <p:nvPr/>
        </p:nvPicPr>
        <p:blipFill>
          <a:blip r:embed="rId2"/>
          <a:srcRect l="0" t="0" r="0" b="0"/>
          <a:stretch>
            <a:fillRect/>
          </a:stretch>
        </p:blipFill>
        <p:spPr>
          <a:xfrm flipH="false" flipV="false" rot="0">
            <a:off x="1028700" y="4634506"/>
            <a:ext cx="8339745" cy="565249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DAFA4X2RSzQ</dc:identifier>
  <dcterms:modified xsi:type="dcterms:W3CDTF">2011-08-01T06:04:30Z</dcterms:modified>
  <cp:revision>1</cp:revision>
  <dc:title>How to win Elections?</dc:title>
</cp:coreProperties>
</file>