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D9C7A-03F6-CBBB-A5CB-64571CFD737C}" v="315" dt="2024-11-19T17:32:2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6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15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DD58F-577F-2F97-7D05-ADA650E8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66" r="-2" b="-2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0" y="3233697"/>
            <a:ext cx="3810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ru-RU" err="1">
                <a:latin typeface="HGGothicE"/>
                <a:ea typeface="HGGothicE"/>
              </a:rPr>
              <a:t>Мавлеткулов</a:t>
            </a:r>
            <a:r>
              <a:rPr lang="ru-RU" dirty="0">
                <a:latin typeface="HGGothicE"/>
                <a:ea typeface="HGGothicE"/>
              </a:rPr>
              <a:t> Ансар</a:t>
            </a:r>
            <a:endParaRPr lang="ru-RU">
              <a:latin typeface="HGGothicE"/>
              <a:ea typeface="HGGothicE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0" y="1403316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ru-RU" sz="4400">
                <a:latin typeface="Bookman Old Style"/>
                <a:ea typeface="HGGothicE"/>
              </a:rPr>
              <a:t>ChemHelper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D834-0B18-E5E0-1964-B3445034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 и тип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64FEA-4690-FB25-EFB0-80AC2F66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Универсальный помощник для решений задач по химии.</a:t>
            </a:r>
          </a:p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Решает 3 типа основных задач по химии 9 класса.</a:t>
            </a:r>
          </a:p>
        </p:txBody>
      </p:sp>
    </p:spTree>
    <p:extLst>
      <p:ext uri="{BB962C8B-B14F-4D97-AF65-F5344CB8AC3E}">
        <p14:creationId xmlns:p14="http://schemas.microsoft.com/office/powerpoint/2010/main" val="193429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9893D-D17C-C2C7-1DD2-F389DA09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C01A8-0336-5739-E74C-891A2F27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Код поделен на 3 файла, 2 базы данных</a:t>
            </a:r>
          </a:p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Использовалась библиотеки </a:t>
            </a:r>
            <a:r>
              <a:rPr lang="ru-RU" err="1">
                <a:solidFill>
                  <a:srgbClr val="FFFFFF">
                    <a:alpha val="70000"/>
                  </a:srgbClr>
                </a:solidFill>
              </a:rPr>
              <a:t>ChemPy</a:t>
            </a:r>
            <a:r>
              <a:rPr lang="ru-RU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ru-RU" err="1">
                <a:solidFill>
                  <a:srgbClr val="FFFFFF">
                    <a:alpha val="70000"/>
                  </a:srgbClr>
                </a:solidFill>
              </a:rPr>
              <a:t>ChemLab</a:t>
            </a:r>
            <a:endParaRPr lang="ru-RU" dirty="0" err="1">
              <a:solidFill>
                <a:srgbClr val="FFFFFF">
                  <a:alpha val="70000"/>
                </a:srgbClr>
              </a:solidFill>
            </a:endParaRPr>
          </a:p>
          <a:p>
            <a:endParaRPr lang="ru-RU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49A42-A5BB-E6CD-9CE7-2031F0AC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 и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2F7E9F-8204-5619-4E08-398DA103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У проекта есть гигантский потенциал перерасти в серьезную программу, пока это просто проект, но при достаточном энтузиазме возможно всё.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48575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61733"/>
      </a:dk2>
      <a:lt2>
        <a:srgbClr val="F0F3F2"/>
      </a:lt2>
      <a:accent1>
        <a:srgbClr val="C34D79"/>
      </a:accent1>
      <a:accent2>
        <a:srgbClr val="B13B99"/>
      </a:accent2>
      <a:accent3>
        <a:srgbClr val="AA4DC3"/>
      </a:accent3>
      <a:accent4>
        <a:srgbClr val="673BB1"/>
      </a:accent4>
      <a:accent5>
        <a:srgbClr val="4D52C3"/>
      </a:accent5>
      <a:accent6>
        <a:srgbClr val="3B71B1"/>
      </a:accent6>
      <a:hlink>
        <a:srgbClr val="6355C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PebbleVTI</vt:lpstr>
      <vt:lpstr>ChemHelper</vt:lpstr>
      <vt:lpstr>Идея проекта и тип задач</vt:lpstr>
      <vt:lpstr>Описание реализации</vt:lpstr>
      <vt:lpstr>Потенциал и 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</cp:revision>
  <dcterms:created xsi:type="dcterms:W3CDTF">2024-11-19T17:23:26Z</dcterms:created>
  <dcterms:modified xsi:type="dcterms:W3CDTF">2024-11-19T17:32:35Z</dcterms:modified>
</cp:coreProperties>
</file>