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44" r:id="rId2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5" autoAdjust="0"/>
    <p:restoredTop sz="74909" autoAdjust="0"/>
  </p:normalViewPr>
  <p:slideViewPr>
    <p:cSldViewPr>
      <p:cViewPr varScale="1">
        <p:scale>
          <a:sx n="67" d="100"/>
          <a:sy n="67" d="100"/>
        </p:scale>
        <p:origin x="161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DCAECD-E41B-4689-B4A5-1D8DEE14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91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41ABF8-961D-421D-9BD7-8BE5CF958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9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520001873 w 546"/>
              <a:gd name="T1" fmla="*/ 264126065 h 497"/>
              <a:gd name="T2" fmla="*/ 726954943 w 546"/>
              <a:gd name="T3" fmla="*/ 2147483647 h 497"/>
              <a:gd name="T4" fmla="*/ 1652177716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1056496135 h 497"/>
              <a:gd name="T18" fmla="*/ 2147483647 w 546"/>
              <a:gd name="T19" fmla="*/ 1914905847 h 497"/>
              <a:gd name="T20" fmla="*/ 2147483647 w 546"/>
              <a:gd name="T21" fmla="*/ 726346679 h 497"/>
              <a:gd name="T22" fmla="*/ 2147483647 w 546"/>
              <a:gd name="T23" fmla="*/ 132063033 h 497"/>
              <a:gd name="T24" fmla="*/ 1520001873 w 546"/>
              <a:gd name="T25" fmla="*/ 264126065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814 w 97"/>
                <a:gd name="T1" fmla="*/ 637 h 37"/>
                <a:gd name="T2" fmla="*/ 2324 w 97"/>
                <a:gd name="T3" fmla="*/ 510 h 37"/>
                <a:gd name="T4" fmla="*/ 2349 w 97"/>
                <a:gd name="T5" fmla="*/ 435 h 37"/>
                <a:gd name="T6" fmla="*/ 2248 w 97"/>
                <a:gd name="T7" fmla="*/ 0 h 37"/>
                <a:gd name="T8" fmla="*/ 636 w 97"/>
                <a:gd name="T9" fmla="*/ 0 h 37"/>
                <a:gd name="T10" fmla="*/ 258 w 97"/>
                <a:gd name="T11" fmla="*/ 561 h 37"/>
                <a:gd name="T12" fmla="*/ 1814 w 97"/>
                <a:gd name="T13" fmla="*/ 6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2884 w 585"/>
                <a:gd name="T1" fmla="*/ 25 h 534"/>
                <a:gd name="T2" fmla="*/ 4015 w 585"/>
                <a:gd name="T3" fmla="*/ 0 h 534"/>
                <a:gd name="T4" fmla="*/ 5754 w 585"/>
                <a:gd name="T5" fmla="*/ 536 h 534"/>
                <a:gd name="T6" fmla="*/ 4450 w 585"/>
                <a:gd name="T7" fmla="*/ 996 h 534"/>
                <a:gd name="T8" fmla="*/ 5294 w 585"/>
                <a:gd name="T9" fmla="*/ 1814 h 534"/>
                <a:gd name="T10" fmla="*/ 1891 w 585"/>
                <a:gd name="T11" fmla="*/ 1531 h 534"/>
                <a:gd name="T12" fmla="*/ 662 w 585"/>
                <a:gd name="T13" fmla="*/ 1607 h 534"/>
                <a:gd name="T14" fmla="*/ 5087 w 585"/>
                <a:gd name="T15" fmla="*/ 12439 h 534"/>
                <a:gd name="T16" fmla="*/ 3681 w 585"/>
                <a:gd name="T17" fmla="*/ 8714 h 534"/>
                <a:gd name="T18" fmla="*/ 2685 w 585"/>
                <a:gd name="T19" fmla="*/ 9603 h 534"/>
                <a:gd name="T20" fmla="*/ 2402 w 585"/>
                <a:gd name="T21" fmla="*/ 11114 h 534"/>
                <a:gd name="T22" fmla="*/ 3170 w 585"/>
                <a:gd name="T23" fmla="*/ 6768 h 534"/>
                <a:gd name="T24" fmla="*/ 3914 w 585"/>
                <a:gd name="T25" fmla="*/ 5823 h 534"/>
                <a:gd name="T26" fmla="*/ 5345 w 585"/>
                <a:gd name="T27" fmla="*/ 6055 h 534"/>
                <a:gd name="T28" fmla="*/ 4809 w 585"/>
                <a:gd name="T29" fmla="*/ 7819 h 534"/>
                <a:gd name="T30" fmla="*/ 4910 w 585"/>
                <a:gd name="T31" fmla="*/ 10088 h 534"/>
                <a:gd name="T32" fmla="*/ 13167 w 585"/>
                <a:gd name="T33" fmla="*/ 12338 h 534"/>
                <a:gd name="T34" fmla="*/ 11610 w 585"/>
                <a:gd name="T35" fmla="*/ 10907 h 534"/>
                <a:gd name="T36" fmla="*/ 10866 w 585"/>
                <a:gd name="T37" fmla="*/ 8815 h 534"/>
                <a:gd name="T38" fmla="*/ 10123 w 585"/>
                <a:gd name="T39" fmla="*/ 6899 h 534"/>
                <a:gd name="T40" fmla="*/ 11761 w 585"/>
                <a:gd name="T41" fmla="*/ 6540 h 534"/>
                <a:gd name="T42" fmla="*/ 10406 w 585"/>
                <a:gd name="T43" fmla="*/ 5696 h 534"/>
                <a:gd name="T44" fmla="*/ 11225 w 585"/>
                <a:gd name="T45" fmla="*/ 5772 h 534"/>
                <a:gd name="T46" fmla="*/ 11200 w 585"/>
                <a:gd name="T47" fmla="*/ 5337 h 534"/>
                <a:gd name="T48" fmla="*/ 9612 w 585"/>
                <a:gd name="T49" fmla="*/ 5388 h 534"/>
                <a:gd name="T50" fmla="*/ 9127 w 585"/>
                <a:gd name="T51" fmla="*/ 8764 h 534"/>
                <a:gd name="T52" fmla="*/ 8874 w 585"/>
                <a:gd name="T53" fmla="*/ 5873 h 534"/>
                <a:gd name="T54" fmla="*/ 8464 w 585"/>
                <a:gd name="T55" fmla="*/ 4650 h 534"/>
                <a:gd name="T56" fmla="*/ 8874 w 585"/>
                <a:gd name="T57" fmla="*/ 3472 h 534"/>
                <a:gd name="T58" fmla="*/ 8667 w 585"/>
                <a:gd name="T59" fmla="*/ 2527 h 534"/>
                <a:gd name="T60" fmla="*/ 8464 w 585"/>
                <a:gd name="T61" fmla="*/ 1582 h 534"/>
                <a:gd name="T62" fmla="*/ 9435 w 585"/>
                <a:gd name="T63" fmla="*/ 2633 h 534"/>
                <a:gd name="T64" fmla="*/ 10608 w 585"/>
                <a:gd name="T65" fmla="*/ 1203 h 534"/>
                <a:gd name="T66" fmla="*/ 10457 w 585"/>
                <a:gd name="T67" fmla="*/ 2426 h 534"/>
                <a:gd name="T68" fmla="*/ 10254 w 585"/>
                <a:gd name="T69" fmla="*/ 3321 h 534"/>
                <a:gd name="T70" fmla="*/ 10254 w 585"/>
                <a:gd name="T71" fmla="*/ 4625 h 534"/>
                <a:gd name="T72" fmla="*/ 14264 w 585"/>
                <a:gd name="T73" fmla="*/ 4625 h 534"/>
                <a:gd name="T74" fmla="*/ 14163 w 585"/>
                <a:gd name="T75" fmla="*/ 1941 h 534"/>
                <a:gd name="T76" fmla="*/ 6366 w 585"/>
                <a:gd name="T77" fmla="*/ 1764 h 534"/>
                <a:gd name="T78" fmla="*/ 7494 w 585"/>
                <a:gd name="T79" fmla="*/ 2376 h 534"/>
                <a:gd name="T80" fmla="*/ 4374 w 585"/>
                <a:gd name="T81" fmla="*/ 4984 h 534"/>
                <a:gd name="T82" fmla="*/ 1765 w 585"/>
                <a:gd name="T83" fmla="*/ 2502 h 534"/>
                <a:gd name="T84" fmla="*/ 4884 w 585"/>
                <a:gd name="T85" fmla="*/ 2709 h 534"/>
                <a:gd name="T86" fmla="*/ 5623 w 585"/>
                <a:gd name="T87" fmla="*/ 2684 h 534"/>
                <a:gd name="T88" fmla="*/ 7721 w 585"/>
                <a:gd name="T89" fmla="*/ 3093 h 534"/>
                <a:gd name="T90" fmla="*/ 7059 w 585"/>
                <a:gd name="T91" fmla="*/ 6540 h 534"/>
                <a:gd name="T92" fmla="*/ 6649 w 585"/>
                <a:gd name="T93" fmla="*/ 3498 h 534"/>
                <a:gd name="T94" fmla="*/ 4374 w 585"/>
                <a:gd name="T95" fmla="*/ 4984 h 534"/>
                <a:gd name="T96" fmla="*/ 5704 w 585"/>
                <a:gd name="T97" fmla="*/ 5747 h 534"/>
                <a:gd name="T98" fmla="*/ 6315 w 585"/>
                <a:gd name="T99" fmla="*/ 4038 h 534"/>
                <a:gd name="T100" fmla="*/ 8333 w 585"/>
                <a:gd name="T101" fmla="*/ 7460 h 534"/>
                <a:gd name="T102" fmla="*/ 5496 w 585"/>
                <a:gd name="T103" fmla="*/ 8198 h 534"/>
                <a:gd name="T104" fmla="*/ 7898 w 585"/>
                <a:gd name="T105" fmla="*/ 7076 h 534"/>
                <a:gd name="T106" fmla="*/ 8131 w 585"/>
                <a:gd name="T107" fmla="*/ 3396 h 534"/>
                <a:gd name="T108" fmla="*/ 8004 w 585"/>
                <a:gd name="T109" fmla="*/ 5443 h 534"/>
                <a:gd name="T110" fmla="*/ 7645 w 585"/>
                <a:gd name="T111" fmla="*/ 3680 h 534"/>
                <a:gd name="T112" fmla="*/ 12965 w 585"/>
                <a:gd name="T113" fmla="*/ 4574 h 534"/>
                <a:gd name="T114" fmla="*/ 11786 w 585"/>
                <a:gd name="T115" fmla="*/ 413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028 w 47"/>
                <a:gd name="T1" fmla="*/ 384 h 56"/>
                <a:gd name="T2" fmla="*/ 694 w 47"/>
                <a:gd name="T3" fmla="*/ 1430 h 56"/>
                <a:gd name="T4" fmla="*/ 1028 w 47"/>
                <a:gd name="T5" fmla="*/ 384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487 w 41"/>
                <a:gd name="T1" fmla="*/ 687 h 75"/>
                <a:gd name="T2" fmla="*/ 309 w 41"/>
                <a:gd name="T3" fmla="*/ 1764 h 75"/>
                <a:gd name="T4" fmla="*/ 1030 w 41"/>
                <a:gd name="T5" fmla="*/ 1147 h 75"/>
                <a:gd name="T6" fmla="*/ 954 w 41"/>
                <a:gd name="T7" fmla="*/ 611 h 75"/>
                <a:gd name="T8" fmla="*/ 487 w 41"/>
                <a:gd name="T9" fmla="*/ 68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869 w 135"/>
                <a:gd name="T1" fmla="*/ 101 h 63"/>
                <a:gd name="T2" fmla="*/ 612 w 135"/>
                <a:gd name="T3" fmla="*/ 101 h 63"/>
                <a:gd name="T4" fmla="*/ 51 w 135"/>
                <a:gd name="T5" fmla="*/ 636 h 63"/>
                <a:gd name="T6" fmla="*/ 1538 w 135"/>
                <a:gd name="T7" fmla="*/ 1479 h 63"/>
                <a:gd name="T8" fmla="*/ 2459 w 135"/>
                <a:gd name="T9" fmla="*/ 1378 h 63"/>
                <a:gd name="T10" fmla="*/ 2894 w 135"/>
                <a:gd name="T11" fmla="*/ 1353 h 63"/>
                <a:gd name="T12" fmla="*/ 2869 w 135"/>
                <a:gd name="T13" fmla="*/ 101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707 w 97"/>
                <a:gd name="T1" fmla="*/ 126 h 102"/>
                <a:gd name="T2" fmla="*/ 793 w 97"/>
                <a:gd name="T3" fmla="*/ 126 h 102"/>
                <a:gd name="T4" fmla="*/ 308 w 97"/>
                <a:gd name="T5" fmla="*/ 1454 h 102"/>
                <a:gd name="T6" fmla="*/ 2016 w 97"/>
                <a:gd name="T7" fmla="*/ 1580 h 102"/>
                <a:gd name="T8" fmla="*/ 1707 w 97"/>
                <a:gd name="T9" fmla="*/ 1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385 w 99"/>
                <a:gd name="T1" fmla="*/ 0 h 19"/>
                <a:gd name="T2" fmla="*/ 1022 w 99"/>
                <a:gd name="T3" fmla="*/ 384 h 19"/>
                <a:gd name="T4" fmla="*/ 385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537 w 76"/>
                <a:gd name="T1" fmla="*/ 943 h 47"/>
                <a:gd name="T2" fmla="*/ 1798 w 76"/>
                <a:gd name="T3" fmla="*/ 434 h 47"/>
                <a:gd name="T4" fmla="*/ 1231 w 76"/>
                <a:gd name="T5" fmla="*/ 76 h 47"/>
                <a:gd name="T6" fmla="*/ 486 w 76"/>
                <a:gd name="T7" fmla="*/ 812 h 47"/>
                <a:gd name="T8" fmla="*/ 537 w 76"/>
                <a:gd name="T9" fmla="*/ 94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842 w 82"/>
                <a:gd name="T1" fmla="*/ 152 h 37"/>
                <a:gd name="T2" fmla="*/ 612 w 82"/>
                <a:gd name="T3" fmla="*/ 435 h 37"/>
                <a:gd name="T4" fmla="*/ 435 w 82"/>
                <a:gd name="T5" fmla="*/ 662 h 37"/>
                <a:gd name="T6" fmla="*/ 1948 w 82"/>
                <a:gd name="T7" fmla="*/ 586 h 37"/>
                <a:gd name="T8" fmla="*/ 2100 w 82"/>
                <a:gd name="T9" fmla="*/ 510 h 37"/>
                <a:gd name="T10" fmla="*/ 2100 w 82"/>
                <a:gd name="T11" fmla="*/ 0 h 37"/>
                <a:gd name="T12" fmla="*/ 1842 w 82"/>
                <a:gd name="T13" fmla="*/ 15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536 w 138"/>
                <a:gd name="T1" fmla="*/ 25 h 33"/>
                <a:gd name="T2" fmla="*/ 202 w 138"/>
                <a:gd name="T3" fmla="*/ 359 h 33"/>
                <a:gd name="T4" fmla="*/ 1457 w 138"/>
                <a:gd name="T5" fmla="*/ 562 h 33"/>
                <a:gd name="T6" fmla="*/ 2994 w 138"/>
                <a:gd name="T7" fmla="*/ 587 h 33"/>
                <a:gd name="T8" fmla="*/ 2918 w 138"/>
                <a:gd name="T9" fmla="*/ 202 h 33"/>
                <a:gd name="T10" fmla="*/ 2099 w 138"/>
                <a:gd name="T11" fmla="*/ 76 h 33"/>
                <a:gd name="T12" fmla="*/ 536 w 138"/>
                <a:gd name="T13" fmla="*/ 2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511 w 112"/>
                <a:gd name="T1" fmla="*/ 483 h 29"/>
                <a:gd name="T2" fmla="*/ 2638 w 112"/>
                <a:gd name="T3" fmla="*/ 101 h 29"/>
                <a:gd name="T4" fmla="*/ 1898 w 112"/>
                <a:gd name="T5" fmla="*/ 252 h 29"/>
                <a:gd name="T6" fmla="*/ 921 w 112"/>
                <a:gd name="T7" fmla="*/ 151 h 29"/>
                <a:gd name="T8" fmla="*/ 51 w 112"/>
                <a:gd name="T9" fmla="*/ 101 h 29"/>
                <a:gd name="T10" fmla="*/ 2511 w 112"/>
                <a:gd name="T11" fmla="*/ 483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76 w 115"/>
                <a:gd name="T1" fmla="*/ 1354 h 95"/>
                <a:gd name="T2" fmla="*/ 662 w 115"/>
                <a:gd name="T3" fmla="*/ 1379 h 95"/>
                <a:gd name="T4" fmla="*/ 1278 w 115"/>
                <a:gd name="T5" fmla="*/ 1965 h 95"/>
                <a:gd name="T6" fmla="*/ 1506 w 115"/>
                <a:gd name="T7" fmla="*/ 2142 h 95"/>
                <a:gd name="T8" fmla="*/ 2066 w 115"/>
                <a:gd name="T9" fmla="*/ 1329 h 95"/>
                <a:gd name="T10" fmla="*/ 2834 w 115"/>
                <a:gd name="T11" fmla="*/ 1329 h 95"/>
                <a:gd name="T12" fmla="*/ 2016 w 115"/>
                <a:gd name="T13" fmla="*/ 687 h 95"/>
                <a:gd name="T14" fmla="*/ 945 w 115"/>
                <a:gd name="T15" fmla="*/ 409 h 95"/>
                <a:gd name="T16" fmla="*/ 308 w 115"/>
                <a:gd name="T17" fmla="*/ 1046 h 95"/>
                <a:gd name="T18" fmla="*/ 76 w 115"/>
                <a:gd name="T19" fmla="*/ 135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306 w 65"/>
                <a:gd name="T1" fmla="*/ 1021 h 169"/>
                <a:gd name="T2" fmla="*/ 562 w 65"/>
                <a:gd name="T3" fmla="*/ 1253 h 169"/>
                <a:gd name="T4" fmla="*/ 562 w 65"/>
                <a:gd name="T5" fmla="*/ 1506 h 169"/>
                <a:gd name="T6" fmla="*/ 1281 w 65"/>
                <a:gd name="T7" fmla="*/ 2299 h 169"/>
                <a:gd name="T8" fmla="*/ 871 w 65"/>
                <a:gd name="T9" fmla="*/ 3012 h 169"/>
                <a:gd name="T10" fmla="*/ 0 w 65"/>
                <a:gd name="T11" fmla="*/ 3780 h 169"/>
                <a:gd name="T12" fmla="*/ 435 w 65"/>
                <a:gd name="T13" fmla="*/ 3957 h 169"/>
                <a:gd name="T14" fmla="*/ 1205 w 65"/>
                <a:gd name="T15" fmla="*/ 4240 h 169"/>
                <a:gd name="T16" fmla="*/ 1615 w 65"/>
                <a:gd name="T17" fmla="*/ 4139 h 169"/>
                <a:gd name="T18" fmla="*/ 1665 w 65"/>
                <a:gd name="T19" fmla="*/ 0 h 169"/>
                <a:gd name="T20" fmla="*/ 1306 w 65"/>
                <a:gd name="T21" fmla="*/ 1021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5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35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2D4A-F758-4976-9679-EAFC90447956}" type="datetime1">
              <a:rPr lang="zh-CN" altLang="en-US"/>
              <a:pPr>
                <a:defRPr/>
              </a:pPr>
              <a:t>2020/12/15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B04B8-DD54-422E-AA70-2A9E4251E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5F62-4D36-4983-8CDC-836E7A4444F9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085A-93A6-428C-8CDB-7BE316042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3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52400"/>
            <a:ext cx="2135187" cy="594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152400"/>
            <a:ext cx="6253163" cy="594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B7BD-FDB1-4471-B100-9FA284B8CF9C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2A66-653B-4525-96E9-296439EE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61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3256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73488"/>
            <a:ext cx="4000500" cy="23256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1E71-64CD-44B6-B652-6F8C654F73D5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ABDD8-5BF7-4E1E-BC93-D7BF68000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1C71A-2B60-43AE-81C7-48DC857FF55C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7055E-46F1-41B6-B33B-DFCBA0B47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7D0B-1C74-4DA1-BAE9-6C746BFE7609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94F7C-8EF4-4A9E-9279-C019EFBD0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2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2C096-0118-45EC-AF2B-985B6958FF1D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DD39-938A-4899-8DD7-5D0D51B1C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3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30553-D0BD-4978-BAA0-710558610485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AFC24-D593-4C7F-BE81-5F6E1BDBE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53644-631D-4303-8DF7-56C5F122A840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8F2F-0AFD-439F-B296-3B71E5A2F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3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456F-AEF7-4FEC-8B03-F2A9E0290118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F679-1368-4EF4-90BC-8788AC514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2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9ECB2-568B-4C81-96F0-A084D4BFD62F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5E39-737D-4170-A787-E6D1BF1C6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9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8B8E-C300-435E-94DF-F5CB9DFD3121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A72B-390D-4575-AC15-E24A32F21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34DA3-B106-48B1-BDEC-0804322AED4A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58CB2-F610-47E1-A201-E6BE2C0D7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49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95 w 546"/>
                <a:gd name="T1" fmla="*/ 35 h 497"/>
                <a:gd name="T2" fmla="*/ 93 w 546"/>
                <a:gd name="T3" fmla="*/ 598 h 497"/>
                <a:gd name="T4" fmla="*/ 212 w 546"/>
                <a:gd name="T5" fmla="*/ 3313 h 497"/>
                <a:gd name="T6" fmla="*/ 456 w 546"/>
                <a:gd name="T7" fmla="*/ 3853 h 497"/>
                <a:gd name="T8" fmla="*/ 1333 w 546"/>
                <a:gd name="T9" fmla="*/ 4062 h 497"/>
                <a:gd name="T10" fmla="*/ 1723 w 546"/>
                <a:gd name="T11" fmla="*/ 4172 h 497"/>
                <a:gd name="T12" fmla="*/ 4386 w 546"/>
                <a:gd name="T13" fmla="*/ 4004 h 497"/>
                <a:gd name="T14" fmla="*/ 4497 w 546"/>
                <a:gd name="T15" fmla="*/ 1408 h 497"/>
                <a:gd name="T16" fmla="*/ 3114 w 546"/>
                <a:gd name="T17" fmla="*/ 134 h 497"/>
                <a:gd name="T18" fmla="*/ 2100 w 546"/>
                <a:gd name="T19" fmla="*/ 244 h 497"/>
                <a:gd name="T20" fmla="*/ 1670 w 546"/>
                <a:gd name="T21" fmla="*/ 93 h 497"/>
                <a:gd name="T22" fmla="*/ 1275 w 546"/>
                <a:gd name="T23" fmla="*/ 17 h 497"/>
                <a:gd name="T24" fmla="*/ 195 w 546"/>
                <a:gd name="T25" fmla="*/ 35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814 w 97"/>
                  <a:gd name="T1" fmla="*/ 637 h 37"/>
                  <a:gd name="T2" fmla="*/ 2324 w 97"/>
                  <a:gd name="T3" fmla="*/ 510 h 37"/>
                  <a:gd name="T4" fmla="*/ 2349 w 97"/>
                  <a:gd name="T5" fmla="*/ 435 h 37"/>
                  <a:gd name="T6" fmla="*/ 2248 w 97"/>
                  <a:gd name="T7" fmla="*/ 0 h 37"/>
                  <a:gd name="T8" fmla="*/ 636 w 97"/>
                  <a:gd name="T9" fmla="*/ 0 h 37"/>
                  <a:gd name="T10" fmla="*/ 258 w 97"/>
                  <a:gd name="T11" fmla="*/ 561 h 37"/>
                  <a:gd name="T12" fmla="*/ 1814 w 97"/>
                  <a:gd name="T13" fmla="*/ 6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2884 w 585"/>
                  <a:gd name="T1" fmla="*/ 25 h 534"/>
                  <a:gd name="T2" fmla="*/ 4015 w 585"/>
                  <a:gd name="T3" fmla="*/ 0 h 534"/>
                  <a:gd name="T4" fmla="*/ 5754 w 585"/>
                  <a:gd name="T5" fmla="*/ 536 h 534"/>
                  <a:gd name="T6" fmla="*/ 4450 w 585"/>
                  <a:gd name="T7" fmla="*/ 996 h 534"/>
                  <a:gd name="T8" fmla="*/ 5294 w 585"/>
                  <a:gd name="T9" fmla="*/ 1814 h 534"/>
                  <a:gd name="T10" fmla="*/ 1891 w 585"/>
                  <a:gd name="T11" fmla="*/ 1531 h 534"/>
                  <a:gd name="T12" fmla="*/ 662 w 585"/>
                  <a:gd name="T13" fmla="*/ 1607 h 534"/>
                  <a:gd name="T14" fmla="*/ 5087 w 585"/>
                  <a:gd name="T15" fmla="*/ 12439 h 534"/>
                  <a:gd name="T16" fmla="*/ 3681 w 585"/>
                  <a:gd name="T17" fmla="*/ 8714 h 534"/>
                  <a:gd name="T18" fmla="*/ 2685 w 585"/>
                  <a:gd name="T19" fmla="*/ 9603 h 534"/>
                  <a:gd name="T20" fmla="*/ 2402 w 585"/>
                  <a:gd name="T21" fmla="*/ 11114 h 534"/>
                  <a:gd name="T22" fmla="*/ 3170 w 585"/>
                  <a:gd name="T23" fmla="*/ 6768 h 534"/>
                  <a:gd name="T24" fmla="*/ 3914 w 585"/>
                  <a:gd name="T25" fmla="*/ 5823 h 534"/>
                  <a:gd name="T26" fmla="*/ 5345 w 585"/>
                  <a:gd name="T27" fmla="*/ 6055 h 534"/>
                  <a:gd name="T28" fmla="*/ 4809 w 585"/>
                  <a:gd name="T29" fmla="*/ 7819 h 534"/>
                  <a:gd name="T30" fmla="*/ 4910 w 585"/>
                  <a:gd name="T31" fmla="*/ 10088 h 534"/>
                  <a:gd name="T32" fmla="*/ 13167 w 585"/>
                  <a:gd name="T33" fmla="*/ 12338 h 534"/>
                  <a:gd name="T34" fmla="*/ 11610 w 585"/>
                  <a:gd name="T35" fmla="*/ 10907 h 534"/>
                  <a:gd name="T36" fmla="*/ 10866 w 585"/>
                  <a:gd name="T37" fmla="*/ 8815 h 534"/>
                  <a:gd name="T38" fmla="*/ 10123 w 585"/>
                  <a:gd name="T39" fmla="*/ 6899 h 534"/>
                  <a:gd name="T40" fmla="*/ 11761 w 585"/>
                  <a:gd name="T41" fmla="*/ 6540 h 534"/>
                  <a:gd name="T42" fmla="*/ 10406 w 585"/>
                  <a:gd name="T43" fmla="*/ 5696 h 534"/>
                  <a:gd name="T44" fmla="*/ 11225 w 585"/>
                  <a:gd name="T45" fmla="*/ 5772 h 534"/>
                  <a:gd name="T46" fmla="*/ 11200 w 585"/>
                  <a:gd name="T47" fmla="*/ 5337 h 534"/>
                  <a:gd name="T48" fmla="*/ 9612 w 585"/>
                  <a:gd name="T49" fmla="*/ 5388 h 534"/>
                  <a:gd name="T50" fmla="*/ 9127 w 585"/>
                  <a:gd name="T51" fmla="*/ 8764 h 534"/>
                  <a:gd name="T52" fmla="*/ 8874 w 585"/>
                  <a:gd name="T53" fmla="*/ 5873 h 534"/>
                  <a:gd name="T54" fmla="*/ 8464 w 585"/>
                  <a:gd name="T55" fmla="*/ 4650 h 534"/>
                  <a:gd name="T56" fmla="*/ 8874 w 585"/>
                  <a:gd name="T57" fmla="*/ 3472 h 534"/>
                  <a:gd name="T58" fmla="*/ 8667 w 585"/>
                  <a:gd name="T59" fmla="*/ 2527 h 534"/>
                  <a:gd name="T60" fmla="*/ 8464 w 585"/>
                  <a:gd name="T61" fmla="*/ 1582 h 534"/>
                  <a:gd name="T62" fmla="*/ 9435 w 585"/>
                  <a:gd name="T63" fmla="*/ 2633 h 534"/>
                  <a:gd name="T64" fmla="*/ 10608 w 585"/>
                  <a:gd name="T65" fmla="*/ 1203 h 534"/>
                  <a:gd name="T66" fmla="*/ 10457 w 585"/>
                  <a:gd name="T67" fmla="*/ 2426 h 534"/>
                  <a:gd name="T68" fmla="*/ 10254 w 585"/>
                  <a:gd name="T69" fmla="*/ 3321 h 534"/>
                  <a:gd name="T70" fmla="*/ 10254 w 585"/>
                  <a:gd name="T71" fmla="*/ 4625 h 534"/>
                  <a:gd name="T72" fmla="*/ 14264 w 585"/>
                  <a:gd name="T73" fmla="*/ 4625 h 534"/>
                  <a:gd name="T74" fmla="*/ 14163 w 585"/>
                  <a:gd name="T75" fmla="*/ 1941 h 534"/>
                  <a:gd name="T76" fmla="*/ 6366 w 585"/>
                  <a:gd name="T77" fmla="*/ 1764 h 534"/>
                  <a:gd name="T78" fmla="*/ 7494 w 585"/>
                  <a:gd name="T79" fmla="*/ 2376 h 534"/>
                  <a:gd name="T80" fmla="*/ 4374 w 585"/>
                  <a:gd name="T81" fmla="*/ 4984 h 534"/>
                  <a:gd name="T82" fmla="*/ 1765 w 585"/>
                  <a:gd name="T83" fmla="*/ 2502 h 534"/>
                  <a:gd name="T84" fmla="*/ 4884 w 585"/>
                  <a:gd name="T85" fmla="*/ 2709 h 534"/>
                  <a:gd name="T86" fmla="*/ 5623 w 585"/>
                  <a:gd name="T87" fmla="*/ 2684 h 534"/>
                  <a:gd name="T88" fmla="*/ 7721 w 585"/>
                  <a:gd name="T89" fmla="*/ 3093 h 534"/>
                  <a:gd name="T90" fmla="*/ 7059 w 585"/>
                  <a:gd name="T91" fmla="*/ 6540 h 534"/>
                  <a:gd name="T92" fmla="*/ 6649 w 585"/>
                  <a:gd name="T93" fmla="*/ 3498 h 534"/>
                  <a:gd name="T94" fmla="*/ 4374 w 585"/>
                  <a:gd name="T95" fmla="*/ 4984 h 534"/>
                  <a:gd name="T96" fmla="*/ 5704 w 585"/>
                  <a:gd name="T97" fmla="*/ 5747 h 534"/>
                  <a:gd name="T98" fmla="*/ 6315 w 585"/>
                  <a:gd name="T99" fmla="*/ 4038 h 534"/>
                  <a:gd name="T100" fmla="*/ 8333 w 585"/>
                  <a:gd name="T101" fmla="*/ 7460 h 534"/>
                  <a:gd name="T102" fmla="*/ 5496 w 585"/>
                  <a:gd name="T103" fmla="*/ 8198 h 534"/>
                  <a:gd name="T104" fmla="*/ 7898 w 585"/>
                  <a:gd name="T105" fmla="*/ 7076 h 534"/>
                  <a:gd name="T106" fmla="*/ 8131 w 585"/>
                  <a:gd name="T107" fmla="*/ 3396 h 534"/>
                  <a:gd name="T108" fmla="*/ 8004 w 585"/>
                  <a:gd name="T109" fmla="*/ 5443 h 534"/>
                  <a:gd name="T110" fmla="*/ 7645 w 585"/>
                  <a:gd name="T111" fmla="*/ 3680 h 534"/>
                  <a:gd name="T112" fmla="*/ 12965 w 585"/>
                  <a:gd name="T113" fmla="*/ 4574 h 534"/>
                  <a:gd name="T114" fmla="*/ 11786 w 585"/>
                  <a:gd name="T115" fmla="*/ 413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028 w 47"/>
                  <a:gd name="T1" fmla="*/ 384 h 56"/>
                  <a:gd name="T2" fmla="*/ 694 w 47"/>
                  <a:gd name="T3" fmla="*/ 1430 h 56"/>
                  <a:gd name="T4" fmla="*/ 1028 w 47"/>
                  <a:gd name="T5" fmla="*/ 384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487 w 41"/>
                  <a:gd name="T1" fmla="*/ 687 h 75"/>
                  <a:gd name="T2" fmla="*/ 309 w 41"/>
                  <a:gd name="T3" fmla="*/ 1764 h 75"/>
                  <a:gd name="T4" fmla="*/ 1030 w 41"/>
                  <a:gd name="T5" fmla="*/ 1147 h 75"/>
                  <a:gd name="T6" fmla="*/ 954 w 41"/>
                  <a:gd name="T7" fmla="*/ 611 h 75"/>
                  <a:gd name="T8" fmla="*/ 487 w 41"/>
                  <a:gd name="T9" fmla="*/ 68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869 w 135"/>
                  <a:gd name="T1" fmla="*/ 101 h 63"/>
                  <a:gd name="T2" fmla="*/ 612 w 135"/>
                  <a:gd name="T3" fmla="*/ 101 h 63"/>
                  <a:gd name="T4" fmla="*/ 51 w 135"/>
                  <a:gd name="T5" fmla="*/ 636 h 63"/>
                  <a:gd name="T6" fmla="*/ 1538 w 135"/>
                  <a:gd name="T7" fmla="*/ 1479 h 63"/>
                  <a:gd name="T8" fmla="*/ 2459 w 135"/>
                  <a:gd name="T9" fmla="*/ 1378 h 63"/>
                  <a:gd name="T10" fmla="*/ 2894 w 135"/>
                  <a:gd name="T11" fmla="*/ 1353 h 63"/>
                  <a:gd name="T12" fmla="*/ 2869 w 135"/>
                  <a:gd name="T13" fmla="*/ 10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707 w 97"/>
                  <a:gd name="T1" fmla="*/ 126 h 102"/>
                  <a:gd name="T2" fmla="*/ 793 w 97"/>
                  <a:gd name="T3" fmla="*/ 126 h 102"/>
                  <a:gd name="T4" fmla="*/ 308 w 97"/>
                  <a:gd name="T5" fmla="*/ 1454 h 102"/>
                  <a:gd name="T6" fmla="*/ 2016 w 97"/>
                  <a:gd name="T7" fmla="*/ 1580 h 102"/>
                  <a:gd name="T8" fmla="*/ 1707 w 97"/>
                  <a:gd name="T9" fmla="*/ 12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385 w 99"/>
                  <a:gd name="T1" fmla="*/ 0 h 19"/>
                  <a:gd name="T2" fmla="*/ 1022 w 99"/>
                  <a:gd name="T3" fmla="*/ 384 h 19"/>
                  <a:gd name="T4" fmla="*/ 385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537 w 76"/>
                  <a:gd name="T1" fmla="*/ 943 h 47"/>
                  <a:gd name="T2" fmla="*/ 1798 w 76"/>
                  <a:gd name="T3" fmla="*/ 434 h 47"/>
                  <a:gd name="T4" fmla="*/ 1231 w 76"/>
                  <a:gd name="T5" fmla="*/ 76 h 47"/>
                  <a:gd name="T6" fmla="*/ 486 w 76"/>
                  <a:gd name="T7" fmla="*/ 812 h 47"/>
                  <a:gd name="T8" fmla="*/ 537 w 76"/>
                  <a:gd name="T9" fmla="*/ 9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842 w 82"/>
                  <a:gd name="T1" fmla="*/ 152 h 37"/>
                  <a:gd name="T2" fmla="*/ 612 w 82"/>
                  <a:gd name="T3" fmla="*/ 435 h 37"/>
                  <a:gd name="T4" fmla="*/ 435 w 82"/>
                  <a:gd name="T5" fmla="*/ 662 h 37"/>
                  <a:gd name="T6" fmla="*/ 1948 w 82"/>
                  <a:gd name="T7" fmla="*/ 586 h 37"/>
                  <a:gd name="T8" fmla="*/ 2100 w 82"/>
                  <a:gd name="T9" fmla="*/ 510 h 37"/>
                  <a:gd name="T10" fmla="*/ 2100 w 82"/>
                  <a:gd name="T11" fmla="*/ 0 h 37"/>
                  <a:gd name="T12" fmla="*/ 1842 w 82"/>
                  <a:gd name="T13" fmla="*/ 15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536 w 138"/>
                  <a:gd name="T1" fmla="*/ 25 h 33"/>
                  <a:gd name="T2" fmla="*/ 202 w 138"/>
                  <a:gd name="T3" fmla="*/ 359 h 33"/>
                  <a:gd name="T4" fmla="*/ 1457 w 138"/>
                  <a:gd name="T5" fmla="*/ 562 h 33"/>
                  <a:gd name="T6" fmla="*/ 2994 w 138"/>
                  <a:gd name="T7" fmla="*/ 587 h 33"/>
                  <a:gd name="T8" fmla="*/ 2918 w 138"/>
                  <a:gd name="T9" fmla="*/ 202 h 33"/>
                  <a:gd name="T10" fmla="*/ 2099 w 138"/>
                  <a:gd name="T11" fmla="*/ 76 h 33"/>
                  <a:gd name="T12" fmla="*/ 536 w 138"/>
                  <a:gd name="T13" fmla="*/ 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511 w 112"/>
                  <a:gd name="T1" fmla="*/ 483 h 29"/>
                  <a:gd name="T2" fmla="*/ 2638 w 112"/>
                  <a:gd name="T3" fmla="*/ 101 h 29"/>
                  <a:gd name="T4" fmla="*/ 1898 w 112"/>
                  <a:gd name="T5" fmla="*/ 252 h 29"/>
                  <a:gd name="T6" fmla="*/ 921 w 112"/>
                  <a:gd name="T7" fmla="*/ 151 h 29"/>
                  <a:gd name="T8" fmla="*/ 51 w 112"/>
                  <a:gd name="T9" fmla="*/ 101 h 29"/>
                  <a:gd name="T10" fmla="*/ 2511 w 112"/>
                  <a:gd name="T11" fmla="*/ 48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76 w 115"/>
                  <a:gd name="T1" fmla="*/ 1354 h 95"/>
                  <a:gd name="T2" fmla="*/ 662 w 115"/>
                  <a:gd name="T3" fmla="*/ 1379 h 95"/>
                  <a:gd name="T4" fmla="*/ 1278 w 115"/>
                  <a:gd name="T5" fmla="*/ 1965 h 95"/>
                  <a:gd name="T6" fmla="*/ 1506 w 115"/>
                  <a:gd name="T7" fmla="*/ 2142 h 95"/>
                  <a:gd name="T8" fmla="*/ 2066 w 115"/>
                  <a:gd name="T9" fmla="*/ 1329 h 95"/>
                  <a:gd name="T10" fmla="*/ 2834 w 115"/>
                  <a:gd name="T11" fmla="*/ 1329 h 95"/>
                  <a:gd name="T12" fmla="*/ 2016 w 115"/>
                  <a:gd name="T13" fmla="*/ 687 h 95"/>
                  <a:gd name="T14" fmla="*/ 945 w 115"/>
                  <a:gd name="T15" fmla="*/ 409 h 95"/>
                  <a:gd name="T16" fmla="*/ 308 w 115"/>
                  <a:gd name="T17" fmla="*/ 1046 h 95"/>
                  <a:gd name="T18" fmla="*/ 76 w 115"/>
                  <a:gd name="T19" fmla="*/ 135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306 w 65"/>
                  <a:gd name="T1" fmla="*/ 1021 h 169"/>
                  <a:gd name="T2" fmla="*/ 562 w 65"/>
                  <a:gd name="T3" fmla="*/ 1253 h 169"/>
                  <a:gd name="T4" fmla="*/ 562 w 65"/>
                  <a:gd name="T5" fmla="*/ 1506 h 169"/>
                  <a:gd name="T6" fmla="*/ 1281 w 65"/>
                  <a:gd name="T7" fmla="*/ 2299 h 169"/>
                  <a:gd name="T8" fmla="*/ 871 w 65"/>
                  <a:gd name="T9" fmla="*/ 3012 h 169"/>
                  <a:gd name="T10" fmla="*/ 0 w 65"/>
                  <a:gd name="T11" fmla="*/ 3780 h 169"/>
                  <a:gd name="T12" fmla="*/ 435 w 65"/>
                  <a:gd name="T13" fmla="*/ 3957 h 169"/>
                  <a:gd name="T14" fmla="*/ 1205 w 65"/>
                  <a:gd name="T15" fmla="*/ 4240 h 169"/>
                  <a:gd name="T16" fmla="*/ 1615 w 65"/>
                  <a:gd name="T17" fmla="*/ 4139 h 169"/>
                  <a:gd name="T18" fmla="*/ 1665 w 65"/>
                  <a:gd name="T19" fmla="*/ 0 h 169"/>
                  <a:gd name="T20" fmla="*/ 1306 w 65"/>
                  <a:gd name="T21" fmla="*/ 1021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152400"/>
            <a:ext cx="854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1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6C97311-9760-4ACC-BD10-293951C63FAB}" type="datetime1">
              <a:rPr lang="zh-CN" altLang="en-US"/>
              <a:pPr>
                <a:defRPr/>
              </a:pPr>
              <a:t>2020/12/15</a:t>
            </a:fld>
            <a:endParaRPr lang="zh-CN" altLang="zh-CN"/>
          </a:p>
        </p:txBody>
      </p:sp>
      <p:sp>
        <p:nvSpPr>
          <p:cNvPr id="741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2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B79F3A-A6BC-4AAC-B205-4D874B769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C87BF1-0485-4595-8535-919EEF490337}" type="datetime1">
              <a:rPr lang="zh-CN" altLang="en-US" smtClean="0"/>
              <a:pPr eaLnBrk="1" hangingPunct="1"/>
              <a:t>2020/12/15</a:t>
            </a:fld>
            <a:endParaRPr lang="zh-CN" altLang="zh-CN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E0BFA-647E-488A-8AD4-1E0F4FE01E54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聚类分析实验</a:t>
            </a:r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800" dirty="0"/>
              <a:t>试用</a:t>
            </a:r>
            <a:r>
              <a:rPr lang="en-US" altLang="zh-CN" sz="2800" dirty="0"/>
              <a:t>K—</a:t>
            </a:r>
            <a:r>
              <a:rPr lang="zh-CN" altLang="en-US" sz="2800" dirty="0"/>
              <a:t>均值法对如下模式分布进行聚类分析。编程实现，编程语言不限。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{x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(0, 0),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(3,8), x</a:t>
            </a:r>
            <a:r>
              <a:rPr lang="en-US" altLang="zh-CN" sz="2400" baseline="-25000" dirty="0">
                <a:latin typeface="b"/>
              </a:rPr>
              <a:t>3</a:t>
            </a:r>
            <a:r>
              <a:rPr lang="en-US" altLang="zh-CN" sz="2400" dirty="0"/>
              <a:t>(2,2), x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(1,1),  x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(5,3),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/>
              <a:t>       x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(4,8), x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(6,3), x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(5,4), x</a:t>
            </a:r>
            <a:r>
              <a:rPr lang="en-US" altLang="zh-CN" sz="2400" baseline="-25000" dirty="0"/>
              <a:t>9</a:t>
            </a:r>
            <a:r>
              <a:rPr lang="en-US" altLang="zh-CN" sz="2400" dirty="0"/>
              <a:t>(6,4), x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(7,5)}</a:t>
            </a:r>
          </a:p>
          <a:p>
            <a:pPr marL="609600" indent="-609600" eaLnBrk="1" hangingPunct="1"/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/>
              <a:t>27</a:t>
            </a:r>
            <a:r>
              <a:rPr lang="zh-CN" altLang="en-US" sz="2800"/>
              <a:t>日</a:t>
            </a:r>
            <a:r>
              <a:rPr lang="zh-CN" altLang="en-US" sz="2800" dirty="0"/>
              <a:t>晚</a:t>
            </a:r>
            <a:r>
              <a:rPr lang="en-US" altLang="zh-CN" sz="2800" dirty="0"/>
              <a:t>12</a:t>
            </a:r>
            <a:r>
              <a:rPr lang="zh-CN" altLang="en-US" sz="2800" dirty="0"/>
              <a:t>点之前提交作业到以下信箱：</a:t>
            </a:r>
            <a:r>
              <a:rPr lang="en-US" altLang="zh-CN" sz="2800" dirty="0"/>
              <a:t>6536765@qq.com</a:t>
            </a:r>
            <a:r>
              <a:rPr lang="zh-CN" altLang="en-US" sz="2800" dirty="0"/>
              <a:t>，包括计算过程和计算结果。如果有分析可适当加分。</a:t>
            </a:r>
            <a:endParaRPr lang="en-US" altLang="zh-CN" sz="2800" dirty="0"/>
          </a:p>
          <a:p>
            <a:pPr marL="609600" indent="-609600" eaLnBrk="1" hangingPunct="1"/>
            <a:r>
              <a:rPr lang="zh-CN" altLang="en-US" sz="2800" dirty="0"/>
              <a:t>要求：提交</a:t>
            </a:r>
            <a:r>
              <a:rPr lang="en-US" altLang="zh-CN" sz="2800" dirty="0"/>
              <a:t>word</a:t>
            </a:r>
            <a:r>
              <a:rPr lang="zh-CN" altLang="en-US" sz="2800" dirty="0"/>
              <a:t>文档，文件名为“学号姓名聚类分析报告”，如“</a:t>
            </a:r>
            <a:r>
              <a:rPr lang="en-US" altLang="zh-CN" sz="2800" dirty="0"/>
              <a:t>57118666</a:t>
            </a:r>
            <a:r>
              <a:rPr lang="zh-CN" altLang="en-US" sz="2800" dirty="0"/>
              <a:t>张三聚类分析报告”。</a:t>
            </a:r>
            <a:endParaRPr lang="en-US" altLang="zh-CN" sz="2800" dirty="0"/>
          </a:p>
          <a:p>
            <a:pPr marL="609600" indent="-609600" eaLnBrk="1" hangingPunct="1"/>
            <a:r>
              <a:rPr lang="zh-CN" altLang="en-US" sz="2800" dirty="0"/>
              <a:t>如有雷同作业，均视为</a:t>
            </a:r>
            <a:r>
              <a:rPr lang="en-US" altLang="zh-CN" sz="2800" dirty="0"/>
              <a:t>0</a:t>
            </a:r>
            <a:r>
              <a:rPr lang="zh-CN" altLang="en-US" sz="2800" dirty="0"/>
              <a:t>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2089</TotalTime>
  <Words>118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b</vt:lpstr>
      <vt:lpstr>Arial</vt:lpstr>
      <vt:lpstr>Wingdings</vt:lpstr>
      <vt:lpstr>Wingdings 2</vt:lpstr>
      <vt:lpstr>吉祥如意</vt:lpstr>
      <vt:lpstr>聚类分析实验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zy qin</cp:lastModifiedBy>
  <cp:revision>257</cp:revision>
  <cp:lastPrinted>1601-01-01T00:00:00Z</cp:lastPrinted>
  <dcterms:created xsi:type="dcterms:W3CDTF">1601-01-01T00:00:00Z</dcterms:created>
  <dcterms:modified xsi:type="dcterms:W3CDTF">2020-12-15T10:16:02Z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