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9" r:id="rId1"/>
  </p:sldMasterIdLst>
  <p:notesMasterIdLst>
    <p:notesMasterId r:id="rId39"/>
  </p:notesMasterIdLst>
  <p:handoutMasterIdLst>
    <p:handoutMasterId r:id="rId40"/>
  </p:handoutMasterIdLst>
  <p:sldIdLst>
    <p:sldId id="257" r:id="rId2"/>
    <p:sldId id="258" r:id="rId3"/>
    <p:sldId id="303" r:id="rId4"/>
    <p:sldId id="259" r:id="rId5"/>
    <p:sldId id="306" r:id="rId6"/>
    <p:sldId id="307" r:id="rId7"/>
    <p:sldId id="308" r:id="rId8"/>
    <p:sldId id="309" r:id="rId9"/>
    <p:sldId id="310" r:id="rId10"/>
    <p:sldId id="311" r:id="rId11"/>
    <p:sldId id="286" r:id="rId12"/>
    <p:sldId id="287" r:id="rId13"/>
    <p:sldId id="288" r:id="rId14"/>
    <p:sldId id="289" r:id="rId15"/>
    <p:sldId id="290" r:id="rId16"/>
    <p:sldId id="291" r:id="rId17"/>
    <p:sldId id="292" r:id="rId18"/>
    <p:sldId id="293" r:id="rId19"/>
    <p:sldId id="294" r:id="rId20"/>
    <p:sldId id="317" r:id="rId21"/>
    <p:sldId id="312" r:id="rId22"/>
    <p:sldId id="262" r:id="rId23"/>
    <p:sldId id="263" r:id="rId24"/>
    <p:sldId id="299" r:id="rId25"/>
    <p:sldId id="313" r:id="rId26"/>
    <p:sldId id="304" r:id="rId27"/>
    <p:sldId id="314" r:id="rId28"/>
    <p:sldId id="315" r:id="rId29"/>
    <p:sldId id="279" r:id="rId30"/>
    <p:sldId id="575" r:id="rId31"/>
    <p:sldId id="578" r:id="rId32"/>
    <p:sldId id="278" r:id="rId33"/>
    <p:sldId id="579" r:id="rId34"/>
    <p:sldId id="580" r:id="rId35"/>
    <p:sldId id="318" r:id="rId36"/>
    <p:sldId id="581" r:id="rId37"/>
    <p:sldId id="302" r:id="rId38"/>
  </p:sldIdLst>
  <p:sldSz cx="9144000" cy="6858000" type="screen4x3"/>
  <p:notesSz cx="6781800" cy="9926638"/>
  <p:defaultTex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6" autoAdjust="0"/>
    <p:restoredTop sz="72950" autoAdjust="0"/>
  </p:normalViewPr>
  <p:slideViewPr>
    <p:cSldViewPr>
      <p:cViewPr varScale="1">
        <p:scale>
          <a:sx n="65" d="100"/>
          <a:sy n="65" d="100"/>
        </p:scale>
        <p:origin x="1482" y="51"/>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7.wmf"/><Relationship Id="rId1" Type="http://schemas.openxmlformats.org/officeDocument/2006/relationships/image" Target="../media/image6.wmf"/><Relationship Id="rId4" Type="http://schemas.openxmlformats.org/officeDocument/2006/relationships/image" Target="../media/image9.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image" Target="../media/image20.wmf"/><Relationship Id="rId1" Type="http://schemas.openxmlformats.org/officeDocument/2006/relationships/image" Target="../media/image19.wmf"/><Relationship Id="rId4" Type="http://schemas.openxmlformats.org/officeDocument/2006/relationships/image" Target="../media/image2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2938463" cy="4968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pPr>
              <a:defRPr/>
            </a:pPr>
            <a:endParaRPr lang="en-US" altLang="zh-CN"/>
          </a:p>
        </p:txBody>
      </p:sp>
      <p:sp>
        <p:nvSpPr>
          <p:cNvPr id="64515" name="Rectangle 3"/>
          <p:cNvSpPr>
            <a:spLocks noGrp="1" noChangeArrowheads="1"/>
          </p:cNvSpPr>
          <p:nvPr>
            <p:ph type="dt" sz="quarter" idx="1"/>
          </p:nvPr>
        </p:nvSpPr>
        <p:spPr bwMode="auto">
          <a:xfrm>
            <a:off x="3841750" y="0"/>
            <a:ext cx="2938463" cy="4968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ltLang="zh-CN"/>
          </a:p>
        </p:txBody>
      </p:sp>
      <p:sp>
        <p:nvSpPr>
          <p:cNvPr id="64516" name="Rectangle 4"/>
          <p:cNvSpPr>
            <a:spLocks noGrp="1" noChangeArrowheads="1"/>
          </p:cNvSpPr>
          <p:nvPr>
            <p:ph type="ftr" sz="quarter" idx="2"/>
          </p:nvPr>
        </p:nvSpPr>
        <p:spPr bwMode="auto">
          <a:xfrm>
            <a:off x="0" y="9428163"/>
            <a:ext cx="2938463" cy="4968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pPr>
              <a:defRPr/>
            </a:pPr>
            <a:endParaRPr lang="en-US" altLang="zh-CN"/>
          </a:p>
        </p:txBody>
      </p:sp>
      <p:sp>
        <p:nvSpPr>
          <p:cNvPr id="64517" name="Rectangle 5"/>
          <p:cNvSpPr>
            <a:spLocks noGrp="1" noChangeArrowheads="1"/>
          </p:cNvSpPr>
          <p:nvPr>
            <p:ph type="sldNum" sz="quarter" idx="3"/>
          </p:nvPr>
        </p:nvSpPr>
        <p:spPr bwMode="auto">
          <a:xfrm>
            <a:off x="3841750" y="9428163"/>
            <a:ext cx="2938463" cy="4968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pPr>
              <a:defRPr/>
            </a:pPr>
            <a:fld id="{9E1196FA-49F0-4D86-A5EA-4488047BF11E}" type="slidenum">
              <a:rPr lang="en-US" altLang="zh-CN"/>
              <a:pPr>
                <a:defRPr/>
              </a:pPr>
              <a:t>‹#›</a:t>
            </a:fld>
            <a:endParaRPr lang="en-US" altLang="zh-CN"/>
          </a:p>
        </p:txBody>
      </p:sp>
    </p:spTree>
    <p:extLst>
      <p:ext uri="{BB962C8B-B14F-4D97-AF65-F5344CB8AC3E}">
        <p14:creationId xmlns:p14="http://schemas.microsoft.com/office/powerpoint/2010/main" val="421150603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42" name="Rectangle 2"/>
          <p:cNvSpPr>
            <a:spLocks noGrp="1" noChangeArrowheads="1"/>
          </p:cNvSpPr>
          <p:nvPr>
            <p:ph type="hdr" sz="quarter"/>
          </p:nvPr>
        </p:nvSpPr>
        <p:spPr bwMode="auto">
          <a:xfrm>
            <a:off x="0" y="0"/>
            <a:ext cx="2938463" cy="4968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pPr>
              <a:defRPr/>
            </a:pPr>
            <a:endParaRPr lang="en-US" altLang="zh-CN"/>
          </a:p>
        </p:txBody>
      </p:sp>
      <p:sp>
        <p:nvSpPr>
          <p:cNvPr id="61443" name="Rectangle 3"/>
          <p:cNvSpPr>
            <a:spLocks noGrp="1" noChangeArrowheads="1"/>
          </p:cNvSpPr>
          <p:nvPr>
            <p:ph type="dt" idx="1"/>
          </p:nvPr>
        </p:nvSpPr>
        <p:spPr bwMode="auto">
          <a:xfrm>
            <a:off x="3841750" y="0"/>
            <a:ext cx="2938463" cy="4968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ltLang="zh-CN"/>
          </a:p>
        </p:txBody>
      </p:sp>
      <p:sp>
        <p:nvSpPr>
          <p:cNvPr id="36868" name="Rectangle 4"/>
          <p:cNvSpPr>
            <a:spLocks noGrp="1" noRot="1" noChangeAspect="1" noChangeArrowheads="1" noTextEdit="1"/>
          </p:cNvSpPr>
          <p:nvPr>
            <p:ph type="sldImg" idx="2"/>
          </p:nvPr>
        </p:nvSpPr>
        <p:spPr bwMode="auto">
          <a:xfrm>
            <a:off x="909638" y="744538"/>
            <a:ext cx="4964112" cy="3722687"/>
          </a:xfrm>
          <a:prstGeom prst="rect">
            <a:avLst/>
          </a:prstGeom>
          <a:noFill/>
          <a:ln w="9525">
            <a:solidFill>
              <a:srgbClr val="000000"/>
            </a:solidFill>
            <a:miter lim="800000"/>
            <a:headEnd/>
            <a:tailEn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rgbClr val="808080"/>
                  </a:outerShdw>
                </a:effectLst>
              </a14:hiddenEffects>
            </a:ext>
            <a:ext uri="{53640926-AAD7-44d8-BBD7-CCE9431645EC}">
              <a14:shadowObscured xmlns:a14="http://schemas.microsoft.com/office/drawing/2010/main" xmlns="" val="1"/>
            </a:ext>
          </a:extLst>
        </p:spPr>
      </p:sp>
      <p:sp>
        <p:nvSpPr>
          <p:cNvPr id="61445" name="Rectangle 5"/>
          <p:cNvSpPr>
            <a:spLocks noGrp="1" noChangeArrowheads="1"/>
          </p:cNvSpPr>
          <p:nvPr>
            <p:ph type="body" sz="quarter" idx="3"/>
          </p:nvPr>
        </p:nvSpPr>
        <p:spPr bwMode="auto">
          <a:xfrm>
            <a:off x="677863" y="4714875"/>
            <a:ext cx="5426075" cy="44672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1446" name="Rectangle 6"/>
          <p:cNvSpPr>
            <a:spLocks noGrp="1" noChangeArrowheads="1"/>
          </p:cNvSpPr>
          <p:nvPr>
            <p:ph type="ftr" sz="quarter" idx="4"/>
          </p:nvPr>
        </p:nvSpPr>
        <p:spPr bwMode="auto">
          <a:xfrm>
            <a:off x="0" y="9428163"/>
            <a:ext cx="2938463" cy="4968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pPr>
              <a:defRPr/>
            </a:pPr>
            <a:endParaRPr lang="en-US" altLang="zh-CN"/>
          </a:p>
        </p:txBody>
      </p:sp>
      <p:sp>
        <p:nvSpPr>
          <p:cNvPr id="61447" name="Rectangle 7"/>
          <p:cNvSpPr>
            <a:spLocks noGrp="1" noChangeArrowheads="1"/>
          </p:cNvSpPr>
          <p:nvPr>
            <p:ph type="sldNum" sz="quarter" idx="5"/>
          </p:nvPr>
        </p:nvSpPr>
        <p:spPr bwMode="auto">
          <a:xfrm>
            <a:off x="3841750" y="9428163"/>
            <a:ext cx="2938463" cy="4968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pPr>
              <a:defRPr/>
            </a:pPr>
            <a:fld id="{DA9EE7F2-1034-4272-949F-5BB51FDB89AD}" type="slidenum">
              <a:rPr lang="en-US" altLang="zh-CN"/>
              <a:pPr>
                <a:defRPr/>
              </a:pPr>
              <a:t>‹#›</a:t>
            </a:fld>
            <a:endParaRPr lang="en-US" altLang="zh-CN"/>
          </a:p>
        </p:txBody>
      </p:sp>
    </p:spTree>
    <p:extLst>
      <p:ext uri="{BB962C8B-B14F-4D97-AF65-F5344CB8AC3E}">
        <p14:creationId xmlns:p14="http://schemas.microsoft.com/office/powerpoint/2010/main" val="149518615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fld id="{93E642B5-3F36-4583-A16E-F21D7D41CC95}" type="slidenum">
              <a:rPr lang="en-US" altLang="zh-CN" smtClean="0"/>
              <a:pPr eaLnBrk="1" hangingPunct="1"/>
              <a:t>2</a:t>
            </a:fld>
            <a:endParaRPr lang="en-US" altLang="zh-CN"/>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p:spPr>
        <p:txBody>
          <a:bodyPr/>
          <a:lstStyle/>
          <a:p>
            <a:pPr eaLnBrk="1" hangingPunct="1"/>
            <a:r>
              <a:rPr lang="zh-CN" altLang="en-US" dirty="0"/>
              <a:t>阿尔</a:t>
            </a:r>
            <a:r>
              <a:rPr lang="zh-CN" altLang="en-US"/>
              <a:t>法狗、自动驾驶汽车的</a:t>
            </a:r>
            <a:r>
              <a:rPr lang="zh-CN" altLang="en-US" dirty="0"/>
              <a:t>例子。</a:t>
            </a:r>
            <a:endParaRPr lang="en-US" altLang="zh-CN" dirty="0"/>
          </a:p>
          <a:p>
            <a:pPr eaLnBrk="1" hangingPunct="1"/>
            <a:r>
              <a:rPr lang="zh-CN" altLang="en-US" dirty="0"/>
              <a:t>所见到的具体事物为样本，样本抽象出来的特征为模式，具有某些共同特性的模式的集合为模式类。模式识别是利用计算机自动地把待识别的模式分配到各自的模式类中。</a:t>
            </a:r>
            <a:endParaRPr lang="en-US" altLang="zh-CN" dirty="0"/>
          </a:p>
          <a:p>
            <a:pPr eaLnBrk="1" hangingPunct="1"/>
            <a:r>
              <a:rPr lang="zh-CN" altLang="en-US" dirty="0"/>
              <a:t>识别和分类的理解，不同说法，一个意思</a:t>
            </a:r>
            <a:endParaRPr lang="en-US" altLang="zh-CN" dirty="0"/>
          </a:p>
          <a:p>
            <a:pPr eaLnBrk="1" hangingPunct="1"/>
            <a:r>
              <a:rPr lang="zh-CN" altLang="en-US" dirty="0"/>
              <a:t>我们每天都在进行模式识别，例如人脸识别，文字识别等</a:t>
            </a:r>
            <a:endParaRPr lang="en-US" altLang="zh-CN" dirty="0"/>
          </a:p>
          <a:p>
            <a:pPr eaLnBrk="1" hangingPunct="1"/>
            <a:r>
              <a:rPr lang="zh-CN" altLang="en-US" dirty="0"/>
              <a:t>模式识别难在哪里？</a:t>
            </a:r>
            <a:r>
              <a:rPr lang="en-US" altLang="zh-CN" dirty="0"/>
              <a:t>1</a:t>
            </a:r>
            <a:r>
              <a:rPr lang="zh-CN" altLang="en-US" dirty="0"/>
              <a:t>是模式类的数量，</a:t>
            </a:r>
            <a:r>
              <a:rPr lang="en-US" altLang="zh-CN" dirty="0"/>
              <a:t>2</a:t>
            </a:r>
            <a:r>
              <a:rPr lang="zh-CN" altLang="en-US" dirty="0"/>
              <a:t>是模式的可区分程度。文字和人脸的模式类很多。性别的模式类不多，但是也不容易，计算机病毒的检测也不容易。</a:t>
            </a:r>
          </a:p>
        </p:txBody>
      </p:sp>
    </p:spTree>
    <p:extLst>
      <p:ext uri="{BB962C8B-B14F-4D97-AF65-F5344CB8AC3E}">
        <p14:creationId xmlns:p14="http://schemas.microsoft.com/office/powerpoint/2010/main" val="30168483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fld id="{09D9B6D6-CB74-42F1-9DA1-B8D2D60C2A69}" type="slidenum">
              <a:rPr lang="en-US" altLang="zh-CN" smtClean="0"/>
              <a:pPr eaLnBrk="1" hangingPunct="1"/>
              <a:t>32</a:t>
            </a:fld>
            <a:endParaRPr lang="en-US" altLang="zh-CN"/>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p:spPr>
        <p:txBody>
          <a:bodyPr/>
          <a:lstStyle/>
          <a:p>
            <a:pPr eaLnBrk="1" hangingPunct="1"/>
            <a:r>
              <a:rPr lang="zh-CN" altLang="en-US"/>
              <a:t>第二章介绍和我们日常生活经验最相近的一种识别方法；</a:t>
            </a:r>
          </a:p>
          <a:p>
            <a:pPr eaLnBrk="1" hangingPunct="1"/>
            <a:r>
              <a:rPr lang="zh-CN" altLang="en-US"/>
              <a:t>第三章是我们的重点，介绍线性判别函数，感知器算法，非线性判别函数。</a:t>
            </a:r>
          </a:p>
          <a:p>
            <a:pPr eaLnBrk="1" hangingPunct="1"/>
            <a:r>
              <a:rPr lang="zh-CN" altLang="en-US"/>
              <a:t>第四章是重点，介绍贝叶斯判别理论；</a:t>
            </a:r>
          </a:p>
          <a:p>
            <a:pPr eaLnBrk="1" hangingPunct="1"/>
            <a:r>
              <a:rPr lang="zh-CN" altLang="en-US"/>
              <a:t>第五章介绍对于特征的处理，模式往往具有非常多的特征，这会带来一个问题“维数灾难”，要解决这个问题必须选出最有代表性的特征。</a:t>
            </a:r>
          </a:p>
        </p:txBody>
      </p:sp>
    </p:spTree>
    <p:extLst>
      <p:ext uri="{BB962C8B-B14F-4D97-AF65-F5344CB8AC3E}">
        <p14:creationId xmlns:p14="http://schemas.microsoft.com/office/powerpoint/2010/main" val="38303217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DA9EE7F2-1034-4272-949F-5BB51FDB89AD}" type="slidenum">
              <a:rPr lang="en-US" altLang="zh-CN" smtClean="0"/>
              <a:pPr>
                <a:defRPr/>
              </a:pPr>
              <a:t>33</a:t>
            </a:fld>
            <a:endParaRPr lang="en-US" altLang="zh-CN"/>
          </a:p>
        </p:txBody>
      </p:sp>
    </p:spTree>
    <p:extLst>
      <p:ext uri="{BB962C8B-B14F-4D97-AF65-F5344CB8AC3E}">
        <p14:creationId xmlns:p14="http://schemas.microsoft.com/office/powerpoint/2010/main" val="7911525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868427" y="9499451"/>
            <a:ext cx="2959418" cy="500063"/>
          </a:xfrm>
          <a:prstGeom prst="rect">
            <a:avLst/>
          </a:prstGeom>
          <a:ln/>
        </p:spPr>
        <p:txBody>
          <a:bodyPr/>
          <a:lstStyle/>
          <a:p>
            <a:fld id="{08A00411-20AD-4931-8397-534FEEF3CDEB}" type="slidenum">
              <a:rPr lang="zh-CN" altLang="en-US"/>
              <a:pPr/>
              <a:t>34</a:t>
            </a:fld>
            <a:endParaRPr lang="en-US" altLang="zh-CN"/>
          </a:p>
        </p:txBody>
      </p:sp>
      <p:sp>
        <p:nvSpPr>
          <p:cNvPr id="291842" name="Rectangle 2"/>
          <p:cNvSpPr>
            <a:spLocks noGrp="1" noRot="1" noChangeAspect="1" noChangeArrowheads="1" noTextEdit="1"/>
          </p:cNvSpPr>
          <p:nvPr>
            <p:ph type="sldImg"/>
          </p:nvPr>
        </p:nvSpPr>
        <p:spPr>
          <a:ln/>
        </p:spPr>
      </p:sp>
      <p:sp>
        <p:nvSpPr>
          <p:cNvPr id="291843"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平时成绩包括出勤和实验报告。实验报告</a:t>
            </a:r>
            <a:r>
              <a:rPr lang="en-US" altLang="zh-CN" dirty="0"/>
              <a:t>3</a:t>
            </a:r>
            <a:r>
              <a:rPr lang="zh-CN" altLang="en-US"/>
              <a:t>次</a:t>
            </a:r>
            <a:r>
              <a:rPr lang="zh-CN" altLang="en-US" dirty="0"/>
              <a:t>。报告严禁抄袭，一旦发现雷同报告，按照考试规定处理。举往年的例子。</a:t>
            </a:r>
          </a:p>
        </p:txBody>
      </p:sp>
      <p:sp>
        <p:nvSpPr>
          <p:cNvPr id="4" name="灯片编号占位符 3"/>
          <p:cNvSpPr>
            <a:spLocks noGrp="1"/>
          </p:cNvSpPr>
          <p:nvPr>
            <p:ph type="sldNum" sz="quarter" idx="10"/>
          </p:nvPr>
        </p:nvSpPr>
        <p:spPr/>
        <p:txBody>
          <a:bodyPr/>
          <a:lstStyle/>
          <a:p>
            <a:pPr>
              <a:defRPr/>
            </a:pPr>
            <a:fld id="{DA9EE7F2-1034-4272-949F-5BB51FDB89AD}" type="slidenum">
              <a:rPr lang="en-US" altLang="zh-CN" smtClean="0"/>
              <a:pPr>
                <a:defRPr/>
              </a:pPr>
              <a:t>35</a:t>
            </a:fld>
            <a:endParaRPr lang="en-US" altLang="zh-CN"/>
          </a:p>
        </p:txBody>
      </p:sp>
    </p:spTree>
    <p:extLst>
      <p:ext uri="{BB962C8B-B14F-4D97-AF65-F5344CB8AC3E}">
        <p14:creationId xmlns:p14="http://schemas.microsoft.com/office/powerpoint/2010/main" val="35742501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a:ln/>
        </p:spPr>
      </p:sp>
      <p:sp>
        <p:nvSpPr>
          <p:cNvPr id="38915" name="Notes Placeholder 2"/>
          <p:cNvSpPr>
            <a:spLocks noGrp="1"/>
          </p:cNvSpPr>
          <p:nvPr>
            <p:ph type="body" idx="1"/>
          </p:nvPr>
        </p:nvSpPr>
        <p:spPr>
          <a:noFill/>
        </p:spPr>
        <p:txBody>
          <a:bodyPr/>
          <a:lstStyle/>
          <a:p>
            <a:r>
              <a:rPr lang="zh-CN" altLang="en-US"/>
              <a:t>人类的学习过程。一种是“老师”教。“老师”可以是学校老师，也可以是父母，爷爷奶奶，朋友，社会等，当你犯错了给以纠正，社会的纠正就是劳改所监狱，当看人喊错了的纠正；另一种是自学，从书本或实践中自己总结规律，螺旋式上升。</a:t>
            </a:r>
          </a:p>
        </p:txBody>
      </p:sp>
      <p:sp>
        <p:nvSpPr>
          <p:cNvPr id="38916" name="Slide Number Placeholder 3"/>
          <p:cNvSpPr>
            <a:spLocks noGrp="1"/>
          </p:cNvSpPr>
          <p:nvPr>
            <p:ph type="sldNum" sz="quarter" idx="5"/>
          </p:nvPr>
        </p:nvSpPr>
        <p:spPr>
          <a:noFill/>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fld id="{6A3531A1-7A8A-4211-9003-08E87B35FD76}" type="slidenum">
              <a:rPr lang="en-US" altLang="zh-CN" smtClean="0"/>
              <a:pPr eaLnBrk="1" hangingPunct="1"/>
              <a:t>3</a:t>
            </a:fld>
            <a:endParaRPr lang="en-US" altLang="zh-CN"/>
          </a:p>
        </p:txBody>
      </p:sp>
    </p:spTree>
    <p:extLst>
      <p:ext uri="{BB962C8B-B14F-4D97-AF65-F5344CB8AC3E}">
        <p14:creationId xmlns:p14="http://schemas.microsoft.com/office/powerpoint/2010/main" val="3854804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TextEdit="1"/>
          </p:cNvSpPr>
          <p:nvPr>
            <p:ph type="sldImg"/>
          </p:nvPr>
        </p:nvSpPr>
        <p:spPr>
          <a:ln/>
        </p:spPr>
      </p:sp>
      <p:sp>
        <p:nvSpPr>
          <p:cNvPr id="39939" name="Notes Placeholder 2"/>
          <p:cNvSpPr>
            <a:spLocks noGrp="1"/>
          </p:cNvSpPr>
          <p:nvPr>
            <p:ph type="body" idx="1"/>
          </p:nvPr>
        </p:nvSpPr>
        <p:spPr>
          <a:noFill/>
        </p:spPr>
        <p:txBody>
          <a:bodyPr/>
          <a:lstStyle/>
          <a:p>
            <a:r>
              <a:rPr lang="zh-CN" altLang="en-US" dirty="0"/>
              <a:t>一般在医院里什么最花钱？检测和药，检测需要各种各样的设备。</a:t>
            </a:r>
          </a:p>
        </p:txBody>
      </p:sp>
      <p:sp>
        <p:nvSpPr>
          <p:cNvPr id="39940" name="Slide Number Placeholder 3"/>
          <p:cNvSpPr>
            <a:spLocks noGrp="1"/>
          </p:cNvSpPr>
          <p:nvPr>
            <p:ph type="sldNum" sz="quarter" idx="5"/>
          </p:nvPr>
        </p:nvSpPr>
        <p:spPr>
          <a:noFill/>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fld id="{360BA639-7BBE-4174-910A-4E20F3722F12}" type="slidenum">
              <a:rPr lang="en-US" altLang="zh-CN" smtClean="0"/>
              <a:pPr eaLnBrk="1" hangingPunct="1"/>
              <a:t>4</a:t>
            </a:fld>
            <a:endParaRPr lang="en-US" altLang="zh-CN"/>
          </a:p>
        </p:txBody>
      </p:sp>
    </p:spTree>
    <p:extLst>
      <p:ext uri="{BB962C8B-B14F-4D97-AF65-F5344CB8AC3E}">
        <p14:creationId xmlns:p14="http://schemas.microsoft.com/office/powerpoint/2010/main" val="30570475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fld id="{F57CEA04-0032-4E0D-8D77-10FDAB6E142A}" type="slidenum">
              <a:rPr lang="en-US" altLang="zh-CN" smtClean="0"/>
              <a:pPr eaLnBrk="1" hangingPunct="1"/>
              <a:t>18</a:t>
            </a:fld>
            <a:endParaRPr lang="en-US" altLang="zh-CN"/>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p:spPr>
        <p:txBody>
          <a:bodyPr/>
          <a:lstStyle/>
          <a:p>
            <a:pPr eaLnBrk="1" hangingPunct="1"/>
            <a:r>
              <a:rPr lang="zh-CN" altLang="en-US"/>
              <a:t>这种情况称为过拟合</a:t>
            </a:r>
            <a:r>
              <a:rPr lang="en-US" altLang="zh-CN"/>
              <a:t>(Overfitting)</a:t>
            </a:r>
            <a:r>
              <a:rPr lang="zh-CN" altLang="en-US"/>
              <a:t>。</a:t>
            </a:r>
          </a:p>
        </p:txBody>
      </p:sp>
    </p:spTree>
    <p:extLst>
      <p:ext uri="{BB962C8B-B14F-4D97-AF65-F5344CB8AC3E}">
        <p14:creationId xmlns:p14="http://schemas.microsoft.com/office/powerpoint/2010/main" val="4544755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a:ln/>
        </p:spPr>
      </p:sp>
      <p:sp>
        <p:nvSpPr>
          <p:cNvPr id="41987" name="Notes Placeholder 2"/>
          <p:cNvSpPr>
            <a:spLocks noGrp="1"/>
          </p:cNvSpPr>
          <p:nvPr>
            <p:ph type="body" idx="1"/>
          </p:nvPr>
        </p:nvSpPr>
        <p:spPr>
          <a:noFill/>
        </p:spPr>
        <p:txBody>
          <a:bodyPr/>
          <a:lstStyle/>
          <a:p>
            <a:r>
              <a:rPr lang="zh-CN" altLang="en-US" dirty="0"/>
              <a:t>声纹，步态，心跳，智能手机用户触摸</a:t>
            </a:r>
          </a:p>
        </p:txBody>
      </p:sp>
      <p:sp>
        <p:nvSpPr>
          <p:cNvPr id="41988" name="Slide Number Placeholder 3"/>
          <p:cNvSpPr>
            <a:spLocks noGrp="1"/>
          </p:cNvSpPr>
          <p:nvPr>
            <p:ph type="sldNum" sz="quarter" idx="5"/>
          </p:nvPr>
        </p:nvSpPr>
        <p:spPr>
          <a:noFill/>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fld id="{BA68A43B-0198-40C9-9FCC-C9E1F28027A9}" type="slidenum">
              <a:rPr lang="en-US" altLang="zh-CN" smtClean="0"/>
              <a:pPr eaLnBrk="1" hangingPunct="1"/>
              <a:t>20</a:t>
            </a:fld>
            <a:endParaRPr lang="en-US" altLang="zh-CN"/>
          </a:p>
        </p:txBody>
      </p:sp>
    </p:spTree>
    <p:extLst>
      <p:ext uri="{BB962C8B-B14F-4D97-AF65-F5344CB8AC3E}">
        <p14:creationId xmlns:p14="http://schemas.microsoft.com/office/powerpoint/2010/main" val="35793562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ln/>
        </p:spPr>
      </p:sp>
      <p:sp>
        <p:nvSpPr>
          <p:cNvPr id="43011" name="Notes Placeholder 2"/>
          <p:cNvSpPr>
            <a:spLocks noGrp="1"/>
          </p:cNvSpPr>
          <p:nvPr>
            <p:ph type="body" idx="1"/>
          </p:nvPr>
        </p:nvSpPr>
        <p:spPr>
          <a:noFill/>
        </p:spPr>
        <p:txBody>
          <a:bodyPr/>
          <a:lstStyle/>
          <a:p>
            <a:r>
              <a:rPr lang="zh-CN" altLang="en-US"/>
              <a:t>分类决策经常是一个最优化算法</a:t>
            </a:r>
          </a:p>
        </p:txBody>
      </p:sp>
      <p:sp>
        <p:nvSpPr>
          <p:cNvPr id="43012" name="Slide Number Placeholder 3"/>
          <p:cNvSpPr>
            <a:spLocks noGrp="1"/>
          </p:cNvSpPr>
          <p:nvPr>
            <p:ph type="sldNum" sz="quarter" idx="5"/>
          </p:nvPr>
        </p:nvSpPr>
        <p:spPr>
          <a:noFill/>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fld id="{F9CF46CC-DD98-4599-8F35-1B9E0F53358E}" type="slidenum">
              <a:rPr lang="en-US" altLang="zh-CN" smtClean="0"/>
              <a:pPr eaLnBrk="1" hangingPunct="1"/>
              <a:t>23</a:t>
            </a:fld>
            <a:endParaRPr lang="en-US" altLang="zh-CN"/>
          </a:p>
        </p:txBody>
      </p:sp>
    </p:spTree>
    <p:extLst>
      <p:ext uri="{BB962C8B-B14F-4D97-AF65-F5344CB8AC3E}">
        <p14:creationId xmlns:p14="http://schemas.microsoft.com/office/powerpoint/2010/main" val="2331696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fld id="{DCF91B78-BB78-4301-B400-1E3D46C28BE7}" type="slidenum">
              <a:rPr lang="en-US" altLang="zh-CN" smtClean="0"/>
              <a:pPr eaLnBrk="1" hangingPunct="1"/>
              <a:t>26</a:t>
            </a:fld>
            <a:endParaRPr lang="en-US" altLang="zh-CN"/>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p:spPr>
        <p:txBody>
          <a:bodyPr/>
          <a:lstStyle/>
          <a:p>
            <a:pPr eaLnBrk="1" hangingPunct="1"/>
            <a:r>
              <a:rPr lang="en-US" altLang="zh-CN"/>
              <a:t>Lotus Hill Institute</a:t>
            </a:r>
            <a:r>
              <a:rPr lang="zh-CN" altLang="en-US"/>
              <a:t>的图像标注示例。</a:t>
            </a:r>
          </a:p>
        </p:txBody>
      </p:sp>
    </p:spTree>
    <p:extLst>
      <p:ext uri="{BB962C8B-B14F-4D97-AF65-F5344CB8AC3E}">
        <p14:creationId xmlns:p14="http://schemas.microsoft.com/office/powerpoint/2010/main" val="22741556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868427" y="9499451"/>
            <a:ext cx="2959418" cy="500063"/>
          </a:xfrm>
          <a:prstGeom prst="rect">
            <a:avLst/>
          </a:prstGeom>
          <a:ln/>
        </p:spPr>
        <p:txBody>
          <a:bodyPr/>
          <a:lstStyle/>
          <a:p>
            <a:fld id="{D5453EF1-C680-4A7D-8DAC-187B9BB3AE9C}" type="slidenum">
              <a:rPr lang="zh-CN" altLang="en-US"/>
              <a:pPr/>
              <a:t>30</a:t>
            </a:fld>
            <a:endParaRPr lang="en-US" altLang="zh-CN"/>
          </a:p>
        </p:txBody>
      </p:sp>
      <p:sp>
        <p:nvSpPr>
          <p:cNvPr id="288770" name="Rectangle 2"/>
          <p:cNvSpPr>
            <a:spLocks noGrp="1" noRot="1" noChangeAspect="1" noChangeArrowheads="1" noTextEdit="1"/>
          </p:cNvSpPr>
          <p:nvPr>
            <p:ph type="sldImg"/>
          </p:nvPr>
        </p:nvSpPr>
        <p:spPr>
          <a:ln/>
        </p:spPr>
      </p:sp>
      <p:sp>
        <p:nvSpPr>
          <p:cNvPr id="288771"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868427" y="9499451"/>
            <a:ext cx="2959418" cy="500063"/>
          </a:xfrm>
          <a:prstGeom prst="rect">
            <a:avLst/>
          </a:prstGeom>
          <a:ln/>
        </p:spPr>
        <p:txBody>
          <a:bodyPr/>
          <a:lstStyle/>
          <a:p>
            <a:fld id="{BC6FA2A7-6BCC-4460-8A82-B1884639190E}" type="slidenum">
              <a:rPr lang="zh-CN" altLang="en-US"/>
              <a:pPr/>
              <a:t>31</a:t>
            </a:fld>
            <a:endParaRPr lang="en-US" altLang="zh-CN"/>
          </a:p>
        </p:txBody>
      </p:sp>
      <p:sp>
        <p:nvSpPr>
          <p:cNvPr id="289794" name="Rectangle 2"/>
          <p:cNvSpPr>
            <a:spLocks noGrp="1" noRot="1" noChangeAspect="1" noChangeArrowheads="1" noTextEdit="1"/>
          </p:cNvSpPr>
          <p:nvPr>
            <p:ph type="sldImg"/>
          </p:nvPr>
        </p:nvSpPr>
        <p:spPr>
          <a:ln/>
        </p:spPr>
      </p:sp>
      <p:sp>
        <p:nvSpPr>
          <p:cNvPr id="289795" name="Rectangle 3"/>
          <p:cNvSpPr>
            <a:spLocks noGrp="1" noChangeArrowheads="1"/>
          </p:cNvSpPr>
          <p:nvPr>
            <p:ph type="body" idx="1"/>
          </p:nvPr>
        </p:nvSpPr>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Freeform 2"/>
          <p:cNvSpPr>
            <a:spLocks/>
          </p:cNvSpPr>
          <p:nvPr/>
        </p:nvSpPr>
        <p:spPr bwMode="auto">
          <a:xfrm>
            <a:off x="4760913" y="20638"/>
            <a:ext cx="4438650" cy="4038600"/>
          </a:xfrm>
          <a:custGeom>
            <a:avLst/>
            <a:gdLst>
              <a:gd name="T0" fmla="*/ 2147483647 w 546"/>
              <a:gd name="T1" fmla="*/ 2147483647 h 497"/>
              <a:gd name="T2" fmla="*/ 2147483647 w 546"/>
              <a:gd name="T3" fmla="*/ 2147483647 h 497"/>
              <a:gd name="T4" fmla="*/ 2147483647 w 546"/>
              <a:gd name="T5" fmla="*/ 2147483647 h 497"/>
              <a:gd name="T6" fmla="*/ 2147483647 w 546"/>
              <a:gd name="T7" fmla="*/ 2147483647 h 497"/>
              <a:gd name="T8" fmla="*/ 2147483647 w 546"/>
              <a:gd name="T9" fmla="*/ 2147483647 h 497"/>
              <a:gd name="T10" fmla="*/ 2147483647 w 546"/>
              <a:gd name="T11" fmla="*/ 2147483647 h 497"/>
              <a:gd name="T12" fmla="*/ 2147483647 w 546"/>
              <a:gd name="T13" fmla="*/ 2147483647 h 497"/>
              <a:gd name="T14" fmla="*/ 2147483647 w 546"/>
              <a:gd name="T15" fmla="*/ 2147483647 h 497"/>
              <a:gd name="T16" fmla="*/ 2147483647 w 546"/>
              <a:gd name="T17" fmla="*/ 2147483647 h 497"/>
              <a:gd name="T18" fmla="*/ 2147483647 w 546"/>
              <a:gd name="T19" fmla="*/ 2147483647 h 497"/>
              <a:gd name="T20" fmla="*/ 2147483647 w 546"/>
              <a:gd name="T21" fmla="*/ 2147483647 h 497"/>
              <a:gd name="T22" fmla="*/ 2147483647 w 546"/>
              <a:gd name="T23" fmla="*/ 2147483647 h 497"/>
              <a:gd name="T24" fmla="*/ 2147483647 w 546"/>
              <a:gd name="T25" fmla="*/ 2147483647 h 49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546" h="497">
                <a:moveTo>
                  <a:pt x="23" y="4"/>
                </a:moveTo>
                <a:cubicBezTo>
                  <a:pt x="23" y="4"/>
                  <a:pt x="0" y="34"/>
                  <a:pt x="11" y="71"/>
                </a:cubicBezTo>
                <a:cubicBezTo>
                  <a:pt x="19" y="100"/>
                  <a:pt x="25" y="393"/>
                  <a:pt x="25" y="393"/>
                </a:cubicBezTo>
                <a:cubicBezTo>
                  <a:pt x="25" y="393"/>
                  <a:pt x="42" y="452"/>
                  <a:pt x="54" y="457"/>
                </a:cubicBezTo>
                <a:cubicBezTo>
                  <a:pt x="66" y="462"/>
                  <a:pt x="158" y="482"/>
                  <a:pt x="158" y="482"/>
                </a:cubicBezTo>
                <a:cubicBezTo>
                  <a:pt x="158" y="482"/>
                  <a:pt x="191" y="497"/>
                  <a:pt x="204" y="495"/>
                </a:cubicBezTo>
                <a:cubicBezTo>
                  <a:pt x="217" y="494"/>
                  <a:pt x="506" y="487"/>
                  <a:pt x="520" y="475"/>
                </a:cubicBezTo>
                <a:cubicBezTo>
                  <a:pt x="533" y="463"/>
                  <a:pt x="546" y="218"/>
                  <a:pt x="533" y="167"/>
                </a:cubicBezTo>
                <a:cubicBezTo>
                  <a:pt x="520" y="117"/>
                  <a:pt x="404" y="14"/>
                  <a:pt x="369" y="16"/>
                </a:cubicBezTo>
                <a:cubicBezTo>
                  <a:pt x="335" y="17"/>
                  <a:pt x="249" y="29"/>
                  <a:pt x="249" y="29"/>
                </a:cubicBezTo>
                <a:lnTo>
                  <a:pt x="198" y="11"/>
                </a:lnTo>
                <a:lnTo>
                  <a:pt x="151" y="2"/>
                </a:lnTo>
                <a:cubicBezTo>
                  <a:pt x="151" y="2"/>
                  <a:pt x="79" y="0"/>
                  <a:pt x="23" y="4"/>
                </a:cubicBezTo>
                <a:close/>
              </a:path>
            </a:pathLst>
          </a:custGeom>
          <a:solidFill>
            <a:schemeClr val="accent2"/>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grpSp>
        <p:nvGrpSpPr>
          <p:cNvPr id="5" name="Group 3"/>
          <p:cNvGrpSpPr>
            <a:grpSpLocks/>
          </p:cNvGrpSpPr>
          <p:nvPr/>
        </p:nvGrpSpPr>
        <p:grpSpPr bwMode="auto">
          <a:xfrm>
            <a:off x="4572000" y="28575"/>
            <a:ext cx="4756150" cy="4338638"/>
            <a:chOff x="2918" y="18"/>
            <a:chExt cx="2958" cy="2699"/>
          </a:xfrm>
        </p:grpSpPr>
        <p:sp>
          <p:nvSpPr>
            <p:cNvPr id="6" name="Freeform 4"/>
            <p:cNvSpPr>
              <a:spLocks/>
            </p:cNvSpPr>
            <p:nvPr/>
          </p:nvSpPr>
          <p:spPr bwMode="auto">
            <a:xfrm>
              <a:off x="3060" y="18"/>
              <a:ext cx="490" cy="187"/>
            </a:xfrm>
            <a:custGeom>
              <a:avLst/>
              <a:gdLst>
                <a:gd name="T0" fmla="*/ 1181284 w 97"/>
                <a:gd name="T1" fmla="*/ 415565 h 37"/>
                <a:gd name="T2" fmla="*/ 1513352 w 97"/>
                <a:gd name="T3" fmla="*/ 332804 h 37"/>
                <a:gd name="T4" fmla="*/ 1529608 w 97"/>
                <a:gd name="T5" fmla="*/ 283891 h 37"/>
                <a:gd name="T6" fmla="*/ 1463847 w 97"/>
                <a:gd name="T7" fmla="*/ 0 h 37"/>
                <a:gd name="T8" fmla="*/ 414186 w 97"/>
                <a:gd name="T9" fmla="*/ 0 h 37"/>
                <a:gd name="T10" fmla="*/ 167959 w 97"/>
                <a:gd name="T11" fmla="*/ 365984 h 37"/>
                <a:gd name="T12" fmla="*/ 1181284 w 97"/>
                <a:gd name="T13" fmla="*/ 415565 h 3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7" h="37">
                  <a:moveTo>
                    <a:pt x="71" y="25"/>
                  </a:moveTo>
                  <a:cubicBezTo>
                    <a:pt x="81" y="22"/>
                    <a:pt x="87" y="21"/>
                    <a:pt x="91" y="20"/>
                  </a:cubicBezTo>
                  <a:cubicBezTo>
                    <a:pt x="91" y="19"/>
                    <a:pt x="91" y="19"/>
                    <a:pt x="92" y="17"/>
                  </a:cubicBezTo>
                  <a:cubicBezTo>
                    <a:pt x="97" y="11"/>
                    <a:pt x="95" y="4"/>
                    <a:pt x="88" y="0"/>
                  </a:cubicBezTo>
                  <a:lnTo>
                    <a:pt x="25" y="0"/>
                  </a:lnTo>
                  <a:cubicBezTo>
                    <a:pt x="10" y="3"/>
                    <a:pt x="0" y="10"/>
                    <a:pt x="10" y="22"/>
                  </a:cubicBezTo>
                  <a:cubicBezTo>
                    <a:pt x="10" y="22"/>
                    <a:pt x="28" y="37"/>
                    <a:pt x="71" y="25"/>
                  </a:cubicBezTo>
                  <a:close/>
                </a:path>
              </a:pathLst>
            </a:custGeom>
            <a:solidFill>
              <a:schemeClr val="bg1"/>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7" name="Freeform 5"/>
            <p:cNvSpPr>
              <a:spLocks noEditPoints="1"/>
            </p:cNvSpPr>
            <p:nvPr/>
          </p:nvSpPr>
          <p:spPr bwMode="auto">
            <a:xfrm>
              <a:off x="2918" y="18"/>
              <a:ext cx="2958" cy="2699"/>
            </a:xfrm>
            <a:custGeom>
              <a:avLst/>
              <a:gdLst>
                <a:gd name="T0" fmla="*/ 8422119 w 585"/>
                <a:gd name="T1" fmla="*/ 16275 h 534"/>
                <a:gd name="T2" fmla="*/ 2624484 w 585"/>
                <a:gd name="T3" fmla="*/ 0 h 534"/>
                <a:gd name="T4" fmla="*/ 3761357 w 585"/>
                <a:gd name="T5" fmla="*/ 349778 h 534"/>
                <a:gd name="T6" fmla="*/ 2908892 w 585"/>
                <a:gd name="T7" fmla="*/ 649969 h 534"/>
                <a:gd name="T8" fmla="*/ 3460658 w 585"/>
                <a:gd name="T9" fmla="*/ 1183880 h 534"/>
                <a:gd name="T10" fmla="*/ 1236151 w 585"/>
                <a:gd name="T11" fmla="*/ 999105 h 534"/>
                <a:gd name="T12" fmla="*/ 432702 w 585"/>
                <a:gd name="T13" fmla="*/ 1048688 h 534"/>
                <a:gd name="T14" fmla="*/ 3325308 w 585"/>
                <a:gd name="T15" fmla="*/ 8117733 h 534"/>
                <a:gd name="T16" fmla="*/ 2406265 w 585"/>
                <a:gd name="T17" fmla="*/ 5686722 h 534"/>
                <a:gd name="T18" fmla="*/ 1755090 w 585"/>
                <a:gd name="T19" fmla="*/ 6266977 h 534"/>
                <a:gd name="T20" fmla="*/ 1570086 w 585"/>
                <a:gd name="T21" fmla="*/ 7253052 h 534"/>
                <a:gd name="T22" fmla="*/ 2072203 w 585"/>
                <a:gd name="T23" fmla="*/ 4416858 h 534"/>
                <a:gd name="T24" fmla="*/ 2558544 w 585"/>
                <a:gd name="T25" fmla="*/ 3800045 h 534"/>
                <a:gd name="T26" fmla="*/ 3494025 w 585"/>
                <a:gd name="T27" fmla="*/ 3951508 h 534"/>
                <a:gd name="T28" fmla="*/ 3143550 w 585"/>
                <a:gd name="T29" fmla="*/ 5102717 h 534"/>
                <a:gd name="T30" fmla="*/ 3209587 w 585"/>
                <a:gd name="T31" fmla="*/ 6583437 h 534"/>
                <a:gd name="T32" fmla="*/ 8607123 w 585"/>
                <a:gd name="T33" fmla="*/ 8051774 h 534"/>
                <a:gd name="T34" fmla="*/ 7589318 w 585"/>
                <a:gd name="T35" fmla="*/ 7117864 h 534"/>
                <a:gd name="T36" fmla="*/ 7102952 w 585"/>
                <a:gd name="T37" fmla="*/ 5752706 h 534"/>
                <a:gd name="T38" fmla="*/ 6617248 w 585"/>
                <a:gd name="T39" fmla="*/ 4502331 h 534"/>
                <a:gd name="T40" fmla="*/ 7687953 w 585"/>
                <a:gd name="T41" fmla="*/ 4267973 h 534"/>
                <a:gd name="T42" fmla="*/ 6802252 w 585"/>
                <a:gd name="T43" fmla="*/ 3717150 h 534"/>
                <a:gd name="T44" fmla="*/ 7337605 w 585"/>
                <a:gd name="T45" fmla="*/ 3766738 h 534"/>
                <a:gd name="T46" fmla="*/ 7321318 w 585"/>
                <a:gd name="T47" fmla="*/ 3482943 h 534"/>
                <a:gd name="T48" fmla="*/ 6283212 w 585"/>
                <a:gd name="T49" fmla="*/ 3516256 h 534"/>
                <a:gd name="T50" fmla="*/ 5966205 w 585"/>
                <a:gd name="T51" fmla="*/ 5719398 h 534"/>
                <a:gd name="T52" fmla="*/ 5800860 w 585"/>
                <a:gd name="T53" fmla="*/ 3832722 h 534"/>
                <a:gd name="T54" fmla="*/ 5532734 w 585"/>
                <a:gd name="T55" fmla="*/ 3034636 h 534"/>
                <a:gd name="T56" fmla="*/ 5800860 w 585"/>
                <a:gd name="T57" fmla="*/ 2265881 h 534"/>
                <a:gd name="T58" fmla="*/ 5665505 w 585"/>
                <a:gd name="T59" fmla="*/ 1649099 h 534"/>
                <a:gd name="T60" fmla="*/ 5532734 w 585"/>
                <a:gd name="T61" fmla="*/ 1032418 h 534"/>
                <a:gd name="T62" fmla="*/ 6167496 w 585"/>
                <a:gd name="T63" fmla="*/ 1718303 h 534"/>
                <a:gd name="T64" fmla="*/ 6934255 w 585"/>
                <a:gd name="T65" fmla="*/ 785030 h 534"/>
                <a:gd name="T66" fmla="*/ 6835619 w 585"/>
                <a:gd name="T67" fmla="*/ 1583241 h 534"/>
                <a:gd name="T68" fmla="*/ 6702848 w 585"/>
                <a:gd name="T69" fmla="*/ 2167246 h 534"/>
                <a:gd name="T70" fmla="*/ 6702848 w 585"/>
                <a:gd name="T71" fmla="*/ 3018235 h 534"/>
                <a:gd name="T72" fmla="*/ 9324233 w 585"/>
                <a:gd name="T73" fmla="*/ 3018235 h 534"/>
                <a:gd name="T74" fmla="*/ 9258171 w 585"/>
                <a:gd name="T75" fmla="*/ 1266650 h 534"/>
                <a:gd name="T76" fmla="*/ 4161355 w 585"/>
                <a:gd name="T77" fmla="*/ 1151204 h 534"/>
                <a:gd name="T78" fmla="*/ 4898767 w 585"/>
                <a:gd name="T79" fmla="*/ 1550565 h 534"/>
                <a:gd name="T80" fmla="*/ 2859269 w 585"/>
                <a:gd name="T81" fmla="*/ 3252598 h 534"/>
                <a:gd name="T82" fmla="*/ 1153802 w 585"/>
                <a:gd name="T83" fmla="*/ 1632824 h 534"/>
                <a:gd name="T84" fmla="*/ 3192663 w 585"/>
                <a:gd name="T85" fmla="*/ 1767885 h 534"/>
                <a:gd name="T86" fmla="*/ 3675656 w 585"/>
                <a:gd name="T87" fmla="*/ 1751616 h 534"/>
                <a:gd name="T88" fmla="*/ 5047162 w 585"/>
                <a:gd name="T89" fmla="*/ 2018493 h 534"/>
                <a:gd name="T90" fmla="*/ 4614333 w 585"/>
                <a:gd name="T91" fmla="*/ 4267973 h 534"/>
                <a:gd name="T92" fmla="*/ 4346364 w 585"/>
                <a:gd name="T93" fmla="*/ 2282793 h 534"/>
                <a:gd name="T94" fmla="*/ 2859269 w 585"/>
                <a:gd name="T95" fmla="*/ 3252598 h 534"/>
                <a:gd name="T96" fmla="*/ 3728658 w 585"/>
                <a:gd name="T97" fmla="*/ 3750463 h 534"/>
                <a:gd name="T98" fmla="*/ 4127993 w 585"/>
                <a:gd name="T99" fmla="*/ 2635149 h 534"/>
                <a:gd name="T100" fmla="*/ 5447160 w 585"/>
                <a:gd name="T101" fmla="*/ 4868379 h 534"/>
                <a:gd name="T102" fmla="*/ 3592665 w 585"/>
                <a:gd name="T103" fmla="*/ 5349974 h 534"/>
                <a:gd name="T104" fmla="*/ 5162878 w 585"/>
                <a:gd name="T105" fmla="*/ 4617751 h 534"/>
                <a:gd name="T106" fmla="*/ 5315157 w 585"/>
                <a:gd name="T107" fmla="*/ 2216167 h 534"/>
                <a:gd name="T108" fmla="*/ 5232166 w 585"/>
                <a:gd name="T109" fmla="*/ 3552147 h 534"/>
                <a:gd name="T110" fmla="*/ 4997407 w 585"/>
                <a:gd name="T111" fmla="*/ 2401579 h 534"/>
                <a:gd name="T112" fmla="*/ 8474994 w 585"/>
                <a:gd name="T113" fmla="*/ 2984927 h 534"/>
                <a:gd name="T114" fmla="*/ 7704366 w 585"/>
                <a:gd name="T115" fmla="*/ 2701133 h 534"/>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585" h="534">
                  <a:moveTo>
                    <a:pt x="554" y="76"/>
                  </a:moveTo>
                  <a:cubicBezTo>
                    <a:pt x="551" y="32"/>
                    <a:pt x="543" y="9"/>
                    <a:pt x="504" y="1"/>
                  </a:cubicBezTo>
                  <a:cubicBezTo>
                    <a:pt x="500" y="1"/>
                    <a:pt x="494" y="0"/>
                    <a:pt x="486" y="0"/>
                  </a:cubicBezTo>
                  <a:lnTo>
                    <a:pt x="157" y="0"/>
                  </a:lnTo>
                  <a:cubicBezTo>
                    <a:pt x="156" y="5"/>
                    <a:pt x="153" y="17"/>
                    <a:pt x="158" y="17"/>
                  </a:cubicBezTo>
                  <a:cubicBezTo>
                    <a:pt x="171" y="17"/>
                    <a:pt x="223" y="21"/>
                    <a:pt x="225" y="21"/>
                  </a:cubicBezTo>
                  <a:cubicBezTo>
                    <a:pt x="226" y="21"/>
                    <a:pt x="250" y="16"/>
                    <a:pt x="237" y="28"/>
                  </a:cubicBezTo>
                  <a:cubicBezTo>
                    <a:pt x="223" y="41"/>
                    <a:pt x="192" y="41"/>
                    <a:pt x="174" y="39"/>
                  </a:cubicBezTo>
                  <a:cubicBezTo>
                    <a:pt x="131" y="36"/>
                    <a:pt x="152" y="56"/>
                    <a:pt x="168" y="56"/>
                  </a:cubicBezTo>
                  <a:cubicBezTo>
                    <a:pt x="218" y="56"/>
                    <a:pt x="228" y="68"/>
                    <a:pt x="207" y="71"/>
                  </a:cubicBezTo>
                  <a:cubicBezTo>
                    <a:pt x="186" y="74"/>
                    <a:pt x="182" y="73"/>
                    <a:pt x="162" y="76"/>
                  </a:cubicBezTo>
                  <a:cubicBezTo>
                    <a:pt x="7" y="101"/>
                    <a:pt x="59" y="60"/>
                    <a:pt x="74" y="60"/>
                  </a:cubicBezTo>
                  <a:cubicBezTo>
                    <a:pt x="139" y="59"/>
                    <a:pt x="123" y="37"/>
                    <a:pt x="107" y="42"/>
                  </a:cubicBezTo>
                  <a:cubicBezTo>
                    <a:pt x="91" y="46"/>
                    <a:pt x="34" y="27"/>
                    <a:pt x="26" y="63"/>
                  </a:cubicBezTo>
                  <a:cubicBezTo>
                    <a:pt x="19" y="100"/>
                    <a:pt x="42" y="282"/>
                    <a:pt x="36" y="317"/>
                  </a:cubicBezTo>
                  <a:cubicBezTo>
                    <a:pt x="0" y="534"/>
                    <a:pt x="199" y="487"/>
                    <a:pt x="199" y="487"/>
                  </a:cubicBezTo>
                  <a:cubicBezTo>
                    <a:pt x="156" y="453"/>
                    <a:pt x="174" y="421"/>
                    <a:pt x="171" y="403"/>
                  </a:cubicBezTo>
                  <a:cubicBezTo>
                    <a:pt x="161" y="345"/>
                    <a:pt x="154" y="337"/>
                    <a:pt x="144" y="341"/>
                  </a:cubicBezTo>
                  <a:cubicBezTo>
                    <a:pt x="121" y="352"/>
                    <a:pt x="123" y="358"/>
                    <a:pt x="126" y="367"/>
                  </a:cubicBezTo>
                  <a:cubicBezTo>
                    <a:pt x="142" y="416"/>
                    <a:pt x="105" y="376"/>
                    <a:pt x="105" y="376"/>
                  </a:cubicBezTo>
                  <a:cubicBezTo>
                    <a:pt x="98" y="380"/>
                    <a:pt x="95" y="390"/>
                    <a:pt x="99" y="399"/>
                  </a:cubicBezTo>
                  <a:cubicBezTo>
                    <a:pt x="131" y="463"/>
                    <a:pt x="101" y="446"/>
                    <a:pt x="94" y="435"/>
                  </a:cubicBezTo>
                  <a:cubicBezTo>
                    <a:pt x="61" y="390"/>
                    <a:pt x="92" y="366"/>
                    <a:pt x="88" y="352"/>
                  </a:cubicBezTo>
                  <a:cubicBezTo>
                    <a:pt x="75" y="295"/>
                    <a:pt x="118" y="274"/>
                    <a:pt x="124" y="265"/>
                  </a:cubicBezTo>
                  <a:cubicBezTo>
                    <a:pt x="130" y="256"/>
                    <a:pt x="127" y="253"/>
                    <a:pt x="129" y="234"/>
                  </a:cubicBezTo>
                  <a:cubicBezTo>
                    <a:pt x="136" y="195"/>
                    <a:pt x="155" y="216"/>
                    <a:pt x="153" y="228"/>
                  </a:cubicBezTo>
                  <a:cubicBezTo>
                    <a:pt x="148" y="274"/>
                    <a:pt x="176" y="242"/>
                    <a:pt x="186" y="228"/>
                  </a:cubicBezTo>
                  <a:cubicBezTo>
                    <a:pt x="218" y="186"/>
                    <a:pt x="214" y="229"/>
                    <a:pt x="209" y="237"/>
                  </a:cubicBezTo>
                  <a:cubicBezTo>
                    <a:pt x="203" y="244"/>
                    <a:pt x="198" y="255"/>
                    <a:pt x="200" y="260"/>
                  </a:cubicBezTo>
                  <a:cubicBezTo>
                    <a:pt x="208" y="283"/>
                    <a:pt x="193" y="305"/>
                    <a:pt x="188" y="306"/>
                  </a:cubicBezTo>
                  <a:cubicBezTo>
                    <a:pt x="184" y="308"/>
                    <a:pt x="170" y="314"/>
                    <a:pt x="170" y="332"/>
                  </a:cubicBezTo>
                  <a:cubicBezTo>
                    <a:pt x="171" y="350"/>
                    <a:pt x="192" y="382"/>
                    <a:pt x="192" y="395"/>
                  </a:cubicBezTo>
                  <a:cubicBezTo>
                    <a:pt x="193" y="492"/>
                    <a:pt x="236" y="499"/>
                    <a:pt x="255" y="497"/>
                  </a:cubicBezTo>
                  <a:cubicBezTo>
                    <a:pt x="275" y="496"/>
                    <a:pt x="445" y="490"/>
                    <a:pt x="515" y="483"/>
                  </a:cubicBezTo>
                  <a:cubicBezTo>
                    <a:pt x="585" y="477"/>
                    <a:pt x="538" y="458"/>
                    <a:pt x="518" y="458"/>
                  </a:cubicBezTo>
                  <a:cubicBezTo>
                    <a:pt x="467" y="458"/>
                    <a:pt x="454" y="427"/>
                    <a:pt x="454" y="427"/>
                  </a:cubicBezTo>
                  <a:cubicBezTo>
                    <a:pt x="454" y="427"/>
                    <a:pt x="453" y="405"/>
                    <a:pt x="431" y="400"/>
                  </a:cubicBezTo>
                  <a:cubicBezTo>
                    <a:pt x="376" y="385"/>
                    <a:pt x="411" y="353"/>
                    <a:pt x="425" y="345"/>
                  </a:cubicBezTo>
                  <a:cubicBezTo>
                    <a:pt x="438" y="338"/>
                    <a:pt x="430" y="335"/>
                    <a:pt x="420" y="329"/>
                  </a:cubicBezTo>
                  <a:cubicBezTo>
                    <a:pt x="398" y="316"/>
                    <a:pt x="394" y="300"/>
                    <a:pt x="396" y="270"/>
                  </a:cubicBezTo>
                  <a:cubicBezTo>
                    <a:pt x="397" y="240"/>
                    <a:pt x="416" y="249"/>
                    <a:pt x="416" y="249"/>
                  </a:cubicBezTo>
                  <a:cubicBezTo>
                    <a:pt x="416" y="249"/>
                    <a:pt x="448" y="262"/>
                    <a:pt x="460" y="256"/>
                  </a:cubicBezTo>
                  <a:cubicBezTo>
                    <a:pt x="472" y="250"/>
                    <a:pt x="467" y="239"/>
                    <a:pt x="461" y="244"/>
                  </a:cubicBezTo>
                  <a:cubicBezTo>
                    <a:pt x="455" y="248"/>
                    <a:pt x="412" y="244"/>
                    <a:pt x="407" y="223"/>
                  </a:cubicBezTo>
                  <a:cubicBezTo>
                    <a:pt x="403" y="202"/>
                    <a:pt x="418" y="213"/>
                    <a:pt x="422" y="214"/>
                  </a:cubicBezTo>
                  <a:cubicBezTo>
                    <a:pt x="427" y="216"/>
                    <a:pt x="427" y="220"/>
                    <a:pt x="439" y="226"/>
                  </a:cubicBezTo>
                  <a:cubicBezTo>
                    <a:pt x="468" y="241"/>
                    <a:pt x="454" y="224"/>
                    <a:pt x="454" y="224"/>
                  </a:cubicBezTo>
                  <a:cubicBezTo>
                    <a:pt x="454" y="224"/>
                    <a:pt x="454" y="224"/>
                    <a:pt x="438" y="209"/>
                  </a:cubicBezTo>
                  <a:cubicBezTo>
                    <a:pt x="423" y="194"/>
                    <a:pt x="406" y="199"/>
                    <a:pt x="389" y="199"/>
                  </a:cubicBezTo>
                  <a:cubicBezTo>
                    <a:pt x="373" y="199"/>
                    <a:pt x="376" y="211"/>
                    <a:pt x="376" y="211"/>
                  </a:cubicBezTo>
                  <a:cubicBezTo>
                    <a:pt x="376" y="211"/>
                    <a:pt x="373" y="242"/>
                    <a:pt x="370" y="291"/>
                  </a:cubicBezTo>
                  <a:cubicBezTo>
                    <a:pt x="368" y="341"/>
                    <a:pt x="360" y="347"/>
                    <a:pt x="357" y="343"/>
                  </a:cubicBezTo>
                  <a:cubicBezTo>
                    <a:pt x="354" y="338"/>
                    <a:pt x="350" y="313"/>
                    <a:pt x="350" y="305"/>
                  </a:cubicBezTo>
                  <a:cubicBezTo>
                    <a:pt x="350" y="298"/>
                    <a:pt x="345" y="264"/>
                    <a:pt x="347" y="230"/>
                  </a:cubicBezTo>
                  <a:cubicBezTo>
                    <a:pt x="350" y="195"/>
                    <a:pt x="356" y="210"/>
                    <a:pt x="334" y="201"/>
                  </a:cubicBezTo>
                  <a:cubicBezTo>
                    <a:pt x="311" y="192"/>
                    <a:pt x="323" y="182"/>
                    <a:pt x="331" y="182"/>
                  </a:cubicBezTo>
                  <a:cubicBezTo>
                    <a:pt x="338" y="182"/>
                    <a:pt x="350" y="189"/>
                    <a:pt x="352" y="181"/>
                  </a:cubicBezTo>
                  <a:cubicBezTo>
                    <a:pt x="356" y="160"/>
                    <a:pt x="359" y="141"/>
                    <a:pt x="347" y="136"/>
                  </a:cubicBezTo>
                  <a:cubicBezTo>
                    <a:pt x="322" y="127"/>
                    <a:pt x="332" y="121"/>
                    <a:pt x="341" y="118"/>
                  </a:cubicBezTo>
                  <a:cubicBezTo>
                    <a:pt x="350" y="115"/>
                    <a:pt x="352" y="94"/>
                    <a:pt x="339" y="99"/>
                  </a:cubicBezTo>
                  <a:cubicBezTo>
                    <a:pt x="313" y="107"/>
                    <a:pt x="316" y="85"/>
                    <a:pt x="321" y="82"/>
                  </a:cubicBezTo>
                  <a:cubicBezTo>
                    <a:pt x="325" y="79"/>
                    <a:pt x="334" y="83"/>
                    <a:pt x="331" y="62"/>
                  </a:cubicBezTo>
                  <a:cubicBezTo>
                    <a:pt x="328" y="41"/>
                    <a:pt x="347" y="34"/>
                    <a:pt x="351" y="53"/>
                  </a:cubicBezTo>
                  <a:cubicBezTo>
                    <a:pt x="354" y="73"/>
                    <a:pt x="363" y="112"/>
                    <a:pt x="369" y="103"/>
                  </a:cubicBezTo>
                  <a:cubicBezTo>
                    <a:pt x="375" y="94"/>
                    <a:pt x="385" y="57"/>
                    <a:pt x="395" y="41"/>
                  </a:cubicBezTo>
                  <a:cubicBezTo>
                    <a:pt x="406" y="24"/>
                    <a:pt x="418" y="38"/>
                    <a:pt x="415" y="47"/>
                  </a:cubicBezTo>
                  <a:cubicBezTo>
                    <a:pt x="401" y="88"/>
                    <a:pt x="426" y="90"/>
                    <a:pt x="426" y="90"/>
                  </a:cubicBezTo>
                  <a:cubicBezTo>
                    <a:pt x="426" y="90"/>
                    <a:pt x="423" y="96"/>
                    <a:pt x="409" y="95"/>
                  </a:cubicBezTo>
                  <a:cubicBezTo>
                    <a:pt x="382" y="92"/>
                    <a:pt x="393" y="110"/>
                    <a:pt x="405" y="115"/>
                  </a:cubicBezTo>
                  <a:cubicBezTo>
                    <a:pt x="431" y="124"/>
                    <a:pt x="414" y="130"/>
                    <a:pt x="401" y="130"/>
                  </a:cubicBezTo>
                  <a:cubicBezTo>
                    <a:pt x="387" y="130"/>
                    <a:pt x="381" y="134"/>
                    <a:pt x="378" y="148"/>
                  </a:cubicBezTo>
                  <a:cubicBezTo>
                    <a:pt x="369" y="191"/>
                    <a:pt x="401" y="181"/>
                    <a:pt x="401" y="181"/>
                  </a:cubicBezTo>
                  <a:cubicBezTo>
                    <a:pt x="452" y="195"/>
                    <a:pt x="528" y="188"/>
                    <a:pt x="528" y="188"/>
                  </a:cubicBezTo>
                  <a:cubicBezTo>
                    <a:pt x="543" y="192"/>
                    <a:pt x="552" y="189"/>
                    <a:pt x="558" y="181"/>
                  </a:cubicBezTo>
                  <a:lnTo>
                    <a:pt x="558" y="103"/>
                  </a:lnTo>
                  <a:cubicBezTo>
                    <a:pt x="556" y="93"/>
                    <a:pt x="555" y="84"/>
                    <a:pt x="554" y="76"/>
                  </a:cubicBezTo>
                  <a:close/>
                  <a:moveTo>
                    <a:pt x="231" y="77"/>
                  </a:moveTo>
                  <a:cubicBezTo>
                    <a:pt x="233" y="65"/>
                    <a:pt x="249" y="69"/>
                    <a:pt x="249" y="69"/>
                  </a:cubicBezTo>
                  <a:cubicBezTo>
                    <a:pt x="249" y="69"/>
                    <a:pt x="278" y="79"/>
                    <a:pt x="290" y="78"/>
                  </a:cubicBezTo>
                  <a:cubicBezTo>
                    <a:pt x="301" y="76"/>
                    <a:pt x="318" y="93"/>
                    <a:pt x="293" y="93"/>
                  </a:cubicBezTo>
                  <a:cubicBezTo>
                    <a:pt x="267" y="93"/>
                    <a:pt x="228" y="104"/>
                    <a:pt x="231" y="77"/>
                  </a:cubicBezTo>
                  <a:close/>
                  <a:moveTo>
                    <a:pt x="171" y="195"/>
                  </a:moveTo>
                  <a:cubicBezTo>
                    <a:pt x="153" y="195"/>
                    <a:pt x="46" y="237"/>
                    <a:pt x="45" y="128"/>
                  </a:cubicBezTo>
                  <a:cubicBezTo>
                    <a:pt x="45" y="104"/>
                    <a:pt x="39" y="83"/>
                    <a:pt x="69" y="98"/>
                  </a:cubicBezTo>
                  <a:cubicBezTo>
                    <a:pt x="99" y="112"/>
                    <a:pt x="72" y="111"/>
                    <a:pt x="137" y="108"/>
                  </a:cubicBezTo>
                  <a:cubicBezTo>
                    <a:pt x="137" y="108"/>
                    <a:pt x="184" y="110"/>
                    <a:pt x="191" y="106"/>
                  </a:cubicBezTo>
                  <a:cubicBezTo>
                    <a:pt x="199" y="101"/>
                    <a:pt x="192" y="91"/>
                    <a:pt x="207" y="91"/>
                  </a:cubicBezTo>
                  <a:cubicBezTo>
                    <a:pt x="222" y="90"/>
                    <a:pt x="220" y="105"/>
                    <a:pt x="220" y="105"/>
                  </a:cubicBezTo>
                  <a:cubicBezTo>
                    <a:pt x="220" y="105"/>
                    <a:pt x="207" y="124"/>
                    <a:pt x="305" y="111"/>
                  </a:cubicBezTo>
                  <a:cubicBezTo>
                    <a:pt x="317" y="109"/>
                    <a:pt x="327" y="121"/>
                    <a:pt x="302" y="121"/>
                  </a:cubicBezTo>
                  <a:cubicBezTo>
                    <a:pt x="290" y="122"/>
                    <a:pt x="272" y="128"/>
                    <a:pt x="278" y="143"/>
                  </a:cubicBezTo>
                  <a:cubicBezTo>
                    <a:pt x="284" y="158"/>
                    <a:pt x="276" y="256"/>
                    <a:pt x="276" y="256"/>
                  </a:cubicBezTo>
                  <a:cubicBezTo>
                    <a:pt x="276" y="256"/>
                    <a:pt x="271" y="274"/>
                    <a:pt x="262" y="245"/>
                  </a:cubicBezTo>
                  <a:cubicBezTo>
                    <a:pt x="259" y="235"/>
                    <a:pt x="262" y="144"/>
                    <a:pt x="260" y="137"/>
                  </a:cubicBezTo>
                  <a:cubicBezTo>
                    <a:pt x="259" y="129"/>
                    <a:pt x="217" y="122"/>
                    <a:pt x="215" y="154"/>
                  </a:cubicBezTo>
                  <a:cubicBezTo>
                    <a:pt x="214" y="185"/>
                    <a:pt x="205" y="195"/>
                    <a:pt x="171" y="195"/>
                  </a:cubicBezTo>
                  <a:close/>
                  <a:moveTo>
                    <a:pt x="237" y="231"/>
                  </a:moveTo>
                  <a:cubicBezTo>
                    <a:pt x="230" y="240"/>
                    <a:pt x="219" y="247"/>
                    <a:pt x="223" y="225"/>
                  </a:cubicBezTo>
                  <a:cubicBezTo>
                    <a:pt x="228" y="202"/>
                    <a:pt x="232" y="170"/>
                    <a:pt x="232" y="155"/>
                  </a:cubicBezTo>
                  <a:cubicBezTo>
                    <a:pt x="232" y="155"/>
                    <a:pt x="244" y="135"/>
                    <a:pt x="247" y="158"/>
                  </a:cubicBezTo>
                  <a:cubicBezTo>
                    <a:pt x="250" y="181"/>
                    <a:pt x="244" y="221"/>
                    <a:pt x="237" y="231"/>
                  </a:cubicBezTo>
                  <a:close/>
                  <a:moveTo>
                    <a:pt x="326" y="292"/>
                  </a:moveTo>
                  <a:cubicBezTo>
                    <a:pt x="327" y="320"/>
                    <a:pt x="355" y="400"/>
                    <a:pt x="286" y="399"/>
                  </a:cubicBezTo>
                  <a:cubicBezTo>
                    <a:pt x="217" y="398"/>
                    <a:pt x="214" y="409"/>
                    <a:pt x="215" y="321"/>
                  </a:cubicBezTo>
                  <a:cubicBezTo>
                    <a:pt x="216" y="236"/>
                    <a:pt x="225" y="253"/>
                    <a:pt x="230" y="264"/>
                  </a:cubicBezTo>
                  <a:cubicBezTo>
                    <a:pt x="230" y="264"/>
                    <a:pt x="253" y="318"/>
                    <a:pt x="309" y="277"/>
                  </a:cubicBezTo>
                  <a:cubicBezTo>
                    <a:pt x="319" y="269"/>
                    <a:pt x="324" y="263"/>
                    <a:pt x="326" y="292"/>
                  </a:cubicBezTo>
                  <a:close/>
                  <a:moveTo>
                    <a:pt x="318" y="133"/>
                  </a:moveTo>
                  <a:cubicBezTo>
                    <a:pt x="338" y="148"/>
                    <a:pt x="316" y="165"/>
                    <a:pt x="316" y="165"/>
                  </a:cubicBezTo>
                  <a:cubicBezTo>
                    <a:pt x="316" y="165"/>
                    <a:pt x="302" y="189"/>
                    <a:pt x="313" y="213"/>
                  </a:cubicBezTo>
                  <a:cubicBezTo>
                    <a:pt x="324" y="237"/>
                    <a:pt x="324" y="265"/>
                    <a:pt x="301" y="239"/>
                  </a:cubicBezTo>
                  <a:cubicBezTo>
                    <a:pt x="279" y="214"/>
                    <a:pt x="293" y="156"/>
                    <a:pt x="299" y="144"/>
                  </a:cubicBezTo>
                  <a:cubicBezTo>
                    <a:pt x="299" y="144"/>
                    <a:pt x="299" y="118"/>
                    <a:pt x="318" y="133"/>
                  </a:cubicBezTo>
                  <a:close/>
                  <a:moveTo>
                    <a:pt x="507" y="179"/>
                  </a:moveTo>
                  <a:cubicBezTo>
                    <a:pt x="498" y="185"/>
                    <a:pt x="507" y="179"/>
                    <a:pt x="465" y="177"/>
                  </a:cubicBezTo>
                  <a:cubicBezTo>
                    <a:pt x="423" y="176"/>
                    <a:pt x="461" y="162"/>
                    <a:pt x="461" y="162"/>
                  </a:cubicBezTo>
                  <a:cubicBezTo>
                    <a:pt x="565" y="166"/>
                    <a:pt x="516" y="173"/>
                    <a:pt x="507" y="179"/>
                  </a:cubicBezTo>
                  <a:close/>
                </a:path>
              </a:pathLst>
            </a:custGeom>
            <a:solidFill>
              <a:schemeClr val="bg1"/>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8" name="Freeform 6"/>
            <p:cNvSpPr>
              <a:spLocks/>
            </p:cNvSpPr>
            <p:nvPr/>
          </p:nvSpPr>
          <p:spPr bwMode="auto">
            <a:xfrm>
              <a:off x="3621" y="1287"/>
              <a:ext cx="238" cy="283"/>
            </a:xfrm>
            <a:custGeom>
              <a:avLst/>
              <a:gdLst>
                <a:gd name="T0" fmla="*/ 675986 w 47"/>
                <a:gd name="T1" fmla="*/ 250506 h 56"/>
                <a:gd name="T2" fmla="*/ 456281 w 47"/>
                <a:gd name="T3" fmla="*/ 932723 h 56"/>
                <a:gd name="T4" fmla="*/ 675986 w 47"/>
                <a:gd name="T5" fmla="*/ 250506 h 56"/>
                <a:gd name="T6" fmla="*/ 0 60000 65536"/>
                <a:gd name="T7" fmla="*/ 0 60000 65536"/>
                <a:gd name="T8" fmla="*/ 0 60000 65536"/>
              </a:gdLst>
              <a:ahLst/>
              <a:cxnLst>
                <a:cxn ang="T6">
                  <a:pos x="T0" y="T1"/>
                </a:cxn>
                <a:cxn ang="T7">
                  <a:pos x="T2" y="T3"/>
                </a:cxn>
                <a:cxn ang="T8">
                  <a:pos x="T4" y="T5"/>
                </a:cxn>
              </a:cxnLst>
              <a:rect l="0" t="0" r="r" b="b"/>
              <a:pathLst>
                <a:path w="47" h="56">
                  <a:moveTo>
                    <a:pt x="40" y="15"/>
                  </a:moveTo>
                  <a:cubicBezTo>
                    <a:pt x="37" y="0"/>
                    <a:pt x="0" y="23"/>
                    <a:pt x="27" y="56"/>
                  </a:cubicBezTo>
                  <a:cubicBezTo>
                    <a:pt x="27" y="56"/>
                    <a:pt x="47" y="49"/>
                    <a:pt x="40" y="15"/>
                  </a:cubicBezTo>
                  <a:close/>
                </a:path>
              </a:pathLst>
            </a:custGeom>
            <a:solidFill>
              <a:schemeClr val="bg1"/>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9" name="Freeform 7"/>
            <p:cNvSpPr>
              <a:spLocks/>
            </p:cNvSpPr>
            <p:nvPr/>
          </p:nvSpPr>
          <p:spPr bwMode="auto">
            <a:xfrm>
              <a:off x="3403" y="1403"/>
              <a:ext cx="208" cy="379"/>
            </a:xfrm>
            <a:custGeom>
              <a:avLst/>
              <a:gdLst>
                <a:gd name="T0" fmla="*/ 322638 w 41"/>
                <a:gd name="T1" fmla="*/ 448034 h 75"/>
                <a:gd name="T2" fmla="*/ 204738 w 41"/>
                <a:gd name="T3" fmla="*/ 1150275 h 75"/>
                <a:gd name="T4" fmla="*/ 682215 w 41"/>
                <a:gd name="T5" fmla="*/ 747929 h 75"/>
                <a:gd name="T6" fmla="*/ 631950 w 41"/>
                <a:gd name="T7" fmla="*/ 398491 h 75"/>
                <a:gd name="T8" fmla="*/ 322638 w 41"/>
                <a:gd name="T9" fmla="*/ 448034 h 7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 h="75">
                  <a:moveTo>
                    <a:pt x="19" y="27"/>
                  </a:moveTo>
                  <a:cubicBezTo>
                    <a:pt x="0" y="54"/>
                    <a:pt x="6" y="63"/>
                    <a:pt x="12" y="69"/>
                  </a:cubicBezTo>
                  <a:cubicBezTo>
                    <a:pt x="18" y="75"/>
                    <a:pt x="30" y="74"/>
                    <a:pt x="40" y="45"/>
                  </a:cubicBezTo>
                  <a:cubicBezTo>
                    <a:pt x="40" y="45"/>
                    <a:pt x="32" y="31"/>
                    <a:pt x="37" y="24"/>
                  </a:cubicBezTo>
                  <a:cubicBezTo>
                    <a:pt x="41" y="16"/>
                    <a:pt x="38" y="0"/>
                    <a:pt x="19" y="27"/>
                  </a:cubicBezTo>
                  <a:close/>
                </a:path>
              </a:pathLst>
            </a:custGeom>
            <a:solidFill>
              <a:schemeClr val="bg1"/>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0" name="Freeform 8"/>
            <p:cNvSpPr>
              <a:spLocks/>
            </p:cNvSpPr>
            <p:nvPr/>
          </p:nvSpPr>
          <p:spPr bwMode="auto">
            <a:xfrm>
              <a:off x="3272" y="645"/>
              <a:ext cx="683" cy="318"/>
            </a:xfrm>
            <a:custGeom>
              <a:avLst/>
              <a:gdLst>
                <a:gd name="T0" fmla="*/ 1879651 w 135"/>
                <a:gd name="T1" fmla="*/ 65584 h 63"/>
                <a:gd name="T2" fmla="*/ 400911 w 135"/>
                <a:gd name="T3" fmla="*/ 65584 h 63"/>
                <a:gd name="T4" fmla="*/ 33401 w 135"/>
                <a:gd name="T5" fmla="*/ 412830 h 63"/>
                <a:gd name="T6" fmla="*/ 1007617 w 135"/>
                <a:gd name="T7" fmla="*/ 960027 h 63"/>
                <a:gd name="T8" fmla="*/ 1611071 w 135"/>
                <a:gd name="T9" fmla="*/ 894574 h 63"/>
                <a:gd name="T10" fmla="*/ 1895983 w 135"/>
                <a:gd name="T11" fmla="*/ 878240 h 63"/>
                <a:gd name="T12" fmla="*/ 1879651 w 135"/>
                <a:gd name="T13" fmla="*/ 65584 h 6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35" h="63">
                  <a:moveTo>
                    <a:pt x="112" y="4"/>
                  </a:moveTo>
                  <a:cubicBezTo>
                    <a:pt x="105" y="9"/>
                    <a:pt x="24" y="4"/>
                    <a:pt x="24" y="4"/>
                  </a:cubicBezTo>
                  <a:cubicBezTo>
                    <a:pt x="15" y="4"/>
                    <a:pt x="3" y="1"/>
                    <a:pt x="2" y="25"/>
                  </a:cubicBezTo>
                  <a:cubicBezTo>
                    <a:pt x="0" y="63"/>
                    <a:pt x="48" y="58"/>
                    <a:pt x="60" y="58"/>
                  </a:cubicBezTo>
                  <a:cubicBezTo>
                    <a:pt x="72" y="58"/>
                    <a:pt x="84" y="48"/>
                    <a:pt x="96" y="54"/>
                  </a:cubicBezTo>
                  <a:cubicBezTo>
                    <a:pt x="96" y="54"/>
                    <a:pt x="107" y="63"/>
                    <a:pt x="113" y="53"/>
                  </a:cubicBezTo>
                  <a:cubicBezTo>
                    <a:pt x="135" y="13"/>
                    <a:pt x="120" y="0"/>
                    <a:pt x="112" y="4"/>
                  </a:cubicBezTo>
                  <a:close/>
                </a:path>
              </a:pathLst>
            </a:custGeom>
            <a:solidFill>
              <a:schemeClr val="bg1"/>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1" name="Freeform 9"/>
            <p:cNvSpPr>
              <a:spLocks/>
            </p:cNvSpPr>
            <p:nvPr/>
          </p:nvSpPr>
          <p:spPr bwMode="auto">
            <a:xfrm>
              <a:off x="4046" y="1545"/>
              <a:ext cx="490" cy="515"/>
            </a:xfrm>
            <a:custGeom>
              <a:avLst/>
              <a:gdLst>
                <a:gd name="T0" fmla="*/ 1111542 w 97"/>
                <a:gd name="T1" fmla="*/ 81855 h 102"/>
                <a:gd name="T2" fmla="*/ 516384 w 97"/>
                <a:gd name="T3" fmla="*/ 81855 h 102"/>
                <a:gd name="T4" fmla="*/ 200572 w 97"/>
                <a:gd name="T5" fmla="*/ 944884 h 102"/>
                <a:gd name="T6" fmla="*/ 1312781 w 97"/>
                <a:gd name="T7" fmla="*/ 1026738 h 102"/>
                <a:gd name="T8" fmla="*/ 1111542 w 97"/>
                <a:gd name="T9" fmla="*/ 81855 h 10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7" h="102">
                  <a:moveTo>
                    <a:pt x="67" y="5"/>
                  </a:moveTo>
                  <a:cubicBezTo>
                    <a:pt x="55" y="10"/>
                    <a:pt x="31" y="5"/>
                    <a:pt x="31" y="5"/>
                  </a:cubicBezTo>
                  <a:cubicBezTo>
                    <a:pt x="0" y="6"/>
                    <a:pt x="16" y="39"/>
                    <a:pt x="12" y="57"/>
                  </a:cubicBezTo>
                  <a:cubicBezTo>
                    <a:pt x="8" y="76"/>
                    <a:pt x="63" y="102"/>
                    <a:pt x="79" y="62"/>
                  </a:cubicBezTo>
                  <a:cubicBezTo>
                    <a:pt x="97" y="20"/>
                    <a:pt x="79" y="0"/>
                    <a:pt x="67" y="5"/>
                  </a:cubicBezTo>
                  <a:close/>
                </a:path>
              </a:pathLst>
            </a:custGeom>
            <a:solidFill>
              <a:schemeClr val="bg1"/>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2" name="Freeform 10"/>
            <p:cNvSpPr>
              <a:spLocks/>
            </p:cNvSpPr>
            <p:nvPr/>
          </p:nvSpPr>
          <p:spPr bwMode="auto">
            <a:xfrm>
              <a:off x="5173" y="1024"/>
              <a:ext cx="501" cy="96"/>
            </a:xfrm>
            <a:custGeom>
              <a:avLst/>
              <a:gdLst>
                <a:gd name="T0" fmla="*/ 252458 w 99"/>
                <a:gd name="T1" fmla="*/ 0 h 19"/>
                <a:gd name="T2" fmla="*/ 670282 w 99"/>
                <a:gd name="T3" fmla="*/ 250237 h 19"/>
                <a:gd name="T4" fmla="*/ 252458 w 99"/>
                <a:gd name="T5" fmla="*/ 0 h 19"/>
                <a:gd name="T6" fmla="*/ 0 60000 65536"/>
                <a:gd name="T7" fmla="*/ 0 60000 65536"/>
                <a:gd name="T8" fmla="*/ 0 60000 65536"/>
              </a:gdLst>
              <a:ahLst/>
              <a:cxnLst>
                <a:cxn ang="T6">
                  <a:pos x="T0" y="T1"/>
                </a:cxn>
                <a:cxn ang="T7">
                  <a:pos x="T2" y="T3"/>
                </a:cxn>
                <a:cxn ang="T8">
                  <a:pos x="T4" y="T5"/>
                </a:cxn>
              </a:cxnLst>
              <a:rect l="0" t="0" r="r" b="b"/>
              <a:pathLst>
                <a:path w="99" h="19">
                  <a:moveTo>
                    <a:pt x="15" y="0"/>
                  </a:moveTo>
                  <a:cubicBezTo>
                    <a:pt x="0" y="0"/>
                    <a:pt x="19" y="19"/>
                    <a:pt x="40" y="15"/>
                  </a:cubicBezTo>
                  <a:cubicBezTo>
                    <a:pt x="99" y="1"/>
                    <a:pt x="15" y="0"/>
                    <a:pt x="15" y="0"/>
                  </a:cubicBezTo>
                  <a:close/>
                </a:path>
              </a:pathLst>
            </a:custGeom>
            <a:solidFill>
              <a:schemeClr val="bg1"/>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3" name="Freeform 11"/>
            <p:cNvSpPr>
              <a:spLocks/>
            </p:cNvSpPr>
            <p:nvPr/>
          </p:nvSpPr>
          <p:spPr bwMode="auto">
            <a:xfrm>
              <a:off x="5340" y="1004"/>
              <a:ext cx="385" cy="237"/>
            </a:xfrm>
            <a:custGeom>
              <a:avLst/>
              <a:gdLst>
                <a:gd name="T0" fmla="*/ 353602 w 76"/>
                <a:gd name="T1" fmla="*/ 609670 h 47"/>
                <a:gd name="T2" fmla="*/ 1184027 w 76"/>
                <a:gd name="T3" fmla="*/ 280537 h 47"/>
                <a:gd name="T4" fmla="*/ 810668 w 76"/>
                <a:gd name="T5" fmla="*/ 49099 h 47"/>
                <a:gd name="T6" fmla="*/ 320062 w 76"/>
                <a:gd name="T7" fmla="*/ 525051 h 47"/>
                <a:gd name="T8" fmla="*/ 353602 w 76"/>
                <a:gd name="T9" fmla="*/ 609670 h 4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6" h="47">
                  <a:moveTo>
                    <a:pt x="21" y="37"/>
                  </a:moveTo>
                  <a:cubicBezTo>
                    <a:pt x="21" y="37"/>
                    <a:pt x="50" y="47"/>
                    <a:pt x="70" y="17"/>
                  </a:cubicBezTo>
                  <a:cubicBezTo>
                    <a:pt x="76" y="7"/>
                    <a:pt x="65" y="0"/>
                    <a:pt x="48" y="3"/>
                  </a:cubicBezTo>
                  <a:cubicBezTo>
                    <a:pt x="39" y="5"/>
                    <a:pt x="39" y="32"/>
                    <a:pt x="19" y="32"/>
                  </a:cubicBezTo>
                  <a:cubicBezTo>
                    <a:pt x="0" y="32"/>
                    <a:pt x="21" y="37"/>
                    <a:pt x="21" y="37"/>
                  </a:cubicBezTo>
                  <a:close/>
                </a:path>
              </a:pathLst>
            </a:custGeom>
            <a:solidFill>
              <a:schemeClr val="bg1"/>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4" name="Freeform 12"/>
            <p:cNvSpPr>
              <a:spLocks/>
            </p:cNvSpPr>
            <p:nvPr/>
          </p:nvSpPr>
          <p:spPr bwMode="auto">
            <a:xfrm>
              <a:off x="5325" y="1201"/>
              <a:ext cx="415" cy="187"/>
            </a:xfrm>
            <a:custGeom>
              <a:avLst/>
              <a:gdLst>
                <a:gd name="T0" fmla="*/ 1208394 w 82"/>
                <a:gd name="T1" fmla="*/ 99161 h 37"/>
                <a:gd name="T2" fmla="*/ 401467 w 82"/>
                <a:gd name="T3" fmla="*/ 283891 h 37"/>
                <a:gd name="T4" fmla="*/ 285439 w 82"/>
                <a:gd name="T5" fmla="*/ 431965 h 37"/>
                <a:gd name="T6" fmla="*/ 1278008 w 82"/>
                <a:gd name="T7" fmla="*/ 382385 h 37"/>
                <a:gd name="T8" fmla="*/ 1377699 w 82"/>
                <a:gd name="T9" fmla="*/ 332804 h 37"/>
                <a:gd name="T10" fmla="*/ 1377699 w 82"/>
                <a:gd name="T11" fmla="*/ 0 h 37"/>
                <a:gd name="T12" fmla="*/ 1208394 w 82"/>
                <a:gd name="T13" fmla="*/ 99161 h 3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2" h="37">
                  <a:moveTo>
                    <a:pt x="72" y="6"/>
                  </a:moveTo>
                  <a:cubicBezTo>
                    <a:pt x="57" y="23"/>
                    <a:pt x="24" y="17"/>
                    <a:pt x="24" y="17"/>
                  </a:cubicBezTo>
                  <a:cubicBezTo>
                    <a:pt x="24" y="17"/>
                    <a:pt x="0" y="16"/>
                    <a:pt x="17" y="26"/>
                  </a:cubicBezTo>
                  <a:cubicBezTo>
                    <a:pt x="33" y="37"/>
                    <a:pt x="53" y="32"/>
                    <a:pt x="76" y="23"/>
                  </a:cubicBezTo>
                  <a:cubicBezTo>
                    <a:pt x="78" y="22"/>
                    <a:pt x="80" y="21"/>
                    <a:pt x="82" y="20"/>
                  </a:cubicBezTo>
                  <a:lnTo>
                    <a:pt x="82" y="0"/>
                  </a:lnTo>
                  <a:cubicBezTo>
                    <a:pt x="79" y="1"/>
                    <a:pt x="75" y="2"/>
                    <a:pt x="72" y="6"/>
                  </a:cubicBezTo>
                  <a:close/>
                </a:path>
              </a:pathLst>
            </a:custGeom>
            <a:solidFill>
              <a:schemeClr val="bg1"/>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5" name="Freeform 13"/>
            <p:cNvSpPr>
              <a:spLocks/>
            </p:cNvSpPr>
            <p:nvPr/>
          </p:nvSpPr>
          <p:spPr bwMode="auto">
            <a:xfrm>
              <a:off x="5001" y="1378"/>
              <a:ext cx="698" cy="167"/>
            </a:xfrm>
            <a:custGeom>
              <a:avLst/>
              <a:gdLst>
                <a:gd name="T0" fmla="*/ 350796 w 138"/>
                <a:gd name="T1" fmla="*/ 16467 h 33"/>
                <a:gd name="T2" fmla="*/ 132241 w 138"/>
                <a:gd name="T3" fmla="*/ 235480 h 33"/>
                <a:gd name="T4" fmla="*/ 953534 w 138"/>
                <a:gd name="T5" fmla="*/ 368574 h 33"/>
                <a:gd name="T6" fmla="*/ 1959610 w 138"/>
                <a:gd name="T7" fmla="*/ 385041 h 33"/>
                <a:gd name="T8" fmla="*/ 1909804 w 138"/>
                <a:gd name="T9" fmla="*/ 132451 h 33"/>
                <a:gd name="T10" fmla="*/ 1373811 w 138"/>
                <a:gd name="T11" fmla="*/ 49887 h 33"/>
                <a:gd name="T12" fmla="*/ 350796 w 138"/>
                <a:gd name="T13" fmla="*/ 16467 h 3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38" h="33">
                  <a:moveTo>
                    <a:pt x="21" y="1"/>
                  </a:moveTo>
                  <a:cubicBezTo>
                    <a:pt x="21" y="1"/>
                    <a:pt x="0" y="8"/>
                    <a:pt x="8" y="14"/>
                  </a:cubicBezTo>
                  <a:cubicBezTo>
                    <a:pt x="15" y="20"/>
                    <a:pt x="48" y="22"/>
                    <a:pt x="57" y="22"/>
                  </a:cubicBezTo>
                  <a:cubicBezTo>
                    <a:pt x="66" y="22"/>
                    <a:pt x="96" y="33"/>
                    <a:pt x="117" y="23"/>
                  </a:cubicBezTo>
                  <a:cubicBezTo>
                    <a:pt x="138" y="12"/>
                    <a:pt x="123" y="9"/>
                    <a:pt x="114" y="8"/>
                  </a:cubicBezTo>
                  <a:cubicBezTo>
                    <a:pt x="105" y="6"/>
                    <a:pt x="102" y="0"/>
                    <a:pt x="82" y="3"/>
                  </a:cubicBezTo>
                  <a:cubicBezTo>
                    <a:pt x="37" y="11"/>
                    <a:pt x="21" y="1"/>
                    <a:pt x="21" y="1"/>
                  </a:cubicBezTo>
                  <a:close/>
                </a:path>
              </a:pathLst>
            </a:custGeom>
            <a:solidFill>
              <a:schemeClr val="bg1"/>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6" name="Freeform 14"/>
            <p:cNvSpPr>
              <a:spLocks/>
            </p:cNvSpPr>
            <p:nvPr/>
          </p:nvSpPr>
          <p:spPr bwMode="auto">
            <a:xfrm>
              <a:off x="5077" y="1540"/>
              <a:ext cx="567" cy="146"/>
            </a:xfrm>
            <a:custGeom>
              <a:avLst/>
              <a:gdLst>
                <a:gd name="T0" fmla="*/ 1649347 w 112"/>
                <a:gd name="T1" fmla="*/ 310336 h 29"/>
                <a:gd name="T2" fmla="*/ 1732772 w 112"/>
                <a:gd name="T3" fmla="*/ 64834 h 29"/>
                <a:gd name="T4" fmla="*/ 1246742 w 112"/>
                <a:gd name="T5" fmla="*/ 161934 h 29"/>
                <a:gd name="T6" fmla="*/ 604994 w 112"/>
                <a:gd name="T7" fmla="*/ 96974 h 29"/>
                <a:gd name="T8" fmla="*/ 33473 w 112"/>
                <a:gd name="T9" fmla="*/ 64834 h 29"/>
                <a:gd name="T10" fmla="*/ 1649347 w 112"/>
                <a:gd name="T11" fmla="*/ 310336 h 2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12" h="29">
                  <a:moveTo>
                    <a:pt x="98" y="19"/>
                  </a:moveTo>
                  <a:cubicBezTo>
                    <a:pt x="112" y="13"/>
                    <a:pt x="111" y="0"/>
                    <a:pt x="103" y="4"/>
                  </a:cubicBezTo>
                  <a:cubicBezTo>
                    <a:pt x="96" y="9"/>
                    <a:pt x="83" y="10"/>
                    <a:pt x="74" y="10"/>
                  </a:cubicBezTo>
                  <a:cubicBezTo>
                    <a:pt x="65" y="11"/>
                    <a:pt x="45" y="3"/>
                    <a:pt x="36" y="6"/>
                  </a:cubicBezTo>
                  <a:cubicBezTo>
                    <a:pt x="27" y="9"/>
                    <a:pt x="2" y="4"/>
                    <a:pt x="2" y="4"/>
                  </a:cubicBezTo>
                  <a:cubicBezTo>
                    <a:pt x="0" y="29"/>
                    <a:pt x="83" y="25"/>
                    <a:pt x="98" y="19"/>
                  </a:cubicBezTo>
                  <a:close/>
                </a:path>
              </a:pathLst>
            </a:custGeom>
            <a:solidFill>
              <a:schemeClr val="bg1"/>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7" name="Freeform 15"/>
            <p:cNvSpPr>
              <a:spLocks/>
            </p:cNvSpPr>
            <p:nvPr/>
          </p:nvSpPr>
          <p:spPr bwMode="auto">
            <a:xfrm>
              <a:off x="5042" y="1656"/>
              <a:ext cx="581" cy="480"/>
            </a:xfrm>
            <a:custGeom>
              <a:avLst/>
              <a:gdLst>
                <a:gd name="T0" fmla="*/ 49516 w 115"/>
                <a:gd name="T1" fmla="*/ 882412 h 95"/>
                <a:gd name="T2" fmla="*/ 431365 w 115"/>
                <a:gd name="T3" fmla="*/ 898803 h 95"/>
                <a:gd name="T4" fmla="*/ 832659 w 115"/>
                <a:gd name="T5" fmla="*/ 1280615 h 95"/>
                <a:gd name="T6" fmla="*/ 981213 w 115"/>
                <a:gd name="T7" fmla="*/ 1396057 h 95"/>
                <a:gd name="T8" fmla="*/ 1346030 w 115"/>
                <a:gd name="T9" fmla="*/ 866152 h 95"/>
                <a:gd name="T10" fmla="*/ 1846362 w 115"/>
                <a:gd name="T11" fmla="*/ 866152 h 95"/>
                <a:gd name="T12" fmla="*/ 1313388 w 115"/>
                <a:gd name="T13" fmla="*/ 447729 h 95"/>
                <a:gd name="T14" fmla="*/ 615623 w 115"/>
                <a:gd name="T15" fmla="*/ 266627 h 95"/>
                <a:gd name="T16" fmla="*/ 200647 w 115"/>
                <a:gd name="T17" fmla="*/ 681701 h 95"/>
                <a:gd name="T18" fmla="*/ 49516 w 115"/>
                <a:gd name="T19" fmla="*/ 882412 h 9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15" h="95">
                  <a:moveTo>
                    <a:pt x="3" y="53"/>
                  </a:moveTo>
                  <a:cubicBezTo>
                    <a:pt x="5" y="60"/>
                    <a:pt x="14" y="68"/>
                    <a:pt x="26" y="54"/>
                  </a:cubicBezTo>
                  <a:cubicBezTo>
                    <a:pt x="48" y="29"/>
                    <a:pt x="48" y="72"/>
                    <a:pt x="50" y="77"/>
                  </a:cubicBezTo>
                  <a:cubicBezTo>
                    <a:pt x="51" y="81"/>
                    <a:pt x="54" y="95"/>
                    <a:pt x="59" y="84"/>
                  </a:cubicBezTo>
                  <a:cubicBezTo>
                    <a:pt x="63" y="74"/>
                    <a:pt x="70" y="39"/>
                    <a:pt x="81" y="52"/>
                  </a:cubicBezTo>
                  <a:cubicBezTo>
                    <a:pt x="100" y="76"/>
                    <a:pt x="115" y="54"/>
                    <a:pt x="111" y="52"/>
                  </a:cubicBezTo>
                  <a:cubicBezTo>
                    <a:pt x="106" y="51"/>
                    <a:pt x="79" y="37"/>
                    <a:pt x="79" y="27"/>
                  </a:cubicBezTo>
                  <a:cubicBezTo>
                    <a:pt x="79" y="16"/>
                    <a:pt x="42" y="0"/>
                    <a:pt x="37" y="16"/>
                  </a:cubicBezTo>
                  <a:cubicBezTo>
                    <a:pt x="33" y="33"/>
                    <a:pt x="12" y="41"/>
                    <a:pt x="12" y="41"/>
                  </a:cubicBezTo>
                  <a:cubicBezTo>
                    <a:pt x="0" y="44"/>
                    <a:pt x="2" y="45"/>
                    <a:pt x="3" y="53"/>
                  </a:cubicBezTo>
                  <a:close/>
                </a:path>
              </a:pathLst>
            </a:custGeom>
            <a:solidFill>
              <a:schemeClr val="bg1"/>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8" name="Freeform 16"/>
            <p:cNvSpPr>
              <a:spLocks/>
            </p:cNvSpPr>
            <p:nvPr/>
          </p:nvSpPr>
          <p:spPr bwMode="auto">
            <a:xfrm>
              <a:off x="5421" y="1464"/>
              <a:ext cx="329" cy="854"/>
            </a:xfrm>
            <a:custGeom>
              <a:avLst/>
              <a:gdLst>
                <a:gd name="T0" fmla="*/ 857141 w 65"/>
                <a:gd name="T1" fmla="*/ 665706 h 169"/>
                <a:gd name="T2" fmla="*/ 368915 w 65"/>
                <a:gd name="T3" fmla="*/ 817056 h 169"/>
                <a:gd name="T4" fmla="*/ 368915 w 65"/>
                <a:gd name="T5" fmla="*/ 981964 h 169"/>
                <a:gd name="T6" fmla="*/ 840797 w 65"/>
                <a:gd name="T7" fmla="*/ 1499028 h 169"/>
                <a:gd name="T8" fmla="*/ 571716 w 65"/>
                <a:gd name="T9" fmla="*/ 1963952 h 169"/>
                <a:gd name="T10" fmla="*/ 0 w 65"/>
                <a:gd name="T11" fmla="*/ 2464725 h 169"/>
                <a:gd name="T12" fmla="*/ 285552 w 65"/>
                <a:gd name="T13" fmla="*/ 2580222 h 169"/>
                <a:gd name="T14" fmla="*/ 790865 w 65"/>
                <a:gd name="T15" fmla="*/ 2764742 h 169"/>
                <a:gd name="T16" fmla="*/ 1059942 w 65"/>
                <a:gd name="T17" fmla="*/ 2698807 h 169"/>
                <a:gd name="T18" fmla="*/ 1092761 w 65"/>
                <a:gd name="T19" fmla="*/ 0 h 169"/>
                <a:gd name="T20" fmla="*/ 857141 w 65"/>
                <a:gd name="T21" fmla="*/ 665706 h 16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65" h="169">
                  <a:moveTo>
                    <a:pt x="51" y="40"/>
                  </a:moveTo>
                  <a:cubicBezTo>
                    <a:pt x="44" y="46"/>
                    <a:pt x="30" y="49"/>
                    <a:pt x="22" y="49"/>
                  </a:cubicBezTo>
                  <a:cubicBezTo>
                    <a:pt x="13" y="48"/>
                    <a:pt x="14" y="56"/>
                    <a:pt x="22" y="59"/>
                  </a:cubicBezTo>
                  <a:cubicBezTo>
                    <a:pt x="30" y="62"/>
                    <a:pt x="49" y="75"/>
                    <a:pt x="50" y="90"/>
                  </a:cubicBezTo>
                  <a:cubicBezTo>
                    <a:pt x="50" y="104"/>
                    <a:pt x="51" y="115"/>
                    <a:pt x="34" y="118"/>
                  </a:cubicBezTo>
                  <a:cubicBezTo>
                    <a:pt x="18" y="122"/>
                    <a:pt x="3" y="124"/>
                    <a:pt x="0" y="148"/>
                  </a:cubicBezTo>
                  <a:cubicBezTo>
                    <a:pt x="0" y="148"/>
                    <a:pt x="10" y="154"/>
                    <a:pt x="17" y="155"/>
                  </a:cubicBezTo>
                  <a:cubicBezTo>
                    <a:pt x="23" y="155"/>
                    <a:pt x="42" y="163"/>
                    <a:pt x="47" y="166"/>
                  </a:cubicBezTo>
                  <a:cubicBezTo>
                    <a:pt x="51" y="169"/>
                    <a:pt x="58" y="167"/>
                    <a:pt x="63" y="162"/>
                  </a:cubicBezTo>
                  <a:lnTo>
                    <a:pt x="65" y="0"/>
                  </a:lnTo>
                  <a:cubicBezTo>
                    <a:pt x="64" y="8"/>
                    <a:pt x="58" y="36"/>
                    <a:pt x="51" y="40"/>
                  </a:cubicBezTo>
                  <a:close/>
                </a:path>
              </a:pathLst>
            </a:custGeom>
            <a:solidFill>
              <a:schemeClr val="bg1"/>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grpSp>
      <p:grpSp>
        <p:nvGrpSpPr>
          <p:cNvPr id="19" name="Group 17"/>
          <p:cNvGrpSpPr>
            <a:grpSpLocks/>
          </p:cNvGrpSpPr>
          <p:nvPr/>
        </p:nvGrpSpPr>
        <p:grpSpPr bwMode="auto">
          <a:xfrm>
            <a:off x="554038" y="36513"/>
            <a:ext cx="7891462" cy="6821487"/>
            <a:chOff x="349" y="23"/>
            <a:chExt cx="4971" cy="4297"/>
          </a:xfrm>
        </p:grpSpPr>
        <p:sp>
          <p:nvSpPr>
            <p:cNvPr id="20" name="Rectangle 18"/>
            <p:cNvSpPr>
              <a:spLocks noChangeArrowheads="1"/>
            </p:cNvSpPr>
            <p:nvPr/>
          </p:nvSpPr>
          <p:spPr bwMode="auto">
            <a:xfrm>
              <a:off x="384" y="23"/>
              <a:ext cx="21" cy="101"/>
            </a:xfrm>
            <a:prstGeom prst="rect">
              <a:avLst/>
            </a:prstGeom>
            <a:solidFill>
              <a:schemeClr val="bg2">
                <a:alpha val="50195"/>
              </a:schemeClr>
            </a:solidFill>
            <a:ln>
              <a:noFill/>
            </a:ln>
            <a:extLst>
              <a:ext uri="{91240B29-F687-4f45-9708-019B960494DF}">
                <a14:hiddenLine xmlns:a14="http://schemas.microsoft.com/office/drawing/2010/main" xmlns="" w="0">
                  <a:solidFill>
                    <a:srgbClr val="000000"/>
                  </a:solidFill>
                  <a:miter lim="800000"/>
                  <a:headEnd/>
                  <a:tailEnd/>
                </a14:hiddenLine>
              </a:ext>
            </a:extLst>
          </p:spPr>
          <p:txBody>
            <a:bodyPr/>
            <a:lstStyle/>
            <a:p>
              <a:endParaRPr lang="zh-CN" altLang="en-US"/>
            </a:p>
          </p:txBody>
        </p:sp>
        <p:sp>
          <p:nvSpPr>
            <p:cNvPr id="21" name="Freeform 19"/>
            <p:cNvSpPr>
              <a:spLocks noEditPoints="1"/>
            </p:cNvSpPr>
            <p:nvPr/>
          </p:nvSpPr>
          <p:spPr bwMode="auto">
            <a:xfrm>
              <a:off x="384" y="225"/>
              <a:ext cx="21" cy="304"/>
            </a:xfrm>
            <a:custGeom>
              <a:avLst/>
              <a:gdLst>
                <a:gd name="T0" fmla="*/ 0 w 4"/>
                <a:gd name="T1" fmla="*/ 0 h 60"/>
                <a:gd name="T2" fmla="*/ 0 w 4"/>
                <a:gd name="T3" fmla="*/ 337394 h 60"/>
                <a:gd name="T4" fmla="*/ 83654 w 4"/>
                <a:gd name="T5" fmla="*/ 337394 h 60"/>
                <a:gd name="T6" fmla="*/ 83654 w 4"/>
                <a:gd name="T7" fmla="*/ 0 h 60"/>
                <a:gd name="T8" fmla="*/ 0 w 4"/>
                <a:gd name="T9" fmla="*/ 0 h 60"/>
                <a:gd name="T10" fmla="*/ 0 w 4"/>
                <a:gd name="T11" fmla="*/ 678178 h 60"/>
                <a:gd name="T12" fmla="*/ 0 w 4"/>
                <a:gd name="T13" fmla="*/ 1014909 h 60"/>
                <a:gd name="T14" fmla="*/ 83654 w 4"/>
                <a:gd name="T15" fmla="*/ 1014909 h 60"/>
                <a:gd name="T16" fmla="*/ 83654 w 4"/>
                <a:gd name="T17" fmla="*/ 678178 h 60"/>
                <a:gd name="T18" fmla="*/ 0 w 4"/>
                <a:gd name="T19" fmla="*/ 67817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22" name="Freeform 20"/>
            <p:cNvSpPr>
              <a:spLocks noEditPoints="1"/>
            </p:cNvSpPr>
            <p:nvPr/>
          </p:nvSpPr>
          <p:spPr bwMode="auto">
            <a:xfrm>
              <a:off x="384" y="630"/>
              <a:ext cx="21" cy="303"/>
            </a:xfrm>
            <a:custGeom>
              <a:avLst/>
              <a:gdLst>
                <a:gd name="T0" fmla="*/ 0 w 4"/>
                <a:gd name="T1" fmla="*/ 0 h 60"/>
                <a:gd name="T2" fmla="*/ 0 w 4"/>
                <a:gd name="T3" fmla="*/ 331760 h 60"/>
                <a:gd name="T4" fmla="*/ 83654 w 4"/>
                <a:gd name="T5" fmla="*/ 331760 h 60"/>
                <a:gd name="T6" fmla="*/ 83654 w 4"/>
                <a:gd name="T7" fmla="*/ 0 h 60"/>
                <a:gd name="T8" fmla="*/ 0 w 4"/>
                <a:gd name="T9" fmla="*/ 0 h 60"/>
                <a:gd name="T10" fmla="*/ 0 w 4"/>
                <a:gd name="T11" fmla="*/ 663398 h 60"/>
                <a:gd name="T12" fmla="*/ 0 w 4"/>
                <a:gd name="T13" fmla="*/ 995133 h 60"/>
                <a:gd name="T14" fmla="*/ 83654 w 4"/>
                <a:gd name="T15" fmla="*/ 995133 h 60"/>
                <a:gd name="T16" fmla="*/ 83654 w 4"/>
                <a:gd name="T17" fmla="*/ 663398 h 60"/>
                <a:gd name="T18" fmla="*/ 0 w 4"/>
                <a:gd name="T19" fmla="*/ 66339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23" name="Freeform 21"/>
            <p:cNvSpPr>
              <a:spLocks noEditPoints="1"/>
            </p:cNvSpPr>
            <p:nvPr/>
          </p:nvSpPr>
          <p:spPr bwMode="auto">
            <a:xfrm>
              <a:off x="384" y="1034"/>
              <a:ext cx="21" cy="303"/>
            </a:xfrm>
            <a:custGeom>
              <a:avLst/>
              <a:gdLst>
                <a:gd name="T0" fmla="*/ 0 w 4"/>
                <a:gd name="T1" fmla="*/ 0 h 60"/>
                <a:gd name="T2" fmla="*/ 0 w 4"/>
                <a:gd name="T3" fmla="*/ 331760 h 60"/>
                <a:gd name="T4" fmla="*/ 83654 w 4"/>
                <a:gd name="T5" fmla="*/ 331760 h 60"/>
                <a:gd name="T6" fmla="*/ 83654 w 4"/>
                <a:gd name="T7" fmla="*/ 0 h 60"/>
                <a:gd name="T8" fmla="*/ 0 w 4"/>
                <a:gd name="T9" fmla="*/ 0 h 60"/>
                <a:gd name="T10" fmla="*/ 0 w 4"/>
                <a:gd name="T11" fmla="*/ 663398 h 60"/>
                <a:gd name="T12" fmla="*/ 0 w 4"/>
                <a:gd name="T13" fmla="*/ 995133 h 60"/>
                <a:gd name="T14" fmla="*/ 83654 w 4"/>
                <a:gd name="T15" fmla="*/ 995133 h 60"/>
                <a:gd name="T16" fmla="*/ 83654 w 4"/>
                <a:gd name="T17" fmla="*/ 663398 h 60"/>
                <a:gd name="T18" fmla="*/ 0 w 4"/>
                <a:gd name="T19" fmla="*/ 66339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24" name="Freeform 22"/>
            <p:cNvSpPr>
              <a:spLocks noEditPoints="1"/>
            </p:cNvSpPr>
            <p:nvPr/>
          </p:nvSpPr>
          <p:spPr bwMode="auto">
            <a:xfrm>
              <a:off x="384" y="1438"/>
              <a:ext cx="21" cy="304"/>
            </a:xfrm>
            <a:custGeom>
              <a:avLst/>
              <a:gdLst>
                <a:gd name="T0" fmla="*/ 0 w 4"/>
                <a:gd name="T1" fmla="*/ 0 h 60"/>
                <a:gd name="T2" fmla="*/ 0 w 4"/>
                <a:gd name="T3" fmla="*/ 337394 h 60"/>
                <a:gd name="T4" fmla="*/ 83654 w 4"/>
                <a:gd name="T5" fmla="*/ 337394 h 60"/>
                <a:gd name="T6" fmla="*/ 83654 w 4"/>
                <a:gd name="T7" fmla="*/ 0 h 60"/>
                <a:gd name="T8" fmla="*/ 0 w 4"/>
                <a:gd name="T9" fmla="*/ 0 h 60"/>
                <a:gd name="T10" fmla="*/ 0 w 4"/>
                <a:gd name="T11" fmla="*/ 678178 h 60"/>
                <a:gd name="T12" fmla="*/ 0 w 4"/>
                <a:gd name="T13" fmla="*/ 1014909 h 60"/>
                <a:gd name="T14" fmla="*/ 83654 w 4"/>
                <a:gd name="T15" fmla="*/ 1014909 h 60"/>
                <a:gd name="T16" fmla="*/ 83654 w 4"/>
                <a:gd name="T17" fmla="*/ 678178 h 60"/>
                <a:gd name="T18" fmla="*/ 0 w 4"/>
                <a:gd name="T19" fmla="*/ 67817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25" name="Freeform 23"/>
            <p:cNvSpPr>
              <a:spLocks noEditPoints="1"/>
            </p:cNvSpPr>
            <p:nvPr/>
          </p:nvSpPr>
          <p:spPr bwMode="auto">
            <a:xfrm>
              <a:off x="384" y="1843"/>
              <a:ext cx="21" cy="303"/>
            </a:xfrm>
            <a:custGeom>
              <a:avLst/>
              <a:gdLst>
                <a:gd name="T0" fmla="*/ 0 w 4"/>
                <a:gd name="T1" fmla="*/ 0 h 60"/>
                <a:gd name="T2" fmla="*/ 0 w 4"/>
                <a:gd name="T3" fmla="*/ 331760 h 60"/>
                <a:gd name="T4" fmla="*/ 83654 w 4"/>
                <a:gd name="T5" fmla="*/ 331760 h 60"/>
                <a:gd name="T6" fmla="*/ 83654 w 4"/>
                <a:gd name="T7" fmla="*/ 0 h 60"/>
                <a:gd name="T8" fmla="*/ 0 w 4"/>
                <a:gd name="T9" fmla="*/ 0 h 60"/>
                <a:gd name="T10" fmla="*/ 0 w 4"/>
                <a:gd name="T11" fmla="*/ 663398 h 60"/>
                <a:gd name="T12" fmla="*/ 0 w 4"/>
                <a:gd name="T13" fmla="*/ 995133 h 60"/>
                <a:gd name="T14" fmla="*/ 83654 w 4"/>
                <a:gd name="T15" fmla="*/ 995133 h 60"/>
                <a:gd name="T16" fmla="*/ 83654 w 4"/>
                <a:gd name="T17" fmla="*/ 663398 h 60"/>
                <a:gd name="T18" fmla="*/ 0 w 4"/>
                <a:gd name="T19" fmla="*/ 66339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26" name="Freeform 24"/>
            <p:cNvSpPr>
              <a:spLocks noEditPoints="1"/>
            </p:cNvSpPr>
            <p:nvPr/>
          </p:nvSpPr>
          <p:spPr bwMode="auto">
            <a:xfrm>
              <a:off x="384" y="2247"/>
              <a:ext cx="21" cy="304"/>
            </a:xfrm>
            <a:custGeom>
              <a:avLst/>
              <a:gdLst>
                <a:gd name="T0" fmla="*/ 0 w 4"/>
                <a:gd name="T1" fmla="*/ 0 h 60"/>
                <a:gd name="T2" fmla="*/ 0 w 4"/>
                <a:gd name="T3" fmla="*/ 337394 h 60"/>
                <a:gd name="T4" fmla="*/ 83654 w 4"/>
                <a:gd name="T5" fmla="*/ 337394 h 60"/>
                <a:gd name="T6" fmla="*/ 83654 w 4"/>
                <a:gd name="T7" fmla="*/ 0 h 60"/>
                <a:gd name="T8" fmla="*/ 0 w 4"/>
                <a:gd name="T9" fmla="*/ 0 h 60"/>
                <a:gd name="T10" fmla="*/ 0 w 4"/>
                <a:gd name="T11" fmla="*/ 678178 h 60"/>
                <a:gd name="T12" fmla="*/ 0 w 4"/>
                <a:gd name="T13" fmla="*/ 1014909 h 60"/>
                <a:gd name="T14" fmla="*/ 83654 w 4"/>
                <a:gd name="T15" fmla="*/ 1014909 h 60"/>
                <a:gd name="T16" fmla="*/ 83654 w 4"/>
                <a:gd name="T17" fmla="*/ 678178 h 60"/>
                <a:gd name="T18" fmla="*/ 0 w 4"/>
                <a:gd name="T19" fmla="*/ 67817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27" name="Freeform 25"/>
            <p:cNvSpPr>
              <a:spLocks noEditPoints="1"/>
            </p:cNvSpPr>
            <p:nvPr/>
          </p:nvSpPr>
          <p:spPr bwMode="auto">
            <a:xfrm>
              <a:off x="384" y="2652"/>
              <a:ext cx="21" cy="303"/>
            </a:xfrm>
            <a:custGeom>
              <a:avLst/>
              <a:gdLst>
                <a:gd name="T0" fmla="*/ 0 w 4"/>
                <a:gd name="T1" fmla="*/ 0 h 60"/>
                <a:gd name="T2" fmla="*/ 0 w 4"/>
                <a:gd name="T3" fmla="*/ 331760 h 60"/>
                <a:gd name="T4" fmla="*/ 83654 w 4"/>
                <a:gd name="T5" fmla="*/ 331760 h 60"/>
                <a:gd name="T6" fmla="*/ 83654 w 4"/>
                <a:gd name="T7" fmla="*/ 0 h 60"/>
                <a:gd name="T8" fmla="*/ 0 w 4"/>
                <a:gd name="T9" fmla="*/ 0 h 60"/>
                <a:gd name="T10" fmla="*/ 0 w 4"/>
                <a:gd name="T11" fmla="*/ 663398 h 60"/>
                <a:gd name="T12" fmla="*/ 0 w 4"/>
                <a:gd name="T13" fmla="*/ 995133 h 60"/>
                <a:gd name="T14" fmla="*/ 83654 w 4"/>
                <a:gd name="T15" fmla="*/ 995133 h 60"/>
                <a:gd name="T16" fmla="*/ 83654 w 4"/>
                <a:gd name="T17" fmla="*/ 663398 h 60"/>
                <a:gd name="T18" fmla="*/ 0 w 4"/>
                <a:gd name="T19" fmla="*/ 66339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28" name="Freeform 26"/>
            <p:cNvSpPr>
              <a:spLocks noEditPoints="1"/>
            </p:cNvSpPr>
            <p:nvPr/>
          </p:nvSpPr>
          <p:spPr bwMode="auto">
            <a:xfrm>
              <a:off x="384" y="3056"/>
              <a:ext cx="21" cy="303"/>
            </a:xfrm>
            <a:custGeom>
              <a:avLst/>
              <a:gdLst>
                <a:gd name="T0" fmla="*/ 0 w 4"/>
                <a:gd name="T1" fmla="*/ 0 h 60"/>
                <a:gd name="T2" fmla="*/ 0 w 4"/>
                <a:gd name="T3" fmla="*/ 331760 h 60"/>
                <a:gd name="T4" fmla="*/ 83654 w 4"/>
                <a:gd name="T5" fmla="*/ 331760 h 60"/>
                <a:gd name="T6" fmla="*/ 83654 w 4"/>
                <a:gd name="T7" fmla="*/ 0 h 60"/>
                <a:gd name="T8" fmla="*/ 0 w 4"/>
                <a:gd name="T9" fmla="*/ 0 h 60"/>
                <a:gd name="T10" fmla="*/ 0 w 4"/>
                <a:gd name="T11" fmla="*/ 663398 h 60"/>
                <a:gd name="T12" fmla="*/ 0 w 4"/>
                <a:gd name="T13" fmla="*/ 995133 h 60"/>
                <a:gd name="T14" fmla="*/ 83654 w 4"/>
                <a:gd name="T15" fmla="*/ 995133 h 60"/>
                <a:gd name="T16" fmla="*/ 83654 w 4"/>
                <a:gd name="T17" fmla="*/ 663398 h 60"/>
                <a:gd name="T18" fmla="*/ 0 w 4"/>
                <a:gd name="T19" fmla="*/ 66339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29" name="Freeform 27"/>
            <p:cNvSpPr>
              <a:spLocks noEditPoints="1"/>
            </p:cNvSpPr>
            <p:nvPr/>
          </p:nvSpPr>
          <p:spPr bwMode="auto">
            <a:xfrm>
              <a:off x="384" y="3461"/>
              <a:ext cx="21" cy="303"/>
            </a:xfrm>
            <a:custGeom>
              <a:avLst/>
              <a:gdLst>
                <a:gd name="T0" fmla="*/ 0 w 4"/>
                <a:gd name="T1" fmla="*/ 0 h 60"/>
                <a:gd name="T2" fmla="*/ 0 w 4"/>
                <a:gd name="T3" fmla="*/ 331760 h 60"/>
                <a:gd name="T4" fmla="*/ 83654 w 4"/>
                <a:gd name="T5" fmla="*/ 331760 h 60"/>
                <a:gd name="T6" fmla="*/ 83654 w 4"/>
                <a:gd name="T7" fmla="*/ 0 h 60"/>
                <a:gd name="T8" fmla="*/ 0 w 4"/>
                <a:gd name="T9" fmla="*/ 0 h 60"/>
                <a:gd name="T10" fmla="*/ 0 w 4"/>
                <a:gd name="T11" fmla="*/ 663398 h 60"/>
                <a:gd name="T12" fmla="*/ 0 w 4"/>
                <a:gd name="T13" fmla="*/ 995133 h 60"/>
                <a:gd name="T14" fmla="*/ 83654 w 4"/>
                <a:gd name="T15" fmla="*/ 995133 h 60"/>
                <a:gd name="T16" fmla="*/ 83654 w 4"/>
                <a:gd name="T17" fmla="*/ 663398 h 60"/>
                <a:gd name="T18" fmla="*/ 0 w 4"/>
                <a:gd name="T19" fmla="*/ 66339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30" name="Freeform 28"/>
            <p:cNvSpPr>
              <a:spLocks noEditPoints="1"/>
            </p:cNvSpPr>
            <p:nvPr/>
          </p:nvSpPr>
          <p:spPr bwMode="auto">
            <a:xfrm>
              <a:off x="384" y="3865"/>
              <a:ext cx="21" cy="303"/>
            </a:xfrm>
            <a:custGeom>
              <a:avLst/>
              <a:gdLst>
                <a:gd name="T0" fmla="*/ 0 w 4"/>
                <a:gd name="T1" fmla="*/ 0 h 60"/>
                <a:gd name="T2" fmla="*/ 0 w 4"/>
                <a:gd name="T3" fmla="*/ 331760 h 60"/>
                <a:gd name="T4" fmla="*/ 83654 w 4"/>
                <a:gd name="T5" fmla="*/ 331760 h 60"/>
                <a:gd name="T6" fmla="*/ 83654 w 4"/>
                <a:gd name="T7" fmla="*/ 0 h 60"/>
                <a:gd name="T8" fmla="*/ 0 w 4"/>
                <a:gd name="T9" fmla="*/ 0 h 60"/>
                <a:gd name="T10" fmla="*/ 0 w 4"/>
                <a:gd name="T11" fmla="*/ 663398 h 60"/>
                <a:gd name="T12" fmla="*/ 0 w 4"/>
                <a:gd name="T13" fmla="*/ 995133 h 60"/>
                <a:gd name="T14" fmla="*/ 83654 w 4"/>
                <a:gd name="T15" fmla="*/ 995133 h 60"/>
                <a:gd name="T16" fmla="*/ 83654 w 4"/>
                <a:gd name="T17" fmla="*/ 663398 h 60"/>
                <a:gd name="T18" fmla="*/ 0 w 4"/>
                <a:gd name="T19" fmla="*/ 66339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31" name="Rectangle 29"/>
            <p:cNvSpPr>
              <a:spLocks noChangeArrowheads="1"/>
            </p:cNvSpPr>
            <p:nvPr/>
          </p:nvSpPr>
          <p:spPr bwMode="auto">
            <a:xfrm>
              <a:off x="384" y="4269"/>
              <a:ext cx="21" cy="51"/>
            </a:xfrm>
            <a:prstGeom prst="rect">
              <a:avLst/>
            </a:prstGeom>
            <a:solidFill>
              <a:schemeClr val="bg2">
                <a:alpha val="50195"/>
              </a:schemeClr>
            </a:solidFill>
            <a:ln>
              <a:noFill/>
            </a:ln>
            <a:extLst>
              <a:ext uri="{91240B29-F687-4f45-9708-019B960494DF}">
                <a14:hiddenLine xmlns:a14="http://schemas.microsoft.com/office/drawing/2010/main" xmlns="" w="0">
                  <a:solidFill>
                    <a:srgbClr val="000000"/>
                  </a:solidFill>
                  <a:miter lim="800000"/>
                  <a:headEnd/>
                  <a:tailEnd/>
                </a14:hiddenLine>
              </a:ext>
            </a:extLst>
          </p:spPr>
          <p:txBody>
            <a:bodyPr/>
            <a:lstStyle/>
            <a:p>
              <a:endParaRPr lang="zh-CN" altLang="en-US"/>
            </a:p>
          </p:txBody>
        </p:sp>
        <p:sp>
          <p:nvSpPr>
            <p:cNvPr id="32" name="Rectangle 30"/>
            <p:cNvSpPr>
              <a:spLocks noChangeArrowheads="1"/>
            </p:cNvSpPr>
            <p:nvPr/>
          </p:nvSpPr>
          <p:spPr bwMode="auto">
            <a:xfrm>
              <a:off x="829" y="23"/>
              <a:ext cx="21" cy="101"/>
            </a:xfrm>
            <a:prstGeom prst="rect">
              <a:avLst/>
            </a:prstGeom>
            <a:solidFill>
              <a:schemeClr val="bg2">
                <a:alpha val="50195"/>
              </a:schemeClr>
            </a:solidFill>
            <a:ln>
              <a:noFill/>
            </a:ln>
            <a:extLst>
              <a:ext uri="{91240B29-F687-4f45-9708-019B960494DF}">
                <a14:hiddenLine xmlns:a14="http://schemas.microsoft.com/office/drawing/2010/main" xmlns="" w="0">
                  <a:solidFill>
                    <a:srgbClr val="000000"/>
                  </a:solidFill>
                  <a:miter lim="800000"/>
                  <a:headEnd/>
                  <a:tailEnd/>
                </a14:hiddenLine>
              </a:ext>
            </a:extLst>
          </p:spPr>
          <p:txBody>
            <a:bodyPr/>
            <a:lstStyle/>
            <a:p>
              <a:endParaRPr lang="zh-CN" altLang="en-US"/>
            </a:p>
          </p:txBody>
        </p:sp>
        <p:sp>
          <p:nvSpPr>
            <p:cNvPr id="33" name="Freeform 31"/>
            <p:cNvSpPr>
              <a:spLocks noEditPoints="1"/>
            </p:cNvSpPr>
            <p:nvPr/>
          </p:nvSpPr>
          <p:spPr bwMode="auto">
            <a:xfrm>
              <a:off x="829" y="225"/>
              <a:ext cx="21" cy="304"/>
            </a:xfrm>
            <a:custGeom>
              <a:avLst/>
              <a:gdLst>
                <a:gd name="T0" fmla="*/ 0 w 4"/>
                <a:gd name="T1" fmla="*/ 0 h 60"/>
                <a:gd name="T2" fmla="*/ 0 w 4"/>
                <a:gd name="T3" fmla="*/ 337394 h 60"/>
                <a:gd name="T4" fmla="*/ 83654 w 4"/>
                <a:gd name="T5" fmla="*/ 337394 h 60"/>
                <a:gd name="T6" fmla="*/ 83654 w 4"/>
                <a:gd name="T7" fmla="*/ 0 h 60"/>
                <a:gd name="T8" fmla="*/ 0 w 4"/>
                <a:gd name="T9" fmla="*/ 0 h 60"/>
                <a:gd name="T10" fmla="*/ 0 w 4"/>
                <a:gd name="T11" fmla="*/ 678178 h 60"/>
                <a:gd name="T12" fmla="*/ 0 w 4"/>
                <a:gd name="T13" fmla="*/ 1014909 h 60"/>
                <a:gd name="T14" fmla="*/ 83654 w 4"/>
                <a:gd name="T15" fmla="*/ 1014909 h 60"/>
                <a:gd name="T16" fmla="*/ 83654 w 4"/>
                <a:gd name="T17" fmla="*/ 678178 h 60"/>
                <a:gd name="T18" fmla="*/ 0 w 4"/>
                <a:gd name="T19" fmla="*/ 67817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34" name="Freeform 32"/>
            <p:cNvSpPr>
              <a:spLocks noEditPoints="1"/>
            </p:cNvSpPr>
            <p:nvPr/>
          </p:nvSpPr>
          <p:spPr bwMode="auto">
            <a:xfrm>
              <a:off x="829" y="630"/>
              <a:ext cx="21" cy="303"/>
            </a:xfrm>
            <a:custGeom>
              <a:avLst/>
              <a:gdLst>
                <a:gd name="T0" fmla="*/ 0 w 4"/>
                <a:gd name="T1" fmla="*/ 0 h 60"/>
                <a:gd name="T2" fmla="*/ 0 w 4"/>
                <a:gd name="T3" fmla="*/ 331760 h 60"/>
                <a:gd name="T4" fmla="*/ 83654 w 4"/>
                <a:gd name="T5" fmla="*/ 331760 h 60"/>
                <a:gd name="T6" fmla="*/ 83654 w 4"/>
                <a:gd name="T7" fmla="*/ 0 h 60"/>
                <a:gd name="T8" fmla="*/ 0 w 4"/>
                <a:gd name="T9" fmla="*/ 0 h 60"/>
                <a:gd name="T10" fmla="*/ 0 w 4"/>
                <a:gd name="T11" fmla="*/ 663398 h 60"/>
                <a:gd name="T12" fmla="*/ 0 w 4"/>
                <a:gd name="T13" fmla="*/ 995133 h 60"/>
                <a:gd name="T14" fmla="*/ 83654 w 4"/>
                <a:gd name="T15" fmla="*/ 995133 h 60"/>
                <a:gd name="T16" fmla="*/ 83654 w 4"/>
                <a:gd name="T17" fmla="*/ 663398 h 60"/>
                <a:gd name="T18" fmla="*/ 0 w 4"/>
                <a:gd name="T19" fmla="*/ 66339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35" name="Freeform 33"/>
            <p:cNvSpPr>
              <a:spLocks noEditPoints="1"/>
            </p:cNvSpPr>
            <p:nvPr/>
          </p:nvSpPr>
          <p:spPr bwMode="auto">
            <a:xfrm>
              <a:off x="829" y="1034"/>
              <a:ext cx="21" cy="303"/>
            </a:xfrm>
            <a:custGeom>
              <a:avLst/>
              <a:gdLst>
                <a:gd name="T0" fmla="*/ 0 w 4"/>
                <a:gd name="T1" fmla="*/ 0 h 60"/>
                <a:gd name="T2" fmla="*/ 0 w 4"/>
                <a:gd name="T3" fmla="*/ 331760 h 60"/>
                <a:gd name="T4" fmla="*/ 83654 w 4"/>
                <a:gd name="T5" fmla="*/ 331760 h 60"/>
                <a:gd name="T6" fmla="*/ 83654 w 4"/>
                <a:gd name="T7" fmla="*/ 0 h 60"/>
                <a:gd name="T8" fmla="*/ 0 w 4"/>
                <a:gd name="T9" fmla="*/ 0 h 60"/>
                <a:gd name="T10" fmla="*/ 0 w 4"/>
                <a:gd name="T11" fmla="*/ 663398 h 60"/>
                <a:gd name="T12" fmla="*/ 0 w 4"/>
                <a:gd name="T13" fmla="*/ 995133 h 60"/>
                <a:gd name="T14" fmla="*/ 83654 w 4"/>
                <a:gd name="T15" fmla="*/ 995133 h 60"/>
                <a:gd name="T16" fmla="*/ 83654 w 4"/>
                <a:gd name="T17" fmla="*/ 663398 h 60"/>
                <a:gd name="T18" fmla="*/ 0 w 4"/>
                <a:gd name="T19" fmla="*/ 66339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36" name="Freeform 34"/>
            <p:cNvSpPr>
              <a:spLocks noEditPoints="1"/>
            </p:cNvSpPr>
            <p:nvPr/>
          </p:nvSpPr>
          <p:spPr bwMode="auto">
            <a:xfrm>
              <a:off x="829" y="1438"/>
              <a:ext cx="21" cy="304"/>
            </a:xfrm>
            <a:custGeom>
              <a:avLst/>
              <a:gdLst>
                <a:gd name="T0" fmla="*/ 0 w 4"/>
                <a:gd name="T1" fmla="*/ 0 h 60"/>
                <a:gd name="T2" fmla="*/ 0 w 4"/>
                <a:gd name="T3" fmla="*/ 337394 h 60"/>
                <a:gd name="T4" fmla="*/ 83654 w 4"/>
                <a:gd name="T5" fmla="*/ 337394 h 60"/>
                <a:gd name="T6" fmla="*/ 83654 w 4"/>
                <a:gd name="T7" fmla="*/ 0 h 60"/>
                <a:gd name="T8" fmla="*/ 0 w 4"/>
                <a:gd name="T9" fmla="*/ 0 h 60"/>
                <a:gd name="T10" fmla="*/ 0 w 4"/>
                <a:gd name="T11" fmla="*/ 678178 h 60"/>
                <a:gd name="T12" fmla="*/ 0 w 4"/>
                <a:gd name="T13" fmla="*/ 1014909 h 60"/>
                <a:gd name="T14" fmla="*/ 83654 w 4"/>
                <a:gd name="T15" fmla="*/ 1014909 h 60"/>
                <a:gd name="T16" fmla="*/ 83654 w 4"/>
                <a:gd name="T17" fmla="*/ 678178 h 60"/>
                <a:gd name="T18" fmla="*/ 0 w 4"/>
                <a:gd name="T19" fmla="*/ 67817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37" name="Freeform 35"/>
            <p:cNvSpPr>
              <a:spLocks noEditPoints="1"/>
            </p:cNvSpPr>
            <p:nvPr/>
          </p:nvSpPr>
          <p:spPr bwMode="auto">
            <a:xfrm>
              <a:off x="829" y="1843"/>
              <a:ext cx="21" cy="303"/>
            </a:xfrm>
            <a:custGeom>
              <a:avLst/>
              <a:gdLst>
                <a:gd name="T0" fmla="*/ 0 w 4"/>
                <a:gd name="T1" fmla="*/ 0 h 60"/>
                <a:gd name="T2" fmla="*/ 0 w 4"/>
                <a:gd name="T3" fmla="*/ 331760 h 60"/>
                <a:gd name="T4" fmla="*/ 83654 w 4"/>
                <a:gd name="T5" fmla="*/ 331760 h 60"/>
                <a:gd name="T6" fmla="*/ 83654 w 4"/>
                <a:gd name="T7" fmla="*/ 0 h 60"/>
                <a:gd name="T8" fmla="*/ 0 w 4"/>
                <a:gd name="T9" fmla="*/ 0 h 60"/>
                <a:gd name="T10" fmla="*/ 0 w 4"/>
                <a:gd name="T11" fmla="*/ 663398 h 60"/>
                <a:gd name="T12" fmla="*/ 0 w 4"/>
                <a:gd name="T13" fmla="*/ 995133 h 60"/>
                <a:gd name="T14" fmla="*/ 83654 w 4"/>
                <a:gd name="T15" fmla="*/ 995133 h 60"/>
                <a:gd name="T16" fmla="*/ 83654 w 4"/>
                <a:gd name="T17" fmla="*/ 663398 h 60"/>
                <a:gd name="T18" fmla="*/ 0 w 4"/>
                <a:gd name="T19" fmla="*/ 66339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38" name="Freeform 36"/>
            <p:cNvSpPr>
              <a:spLocks noEditPoints="1"/>
            </p:cNvSpPr>
            <p:nvPr/>
          </p:nvSpPr>
          <p:spPr bwMode="auto">
            <a:xfrm>
              <a:off x="829" y="2247"/>
              <a:ext cx="21" cy="304"/>
            </a:xfrm>
            <a:custGeom>
              <a:avLst/>
              <a:gdLst>
                <a:gd name="T0" fmla="*/ 0 w 4"/>
                <a:gd name="T1" fmla="*/ 0 h 60"/>
                <a:gd name="T2" fmla="*/ 0 w 4"/>
                <a:gd name="T3" fmla="*/ 337394 h 60"/>
                <a:gd name="T4" fmla="*/ 83654 w 4"/>
                <a:gd name="T5" fmla="*/ 337394 h 60"/>
                <a:gd name="T6" fmla="*/ 83654 w 4"/>
                <a:gd name="T7" fmla="*/ 0 h 60"/>
                <a:gd name="T8" fmla="*/ 0 w 4"/>
                <a:gd name="T9" fmla="*/ 0 h 60"/>
                <a:gd name="T10" fmla="*/ 0 w 4"/>
                <a:gd name="T11" fmla="*/ 678178 h 60"/>
                <a:gd name="T12" fmla="*/ 0 w 4"/>
                <a:gd name="T13" fmla="*/ 1014909 h 60"/>
                <a:gd name="T14" fmla="*/ 83654 w 4"/>
                <a:gd name="T15" fmla="*/ 1014909 h 60"/>
                <a:gd name="T16" fmla="*/ 83654 w 4"/>
                <a:gd name="T17" fmla="*/ 678178 h 60"/>
                <a:gd name="T18" fmla="*/ 0 w 4"/>
                <a:gd name="T19" fmla="*/ 67817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39" name="Freeform 37"/>
            <p:cNvSpPr>
              <a:spLocks noEditPoints="1"/>
            </p:cNvSpPr>
            <p:nvPr/>
          </p:nvSpPr>
          <p:spPr bwMode="auto">
            <a:xfrm>
              <a:off x="829" y="2652"/>
              <a:ext cx="21" cy="303"/>
            </a:xfrm>
            <a:custGeom>
              <a:avLst/>
              <a:gdLst>
                <a:gd name="T0" fmla="*/ 0 w 4"/>
                <a:gd name="T1" fmla="*/ 0 h 60"/>
                <a:gd name="T2" fmla="*/ 0 w 4"/>
                <a:gd name="T3" fmla="*/ 331760 h 60"/>
                <a:gd name="T4" fmla="*/ 83654 w 4"/>
                <a:gd name="T5" fmla="*/ 331760 h 60"/>
                <a:gd name="T6" fmla="*/ 83654 w 4"/>
                <a:gd name="T7" fmla="*/ 0 h 60"/>
                <a:gd name="T8" fmla="*/ 0 w 4"/>
                <a:gd name="T9" fmla="*/ 0 h 60"/>
                <a:gd name="T10" fmla="*/ 0 w 4"/>
                <a:gd name="T11" fmla="*/ 663398 h 60"/>
                <a:gd name="T12" fmla="*/ 0 w 4"/>
                <a:gd name="T13" fmla="*/ 995133 h 60"/>
                <a:gd name="T14" fmla="*/ 83654 w 4"/>
                <a:gd name="T15" fmla="*/ 995133 h 60"/>
                <a:gd name="T16" fmla="*/ 83654 w 4"/>
                <a:gd name="T17" fmla="*/ 663398 h 60"/>
                <a:gd name="T18" fmla="*/ 0 w 4"/>
                <a:gd name="T19" fmla="*/ 66339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40" name="Freeform 38"/>
            <p:cNvSpPr>
              <a:spLocks noEditPoints="1"/>
            </p:cNvSpPr>
            <p:nvPr/>
          </p:nvSpPr>
          <p:spPr bwMode="auto">
            <a:xfrm>
              <a:off x="829" y="3056"/>
              <a:ext cx="21" cy="303"/>
            </a:xfrm>
            <a:custGeom>
              <a:avLst/>
              <a:gdLst>
                <a:gd name="T0" fmla="*/ 0 w 4"/>
                <a:gd name="T1" fmla="*/ 0 h 60"/>
                <a:gd name="T2" fmla="*/ 0 w 4"/>
                <a:gd name="T3" fmla="*/ 331760 h 60"/>
                <a:gd name="T4" fmla="*/ 83654 w 4"/>
                <a:gd name="T5" fmla="*/ 331760 h 60"/>
                <a:gd name="T6" fmla="*/ 83654 w 4"/>
                <a:gd name="T7" fmla="*/ 0 h 60"/>
                <a:gd name="T8" fmla="*/ 0 w 4"/>
                <a:gd name="T9" fmla="*/ 0 h 60"/>
                <a:gd name="T10" fmla="*/ 0 w 4"/>
                <a:gd name="T11" fmla="*/ 663398 h 60"/>
                <a:gd name="T12" fmla="*/ 0 w 4"/>
                <a:gd name="T13" fmla="*/ 995133 h 60"/>
                <a:gd name="T14" fmla="*/ 83654 w 4"/>
                <a:gd name="T15" fmla="*/ 995133 h 60"/>
                <a:gd name="T16" fmla="*/ 83654 w 4"/>
                <a:gd name="T17" fmla="*/ 663398 h 60"/>
                <a:gd name="T18" fmla="*/ 0 w 4"/>
                <a:gd name="T19" fmla="*/ 66339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41" name="Freeform 39"/>
            <p:cNvSpPr>
              <a:spLocks noEditPoints="1"/>
            </p:cNvSpPr>
            <p:nvPr/>
          </p:nvSpPr>
          <p:spPr bwMode="auto">
            <a:xfrm>
              <a:off x="829" y="3461"/>
              <a:ext cx="21" cy="303"/>
            </a:xfrm>
            <a:custGeom>
              <a:avLst/>
              <a:gdLst>
                <a:gd name="T0" fmla="*/ 0 w 4"/>
                <a:gd name="T1" fmla="*/ 0 h 60"/>
                <a:gd name="T2" fmla="*/ 0 w 4"/>
                <a:gd name="T3" fmla="*/ 331760 h 60"/>
                <a:gd name="T4" fmla="*/ 83654 w 4"/>
                <a:gd name="T5" fmla="*/ 331760 h 60"/>
                <a:gd name="T6" fmla="*/ 83654 w 4"/>
                <a:gd name="T7" fmla="*/ 0 h 60"/>
                <a:gd name="T8" fmla="*/ 0 w 4"/>
                <a:gd name="T9" fmla="*/ 0 h 60"/>
                <a:gd name="T10" fmla="*/ 0 w 4"/>
                <a:gd name="T11" fmla="*/ 663398 h 60"/>
                <a:gd name="T12" fmla="*/ 0 w 4"/>
                <a:gd name="T13" fmla="*/ 995133 h 60"/>
                <a:gd name="T14" fmla="*/ 83654 w 4"/>
                <a:gd name="T15" fmla="*/ 995133 h 60"/>
                <a:gd name="T16" fmla="*/ 83654 w 4"/>
                <a:gd name="T17" fmla="*/ 663398 h 60"/>
                <a:gd name="T18" fmla="*/ 0 w 4"/>
                <a:gd name="T19" fmla="*/ 66339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42" name="Freeform 40"/>
            <p:cNvSpPr>
              <a:spLocks noEditPoints="1"/>
            </p:cNvSpPr>
            <p:nvPr/>
          </p:nvSpPr>
          <p:spPr bwMode="auto">
            <a:xfrm>
              <a:off x="829" y="3865"/>
              <a:ext cx="21" cy="303"/>
            </a:xfrm>
            <a:custGeom>
              <a:avLst/>
              <a:gdLst>
                <a:gd name="T0" fmla="*/ 0 w 4"/>
                <a:gd name="T1" fmla="*/ 0 h 60"/>
                <a:gd name="T2" fmla="*/ 0 w 4"/>
                <a:gd name="T3" fmla="*/ 331760 h 60"/>
                <a:gd name="T4" fmla="*/ 83654 w 4"/>
                <a:gd name="T5" fmla="*/ 331760 h 60"/>
                <a:gd name="T6" fmla="*/ 83654 w 4"/>
                <a:gd name="T7" fmla="*/ 0 h 60"/>
                <a:gd name="T8" fmla="*/ 0 w 4"/>
                <a:gd name="T9" fmla="*/ 0 h 60"/>
                <a:gd name="T10" fmla="*/ 0 w 4"/>
                <a:gd name="T11" fmla="*/ 663398 h 60"/>
                <a:gd name="T12" fmla="*/ 0 w 4"/>
                <a:gd name="T13" fmla="*/ 995133 h 60"/>
                <a:gd name="T14" fmla="*/ 83654 w 4"/>
                <a:gd name="T15" fmla="*/ 995133 h 60"/>
                <a:gd name="T16" fmla="*/ 83654 w 4"/>
                <a:gd name="T17" fmla="*/ 663398 h 60"/>
                <a:gd name="T18" fmla="*/ 0 w 4"/>
                <a:gd name="T19" fmla="*/ 66339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43" name="Rectangle 41"/>
            <p:cNvSpPr>
              <a:spLocks noChangeArrowheads="1"/>
            </p:cNvSpPr>
            <p:nvPr/>
          </p:nvSpPr>
          <p:spPr bwMode="auto">
            <a:xfrm>
              <a:off x="829" y="4269"/>
              <a:ext cx="21" cy="51"/>
            </a:xfrm>
            <a:prstGeom prst="rect">
              <a:avLst/>
            </a:prstGeom>
            <a:solidFill>
              <a:schemeClr val="bg2">
                <a:alpha val="50195"/>
              </a:schemeClr>
            </a:solidFill>
            <a:ln>
              <a:noFill/>
            </a:ln>
            <a:extLst>
              <a:ext uri="{91240B29-F687-4f45-9708-019B960494DF}">
                <a14:hiddenLine xmlns:a14="http://schemas.microsoft.com/office/drawing/2010/main" xmlns="" w="0">
                  <a:solidFill>
                    <a:srgbClr val="000000"/>
                  </a:solidFill>
                  <a:miter lim="800000"/>
                  <a:headEnd/>
                  <a:tailEnd/>
                </a14:hiddenLine>
              </a:ext>
            </a:extLst>
          </p:spPr>
          <p:txBody>
            <a:bodyPr/>
            <a:lstStyle/>
            <a:p>
              <a:endParaRPr lang="zh-CN" altLang="en-US"/>
            </a:p>
          </p:txBody>
        </p:sp>
        <p:sp>
          <p:nvSpPr>
            <p:cNvPr id="44" name="Rectangle 42"/>
            <p:cNvSpPr>
              <a:spLocks noChangeArrowheads="1"/>
            </p:cNvSpPr>
            <p:nvPr/>
          </p:nvSpPr>
          <p:spPr bwMode="auto">
            <a:xfrm>
              <a:off x="1279" y="23"/>
              <a:ext cx="21" cy="101"/>
            </a:xfrm>
            <a:prstGeom prst="rect">
              <a:avLst/>
            </a:prstGeom>
            <a:solidFill>
              <a:schemeClr val="bg2">
                <a:alpha val="50195"/>
              </a:schemeClr>
            </a:solidFill>
            <a:ln>
              <a:noFill/>
            </a:ln>
            <a:extLst>
              <a:ext uri="{91240B29-F687-4f45-9708-019B960494DF}">
                <a14:hiddenLine xmlns:a14="http://schemas.microsoft.com/office/drawing/2010/main" xmlns="" w="0">
                  <a:solidFill>
                    <a:srgbClr val="000000"/>
                  </a:solidFill>
                  <a:miter lim="800000"/>
                  <a:headEnd/>
                  <a:tailEnd/>
                </a14:hiddenLine>
              </a:ext>
            </a:extLst>
          </p:spPr>
          <p:txBody>
            <a:bodyPr/>
            <a:lstStyle/>
            <a:p>
              <a:endParaRPr lang="zh-CN" altLang="en-US"/>
            </a:p>
          </p:txBody>
        </p:sp>
        <p:sp>
          <p:nvSpPr>
            <p:cNvPr id="45" name="Freeform 43"/>
            <p:cNvSpPr>
              <a:spLocks noEditPoints="1"/>
            </p:cNvSpPr>
            <p:nvPr/>
          </p:nvSpPr>
          <p:spPr bwMode="auto">
            <a:xfrm>
              <a:off x="1279" y="225"/>
              <a:ext cx="21" cy="304"/>
            </a:xfrm>
            <a:custGeom>
              <a:avLst/>
              <a:gdLst>
                <a:gd name="T0" fmla="*/ 0 w 4"/>
                <a:gd name="T1" fmla="*/ 0 h 60"/>
                <a:gd name="T2" fmla="*/ 0 w 4"/>
                <a:gd name="T3" fmla="*/ 337394 h 60"/>
                <a:gd name="T4" fmla="*/ 83654 w 4"/>
                <a:gd name="T5" fmla="*/ 337394 h 60"/>
                <a:gd name="T6" fmla="*/ 83654 w 4"/>
                <a:gd name="T7" fmla="*/ 0 h 60"/>
                <a:gd name="T8" fmla="*/ 0 w 4"/>
                <a:gd name="T9" fmla="*/ 0 h 60"/>
                <a:gd name="T10" fmla="*/ 0 w 4"/>
                <a:gd name="T11" fmla="*/ 678178 h 60"/>
                <a:gd name="T12" fmla="*/ 0 w 4"/>
                <a:gd name="T13" fmla="*/ 1014909 h 60"/>
                <a:gd name="T14" fmla="*/ 83654 w 4"/>
                <a:gd name="T15" fmla="*/ 1014909 h 60"/>
                <a:gd name="T16" fmla="*/ 83654 w 4"/>
                <a:gd name="T17" fmla="*/ 678178 h 60"/>
                <a:gd name="T18" fmla="*/ 0 w 4"/>
                <a:gd name="T19" fmla="*/ 67817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46" name="Freeform 44"/>
            <p:cNvSpPr>
              <a:spLocks noEditPoints="1"/>
            </p:cNvSpPr>
            <p:nvPr/>
          </p:nvSpPr>
          <p:spPr bwMode="auto">
            <a:xfrm>
              <a:off x="1279" y="630"/>
              <a:ext cx="21" cy="303"/>
            </a:xfrm>
            <a:custGeom>
              <a:avLst/>
              <a:gdLst>
                <a:gd name="T0" fmla="*/ 0 w 4"/>
                <a:gd name="T1" fmla="*/ 0 h 60"/>
                <a:gd name="T2" fmla="*/ 0 w 4"/>
                <a:gd name="T3" fmla="*/ 331760 h 60"/>
                <a:gd name="T4" fmla="*/ 83654 w 4"/>
                <a:gd name="T5" fmla="*/ 331760 h 60"/>
                <a:gd name="T6" fmla="*/ 83654 w 4"/>
                <a:gd name="T7" fmla="*/ 0 h 60"/>
                <a:gd name="T8" fmla="*/ 0 w 4"/>
                <a:gd name="T9" fmla="*/ 0 h 60"/>
                <a:gd name="T10" fmla="*/ 0 w 4"/>
                <a:gd name="T11" fmla="*/ 663398 h 60"/>
                <a:gd name="T12" fmla="*/ 0 w 4"/>
                <a:gd name="T13" fmla="*/ 995133 h 60"/>
                <a:gd name="T14" fmla="*/ 83654 w 4"/>
                <a:gd name="T15" fmla="*/ 995133 h 60"/>
                <a:gd name="T16" fmla="*/ 83654 w 4"/>
                <a:gd name="T17" fmla="*/ 663398 h 60"/>
                <a:gd name="T18" fmla="*/ 0 w 4"/>
                <a:gd name="T19" fmla="*/ 66339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47" name="Freeform 45"/>
            <p:cNvSpPr>
              <a:spLocks noEditPoints="1"/>
            </p:cNvSpPr>
            <p:nvPr/>
          </p:nvSpPr>
          <p:spPr bwMode="auto">
            <a:xfrm>
              <a:off x="1279" y="1034"/>
              <a:ext cx="21" cy="303"/>
            </a:xfrm>
            <a:custGeom>
              <a:avLst/>
              <a:gdLst>
                <a:gd name="T0" fmla="*/ 0 w 4"/>
                <a:gd name="T1" fmla="*/ 0 h 60"/>
                <a:gd name="T2" fmla="*/ 0 w 4"/>
                <a:gd name="T3" fmla="*/ 331760 h 60"/>
                <a:gd name="T4" fmla="*/ 83654 w 4"/>
                <a:gd name="T5" fmla="*/ 331760 h 60"/>
                <a:gd name="T6" fmla="*/ 83654 w 4"/>
                <a:gd name="T7" fmla="*/ 0 h 60"/>
                <a:gd name="T8" fmla="*/ 0 w 4"/>
                <a:gd name="T9" fmla="*/ 0 h 60"/>
                <a:gd name="T10" fmla="*/ 0 w 4"/>
                <a:gd name="T11" fmla="*/ 663398 h 60"/>
                <a:gd name="T12" fmla="*/ 0 w 4"/>
                <a:gd name="T13" fmla="*/ 995133 h 60"/>
                <a:gd name="T14" fmla="*/ 83654 w 4"/>
                <a:gd name="T15" fmla="*/ 995133 h 60"/>
                <a:gd name="T16" fmla="*/ 83654 w 4"/>
                <a:gd name="T17" fmla="*/ 663398 h 60"/>
                <a:gd name="T18" fmla="*/ 0 w 4"/>
                <a:gd name="T19" fmla="*/ 66339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48" name="Freeform 46"/>
            <p:cNvSpPr>
              <a:spLocks noEditPoints="1"/>
            </p:cNvSpPr>
            <p:nvPr/>
          </p:nvSpPr>
          <p:spPr bwMode="auto">
            <a:xfrm>
              <a:off x="1279" y="1438"/>
              <a:ext cx="21" cy="304"/>
            </a:xfrm>
            <a:custGeom>
              <a:avLst/>
              <a:gdLst>
                <a:gd name="T0" fmla="*/ 0 w 4"/>
                <a:gd name="T1" fmla="*/ 0 h 60"/>
                <a:gd name="T2" fmla="*/ 0 w 4"/>
                <a:gd name="T3" fmla="*/ 337394 h 60"/>
                <a:gd name="T4" fmla="*/ 83654 w 4"/>
                <a:gd name="T5" fmla="*/ 337394 h 60"/>
                <a:gd name="T6" fmla="*/ 83654 w 4"/>
                <a:gd name="T7" fmla="*/ 0 h 60"/>
                <a:gd name="T8" fmla="*/ 0 w 4"/>
                <a:gd name="T9" fmla="*/ 0 h 60"/>
                <a:gd name="T10" fmla="*/ 0 w 4"/>
                <a:gd name="T11" fmla="*/ 678178 h 60"/>
                <a:gd name="T12" fmla="*/ 0 w 4"/>
                <a:gd name="T13" fmla="*/ 1014909 h 60"/>
                <a:gd name="T14" fmla="*/ 83654 w 4"/>
                <a:gd name="T15" fmla="*/ 1014909 h 60"/>
                <a:gd name="T16" fmla="*/ 83654 w 4"/>
                <a:gd name="T17" fmla="*/ 678178 h 60"/>
                <a:gd name="T18" fmla="*/ 0 w 4"/>
                <a:gd name="T19" fmla="*/ 67817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49" name="Freeform 47"/>
            <p:cNvSpPr>
              <a:spLocks noEditPoints="1"/>
            </p:cNvSpPr>
            <p:nvPr/>
          </p:nvSpPr>
          <p:spPr bwMode="auto">
            <a:xfrm>
              <a:off x="1279" y="1843"/>
              <a:ext cx="21" cy="303"/>
            </a:xfrm>
            <a:custGeom>
              <a:avLst/>
              <a:gdLst>
                <a:gd name="T0" fmla="*/ 0 w 4"/>
                <a:gd name="T1" fmla="*/ 0 h 60"/>
                <a:gd name="T2" fmla="*/ 0 w 4"/>
                <a:gd name="T3" fmla="*/ 331760 h 60"/>
                <a:gd name="T4" fmla="*/ 83654 w 4"/>
                <a:gd name="T5" fmla="*/ 331760 h 60"/>
                <a:gd name="T6" fmla="*/ 83654 w 4"/>
                <a:gd name="T7" fmla="*/ 0 h 60"/>
                <a:gd name="T8" fmla="*/ 0 w 4"/>
                <a:gd name="T9" fmla="*/ 0 h 60"/>
                <a:gd name="T10" fmla="*/ 0 w 4"/>
                <a:gd name="T11" fmla="*/ 663398 h 60"/>
                <a:gd name="T12" fmla="*/ 0 w 4"/>
                <a:gd name="T13" fmla="*/ 995133 h 60"/>
                <a:gd name="T14" fmla="*/ 83654 w 4"/>
                <a:gd name="T15" fmla="*/ 995133 h 60"/>
                <a:gd name="T16" fmla="*/ 83654 w 4"/>
                <a:gd name="T17" fmla="*/ 663398 h 60"/>
                <a:gd name="T18" fmla="*/ 0 w 4"/>
                <a:gd name="T19" fmla="*/ 66339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50" name="Freeform 48"/>
            <p:cNvSpPr>
              <a:spLocks noEditPoints="1"/>
            </p:cNvSpPr>
            <p:nvPr/>
          </p:nvSpPr>
          <p:spPr bwMode="auto">
            <a:xfrm>
              <a:off x="1279" y="2247"/>
              <a:ext cx="21" cy="304"/>
            </a:xfrm>
            <a:custGeom>
              <a:avLst/>
              <a:gdLst>
                <a:gd name="T0" fmla="*/ 0 w 4"/>
                <a:gd name="T1" fmla="*/ 0 h 60"/>
                <a:gd name="T2" fmla="*/ 0 w 4"/>
                <a:gd name="T3" fmla="*/ 337394 h 60"/>
                <a:gd name="T4" fmla="*/ 83654 w 4"/>
                <a:gd name="T5" fmla="*/ 337394 h 60"/>
                <a:gd name="T6" fmla="*/ 83654 w 4"/>
                <a:gd name="T7" fmla="*/ 0 h 60"/>
                <a:gd name="T8" fmla="*/ 0 w 4"/>
                <a:gd name="T9" fmla="*/ 0 h 60"/>
                <a:gd name="T10" fmla="*/ 0 w 4"/>
                <a:gd name="T11" fmla="*/ 678178 h 60"/>
                <a:gd name="T12" fmla="*/ 0 w 4"/>
                <a:gd name="T13" fmla="*/ 1014909 h 60"/>
                <a:gd name="T14" fmla="*/ 83654 w 4"/>
                <a:gd name="T15" fmla="*/ 1014909 h 60"/>
                <a:gd name="T16" fmla="*/ 83654 w 4"/>
                <a:gd name="T17" fmla="*/ 678178 h 60"/>
                <a:gd name="T18" fmla="*/ 0 w 4"/>
                <a:gd name="T19" fmla="*/ 67817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51" name="Freeform 49"/>
            <p:cNvSpPr>
              <a:spLocks noEditPoints="1"/>
            </p:cNvSpPr>
            <p:nvPr/>
          </p:nvSpPr>
          <p:spPr bwMode="auto">
            <a:xfrm>
              <a:off x="1279" y="2652"/>
              <a:ext cx="21" cy="303"/>
            </a:xfrm>
            <a:custGeom>
              <a:avLst/>
              <a:gdLst>
                <a:gd name="T0" fmla="*/ 0 w 4"/>
                <a:gd name="T1" fmla="*/ 0 h 60"/>
                <a:gd name="T2" fmla="*/ 0 w 4"/>
                <a:gd name="T3" fmla="*/ 331760 h 60"/>
                <a:gd name="T4" fmla="*/ 83654 w 4"/>
                <a:gd name="T5" fmla="*/ 331760 h 60"/>
                <a:gd name="T6" fmla="*/ 83654 w 4"/>
                <a:gd name="T7" fmla="*/ 0 h 60"/>
                <a:gd name="T8" fmla="*/ 0 w 4"/>
                <a:gd name="T9" fmla="*/ 0 h 60"/>
                <a:gd name="T10" fmla="*/ 0 w 4"/>
                <a:gd name="T11" fmla="*/ 663398 h 60"/>
                <a:gd name="T12" fmla="*/ 0 w 4"/>
                <a:gd name="T13" fmla="*/ 995133 h 60"/>
                <a:gd name="T14" fmla="*/ 83654 w 4"/>
                <a:gd name="T15" fmla="*/ 995133 h 60"/>
                <a:gd name="T16" fmla="*/ 83654 w 4"/>
                <a:gd name="T17" fmla="*/ 663398 h 60"/>
                <a:gd name="T18" fmla="*/ 0 w 4"/>
                <a:gd name="T19" fmla="*/ 66339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52" name="Freeform 50"/>
            <p:cNvSpPr>
              <a:spLocks noEditPoints="1"/>
            </p:cNvSpPr>
            <p:nvPr/>
          </p:nvSpPr>
          <p:spPr bwMode="auto">
            <a:xfrm>
              <a:off x="1279" y="3056"/>
              <a:ext cx="21" cy="303"/>
            </a:xfrm>
            <a:custGeom>
              <a:avLst/>
              <a:gdLst>
                <a:gd name="T0" fmla="*/ 0 w 4"/>
                <a:gd name="T1" fmla="*/ 0 h 60"/>
                <a:gd name="T2" fmla="*/ 0 w 4"/>
                <a:gd name="T3" fmla="*/ 331760 h 60"/>
                <a:gd name="T4" fmla="*/ 83654 w 4"/>
                <a:gd name="T5" fmla="*/ 331760 h 60"/>
                <a:gd name="T6" fmla="*/ 83654 w 4"/>
                <a:gd name="T7" fmla="*/ 0 h 60"/>
                <a:gd name="T8" fmla="*/ 0 w 4"/>
                <a:gd name="T9" fmla="*/ 0 h 60"/>
                <a:gd name="T10" fmla="*/ 0 w 4"/>
                <a:gd name="T11" fmla="*/ 663398 h 60"/>
                <a:gd name="T12" fmla="*/ 0 w 4"/>
                <a:gd name="T13" fmla="*/ 995133 h 60"/>
                <a:gd name="T14" fmla="*/ 83654 w 4"/>
                <a:gd name="T15" fmla="*/ 995133 h 60"/>
                <a:gd name="T16" fmla="*/ 83654 w 4"/>
                <a:gd name="T17" fmla="*/ 663398 h 60"/>
                <a:gd name="T18" fmla="*/ 0 w 4"/>
                <a:gd name="T19" fmla="*/ 66339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53" name="Freeform 51"/>
            <p:cNvSpPr>
              <a:spLocks noEditPoints="1"/>
            </p:cNvSpPr>
            <p:nvPr/>
          </p:nvSpPr>
          <p:spPr bwMode="auto">
            <a:xfrm>
              <a:off x="1279" y="3461"/>
              <a:ext cx="21" cy="303"/>
            </a:xfrm>
            <a:custGeom>
              <a:avLst/>
              <a:gdLst>
                <a:gd name="T0" fmla="*/ 0 w 4"/>
                <a:gd name="T1" fmla="*/ 0 h 60"/>
                <a:gd name="T2" fmla="*/ 0 w 4"/>
                <a:gd name="T3" fmla="*/ 331760 h 60"/>
                <a:gd name="T4" fmla="*/ 83654 w 4"/>
                <a:gd name="T5" fmla="*/ 331760 h 60"/>
                <a:gd name="T6" fmla="*/ 83654 w 4"/>
                <a:gd name="T7" fmla="*/ 0 h 60"/>
                <a:gd name="T8" fmla="*/ 0 w 4"/>
                <a:gd name="T9" fmla="*/ 0 h 60"/>
                <a:gd name="T10" fmla="*/ 0 w 4"/>
                <a:gd name="T11" fmla="*/ 663398 h 60"/>
                <a:gd name="T12" fmla="*/ 0 w 4"/>
                <a:gd name="T13" fmla="*/ 995133 h 60"/>
                <a:gd name="T14" fmla="*/ 83654 w 4"/>
                <a:gd name="T15" fmla="*/ 995133 h 60"/>
                <a:gd name="T16" fmla="*/ 83654 w 4"/>
                <a:gd name="T17" fmla="*/ 663398 h 60"/>
                <a:gd name="T18" fmla="*/ 0 w 4"/>
                <a:gd name="T19" fmla="*/ 66339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54" name="Freeform 52"/>
            <p:cNvSpPr>
              <a:spLocks noEditPoints="1"/>
            </p:cNvSpPr>
            <p:nvPr/>
          </p:nvSpPr>
          <p:spPr bwMode="auto">
            <a:xfrm>
              <a:off x="1279" y="3865"/>
              <a:ext cx="21" cy="303"/>
            </a:xfrm>
            <a:custGeom>
              <a:avLst/>
              <a:gdLst>
                <a:gd name="T0" fmla="*/ 0 w 4"/>
                <a:gd name="T1" fmla="*/ 0 h 60"/>
                <a:gd name="T2" fmla="*/ 0 w 4"/>
                <a:gd name="T3" fmla="*/ 331760 h 60"/>
                <a:gd name="T4" fmla="*/ 83654 w 4"/>
                <a:gd name="T5" fmla="*/ 331760 h 60"/>
                <a:gd name="T6" fmla="*/ 83654 w 4"/>
                <a:gd name="T7" fmla="*/ 0 h 60"/>
                <a:gd name="T8" fmla="*/ 0 w 4"/>
                <a:gd name="T9" fmla="*/ 0 h 60"/>
                <a:gd name="T10" fmla="*/ 0 w 4"/>
                <a:gd name="T11" fmla="*/ 663398 h 60"/>
                <a:gd name="T12" fmla="*/ 0 w 4"/>
                <a:gd name="T13" fmla="*/ 995133 h 60"/>
                <a:gd name="T14" fmla="*/ 83654 w 4"/>
                <a:gd name="T15" fmla="*/ 995133 h 60"/>
                <a:gd name="T16" fmla="*/ 83654 w 4"/>
                <a:gd name="T17" fmla="*/ 663398 h 60"/>
                <a:gd name="T18" fmla="*/ 0 w 4"/>
                <a:gd name="T19" fmla="*/ 66339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55" name="Rectangle 53"/>
            <p:cNvSpPr>
              <a:spLocks noChangeArrowheads="1"/>
            </p:cNvSpPr>
            <p:nvPr/>
          </p:nvSpPr>
          <p:spPr bwMode="auto">
            <a:xfrm>
              <a:off x="1279" y="4269"/>
              <a:ext cx="21" cy="51"/>
            </a:xfrm>
            <a:prstGeom prst="rect">
              <a:avLst/>
            </a:prstGeom>
            <a:solidFill>
              <a:schemeClr val="bg2">
                <a:alpha val="50195"/>
              </a:schemeClr>
            </a:solidFill>
            <a:ln>
              <a:noFill/>
            </a:ln>
            <a:extLst>
              <a:ext uri="{91240B29-F687-4f45-9708-019B960494DF}">
                <a14:hiddenLine xmlns:a14="http://schemas.microsoft.com/office/drawing/2010/main" xmlns="" w="0">
                  <a:solidFill>
                    <a:srgbClr val="000000"/>
                  </a:solidFill>
                  <a:miter lim="800000"/>
                  <a:headEnd/>
                  <a:tailEnd/>
                </a14:hiddenLine>
              </a:ext>
            </a:extLst>
          </p:spPr>
          <p:txBody>
            <a:bodyPr/>
            <a:lstStyle/>
            <a:p>
              <a:endParaRPr lang="zh-CN" altLang="en-US"/>
            </a:p>
          </p:txBody>
        </p:sp>
        <p:sp>
          <p:nvSpPr>
            <p:cNvPr id="56" name="Rectangle 54"/>
            <p:cNvSpPr>
              <a:spLocks noChangeArrowheads="1"/>
            </p:cNvSpPr>
            <p:nvPr/>
          </p:nvSpPr>
          <p:spPr bwMode="auto">
            <a:xfrm>
              <a:off x="1724" y="23"/>
              <a:ext cx="21" cy="101"/>
            </a:xfrm>
            <a:prstGeom prst="rect">
              <a:avLst/>
            </a:prstGeom>
            <a:solidFill>
              <a:schemeClr val="bg2">
                <a:alpha val="50195"/>
              </a:schemeClr>
            </a:solidFill>
            <a:ln>
              <a:noFill/>
            </a:ln>
            <a:extLst>
              <a:ext uri="{91240B29-F687-4f45-9708-019B960494DF}">
                <a14:hiddenLine xmlns:a14="http://schemas.microsoft.com/office/drawing/2010/main" xmlns="" w="0">
                  <a:solidFill>
                    <a:srgbClr val="000000"/>
                  </a:solidFill>
                  <a:miter lim="800000"/>
                  <a:headEnd/>
                  <a:tailEnd/>
                </a14:hiddenLine>
              </a:ext>
            </a:extLst>
          </p:spPr>
          <p:txBody>
            <a:bodyPr/>
            <a:lstStyle/>
            <a:p>
              <a:endParaRPr lang="zh-CN" altLang="en-US"/>
            </a:p>
          </p:txBody>
        </p:sp>
        <p:sp>
          <p:nvSpPr>
            <p:cNvPr id="57" name="Freeform 55"/>
            <p:cNvSpPr>
              <a:spLocks noEditPoints="1"/>
            </p:cNvSpPr>
            <p:nvPr/>
          </p:nvSpPr>
          <p:spPr bwMode="auto">
            <a:xfrm>
              <a:off x="1724" y="225"/>
              <a:ext cx="21" cy="304"/>
            </a:xfrm>
            <a:custGeom>
              <a:avLst/>
              <a:gdLst>
                <a:gd name="T0" fmla="*/ 0 w 4"/>
                <a:gd name="T1" fmla="*/ 0 h 60"/>
                <a:gd name="T2" fmla="*/ 0 w 4"/>
                <a:gd name="T3" fmla="*/ 337394 h 60"/>
                <a:gd name="T4" fmla="*/ 83654 w 4"/>
                <a:gd name="T5" fmla="*/ 337394 h 60"/>
                <a:gd name="T6" fmla="*/ 83654 w 4"/>
                <a:gd name="T7" fmla="*/ 0 h 60"/>
                <a:gd name="T8" fmla="*/ 0 w 4"/>
                <a:gd name="T9" fmla="*/ 0 h 60"/>
                <a:gd name="T10" fmla="*/ 0 w 4"/>
                <a:gd name="T11" fmla="*/ 678178 h 60"/>
                <a:gd name="T12" fmla="*/ 0 w 4"/>
                <a:gd name="T13" fmla="*/ 1014909 h 60"/>
                <a:gd name="T14" fmla="*/ 83654 w 4"/>
                <a:gd name="T15" fmla="*/ 1014909 h 60"/>
                <a:gd name="T16" fmla="*/ 83654 w 4"/>
                <a:gd name="T17" fmla="*/ 678178 h 60"/>
                <a:gd name="T18" fmla="*/ 0 w 4"/>
                <a:gd name="T19" fmla="*/ 67817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58" name="Freeform 56"/>
            <p:cNvSpPr>
              <a:spLocks noEditPoints="1"/>
            </p:cNvSpPr>
            <p:nvPr/>
          </p:nvSpPr>
          <p:spPr bwMode="auto">
            <a:xfrm>
              <a:off x="1724" y="630"/>
              <a:ext cx="21" cy="303"/>
            </a:xfrm>
            <a:custGeom>
              <a:avLst/>
              <a:gdLst>
                <a:gd name="T0" fmla="*/ 0 w 4"/>
                <a:gd name="T1" fmla="*/ 0 h 60"/>
                <a:gd name="T2" fmla="*/ 0 w 4"/>
                <a:gd name="T3" fmla="*/ 331760 h 60"/>
                <a:gd name="T4" fmla="*/ 83654 w 4"/>
                <a:gd name="T5" fmla="*/ 331760 h 60"/>
                <a:gd name="T6" fmla="*/ 83654 w 4"/>
                <a:gd name="T7" fmla="*/ 0 h 60"/>
                <a:gd name="T8" fmla="*/ 0 w 4"/>
                <a:gd name="T9" fmla="*/ 0 h 60"/>
                <a:gd name="T10" fmla="*/ 0 w 4"/>
                <a:gd name="T11" fmla="*/ 663398 h 60"/>
                <a:gd name="T12" fmla="*/ 0 w 4"/>
                <a:gd name="T13" fmla="*/ 995133 h 60"/>
                <a:gd name="T14" fmla="*/ 83654 w 4"/>
                <a:gd name="T15" fmla="*/ 995133 h 60"/>
                <a:gd name="T16" fmla="*/ 83654 w 4"/>
                <a:gd name="T17" fmla="*/ 663398 h 60"/>
                <a:gd name="T18" fmla="*/ 0 w 4"/>
                <a:gd name="T19" fmla="*/ 66339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59" name="Freeform 57"/>
            <p:cNvSpPr>
              <a:spLocks noEditPoints="1"/>
            </p:cNvSpPr>
            <p:nvPr/>
          </p:nvSpPr>
          <p:spPr bwMode="auto">
            <a:xfrm>
              <a:off x="1724" y="1034"/>
              <a:ext cx="21" cy="303"/>
            </a:xfrm>
            <a:custGeom>
              <a:avLst/>
              <a:gdLst>
                <a:gd name="T0" fmla="*/ 0 w 4"/>
                <a:gd name="T1" fmla="*/ 0 h 60"/>
                <a:gd name="T2" fmla="*/ 0 w 4"/>
                <a:gd name="T3" fmla="*/ 331760 h 60"/>
                <a:gd name="T4" fmla="*/ 83654 w 4"/>
                <a:gd name="T5" fmla="*/ 331760 h 60"/>
                <a:gd name="T6" fmla="*/ 83654 w 4"/>
                <a:gd name="T7" fmla="*/ 0 h 60"/>
                <a:gd name="T8" fmla="*/ 0 w 4"/>
                <a:gd name="T9" fmla="*/ 0 h 60"/>
                <a:gd name="T10" fmla="*/ 0 w 4"/>
                <a:gd name="T11" fmla="*/ 663398 h 60"/>
                <a:gd name="T12" fmla="*/ 0 w 4"/>
                <a:gd name="T13" fmla="*/ 995133 h 60"/>
                <a:gd name="T14" fmla="*/ 83654 w 4"/>
                <a:gd name="T15" fmla="*/ 995133 h 60"/>
                <a:gd name="T16" fmla="*/ 83654 w 4"/>
                <a:gd name="T17" fmla="*/ 663398 h 60"/>
                <a:gd name="T18" fmla="*/ 0 w 4"/>
                <a:gd name="T19" fmla="*/ 66339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60" name="Freeform 58"/>
            <p:cNvSpPr>
              <a:spLocks noEditPoints="1"/>
            </p:cNvSpPr>
            <p:nvPr/>
          </p:nvSpPr>
          <p:spPr bwMode="auto">
            <a:xfrm>
              <a:off x="1724" y="1438"/>
              <a:ext cx="21" cy="304"/>
            </a:xfrm>
            <a:custGeom>
              <a:avLst/>
              <a:gdLst>
                <a:gd name="T0" fmla="*/ 0 w 4"/>
                <a:gd name="T1" fmla="*/ 0 h 60"/>
                <a:gd name="T2" fmla="*/ 0 w 4"/>
                <a:gd name="T3" fmla="*/ 337394 h 60"/>
                <a:gd name="T4" fmla="*/ 83654 w 4"/>
                <a:gd name="T5" fmla="*/ 337394 h 60"/>
                <a:gd name="T6" fmla="*/ 83654 w 4"/>
                <a:gd name="T7" fmla="*/ 0 h 60"/>
                <a:gd name="T8" fmla="*/ 0 w 4"/>
                <a:gd name="T9" fmla="*/ 0 h 60"/>
                <a:gd name="T10" fmla="*/ 0 w 4"/>
                <a:gd name="T11" fmla="*/ 678178 h 60"/>
                <a:gd name="T12" fmla="*/ 0 w 4"/>
                <a:gd name="T13" fmla="*/ 1014909 h 60"/>
                <a:gd name="T14" fmla="*/ 83654 w 4"/>
                <a:gd name="T15" fmla="*/ 1014909 h 60"/>
                <a:gd name="T16" fmla="*/ 83654 w 4"/>
                <a:gd name="T17" fmla="*/ 678178 h 60"/>
                <a:gd name="T18" fmla="*/ 0 w 4"/>
                <a:gd name="T19" fmla="*/ 67817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61" name="Freeform 59"/>
            <p:cNvSpPr>
              <a:spLocks noEditPoints="1"/>
            </p:cNvSpPr>
            <p:nvPr/>
          </p:nvSpPr>
          <p:spPr bwMode="auto">
            <a:xfrm>
              <a:off x="1724" y="1843"/>
              <a:ext cx="21" cy="303"/>
            </a:xfrm>
            <a:custGeom>
              <a:avLst/>
              <a:gdLst>
                <a:gd name="T0" fmla="*/ 0 w 4"/>
                <a:gd name="T1" fmla="*/ 0 h 60"/>
                <a:gd name="T2" fmla="*/ 0 w 4"/>
                <a:gd name="T3" fmla="*/ 331760 h 60"/>
                <a:gd name="T4" fmla="*/ 83654 w 4"/>
                <a:gd name="T5" fmla="*/ 331760 h 60"/>
                <a:gd name="T6" fmla="*/ 83654 w 4"/>
                <a:gd name="T7" fmla="*/ 0 h 60"/>
                <a:gd name="T8" fmla="*/ 0 w 4"/>
                <a:gd name="T9" fmla="*/ 0 h 60"/>
                <a:gd name="T10" fmla="*/ 0 w 4"/>
                <a:gd name="T11" fmla="*/ 663398 h 60"/>
                <a:gd name="T12" fmla="*/ 0 w 4"/>
                <a:gd name="T13" fmla="*/ 995133 h 60"/>
                <a:gd name="T14" fmla="*/ 83654 w 4"/>
                <a:gd name="T15" fmla="*/ 995133 h 60"/>
                <a:gd name="T16" fmla="*/ 83654 w 4"/>
                <a:gd name="T17" fmla="*/ 663398 h 60"/>
                <a:gd name="T18" fmla="*/ 0 w 4"/>
                <a:gd name="T19" fmla="*/ 66339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62" name="Freeform 60"/>
            <p:cNvSpPr>
              <a:spLocks noEditPoints="1"/>
            </p:cNvSpPr>
            <p:nvPr/>
          </p:nvSpPr>
          <p:spPr bwMode="auto">
            <a:xfrm>
              <a:off x="1724" y="2247"/>
              <a:ext cx="21" cy="304"/>
            </a:xfrm>
            <a:custGeom>
              <a:avLst/>
              <a:gdLst>
                <a:gd name="T0" fmla="*/ 0 w 4"/>
                <a:gd name="T1" fmla="*/ 0 h 60"/>
                <a:gd name="T2" fmla="*/ 0 w 4"/>
                <a:gd name="T3" fmla="*/ 337394 h 60"/>
                <a:gd name="T4" fmla="*/ 83654 w 4"/>
                <a:gd name="T5" fmla="*/ 337394 h 60"/>
                <a:gd name="T6" fmla="*/ 83654 w 4"/>
                <a:gd name="T7" fmla="*/ 0 h 60"/>
                <a:gd name="T8" fmla="*/ 0 w 4"/>
                <a:gd name="T9" fmla="*/ 0 h 60"/>
                <a:gd name="T10" fmla="*/ 0 w 4"/>
                <a:gd name="T11" fmla="*/ 678178 h 60"/>
                <a:gd name="T12" fmla="*/ 0 w 4"/>
                <a:gd name="T13" fmla="*/ 1014909 h 60"/>
                <a:gd name="T14" fmla="*/ 83654 w 4"/>
                <a:gd name="T15" fmla="*/ 1014909 h 60"/>
                <a:gd name="T16" fmla="*/ 83654 w 4"/>
                <a:gd name="T17" fmla="*/ 678178 h 60"/>
                <a:gd name="T18" fmla="*/ 0 w 4"/>
                <a:gd name="T19" fmla="*/ 67817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63" name="Freeform 61"/>
            <p:cNvSpPr>
              <a:spLocks noEditPoints="1"/>
            </p:cNvSpPr>
            <p:nvPr/>
          </p:nvSpPr>
          <p:spPr bwMode="auto">
            <a:xfrm>
              <a:off x="1724" y="2652"/>
              <a:ext cx="21" cy="303"/>
            </a:xfrm>
            <a:custGeom>
              <a:avLst/>
              <a:gdLst>
                <a:gd name="T0" fmla="*/ 0 w 4"/>
                <a:gd name="T1" fmla="*/ 0 h 60"/>
                <a:gd name="T2" fmla="*/ 0 w 4"/>
                <a:gd name="T3" fmla="*/ 331760 h 60"/>
                <a:gd name="T4" fmla="*/ 83654 w 4"/>
                <a:gd name="T5" fmla="*/ 331760 h 60"/>
                <a:gd name="T6" fmla="*/ 83654 w 4"/>
                <a:gd name="T7" fmla="*/ 0 h 60"/>
                <a:gd name="T8" fmla="*/ 0 w 4"/>
                <a:gd name="T9" fmla="*/ 0 h 60"/>
                <a:gd name="T10" fmla="*/ 0 w 4"/>
                <a:gd name="T11" fmla="*/ 663398 h 60"/>
                <a:gd name="T12" fmla="*/ 0 w 4"/>
                <a:gd name="T13" fmla="*/ 995133 h 60"/>
                <a:gd name="T14" fmla="*/ 83654 w 4"/>
                <a:gd name="T15" fmla="*/ 995133 h 60"/>
                <a:gd name="T16" fmla="*/ 83654 w 4"/>
                <a:gd name="T17" fmla="*/ 663398 h 60"/>
                <a:gd name="T18" fmla="*/ 0 w 4"/>
                <a:gd name="T19" fmla="*/ 66339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64" name="Freeform 62"/>
            <p:cNvSpPr>
              <a:spLocks noEditPoints="1"/>
            </p:cNvSpPr>
            <p:nvPr/>
          </p:nvSpPr>
          <p:spPr bwMode="auto">
            <a:xfrm>
              <a:off x="1724" y="3056"/>
              <a:ext cx="21" cy="303"/>
            </a:xfrm>
            <a:custGeom>
              <a:avLst/>
              <a:gdLst>
                <a:gd name="T0" fmla="*/ 0 w 4"/>
                <a:gd name="T1" fmla="*/ 0 h 60"/>
                <a:gd name="T2" fmla="*/ 0 w 4"/>
                <a:gd name="T3" fmla="*/ 331760 h 60"/>
                <a:gd name="T4" fmla="*/ 83654 w 4"/>
                <a:gd name="T5" fmla="*/ 331760 h 60"/>
                <a:gd name="T6" fmla="*/ 83654 w 4"/>
                <a:gd name="T7" fmla="*/ 0 h 60"/>
                <a:gd name="T8" fmla="*/ 0 w 4"/>
                <a:gd name="T9" fmla="*/ 0 h 60"/>
                <a:gd name="T10" fmla="*/ 0 w 4"/>
                <a:gd name="T11" fmla="*/ 663398 h 60"/>
                <a:gd name="T12" fmla="*/ 0 w 4"/>
                <a:gd name="T13" fmla="*/ 995133 h 60"/>
                <a:gd name="T14" fmla="*/ 83654 w 4"/>
                <a:gd name="T15" fmla="*/ 995133 h 60"/>
                <a:gd name="T16" fmla="*/ 83654 w 4"/>
                <a:gd name="T17" fmla="*/ 663398 h 60"/>
                <a:gd name="T18" fmla="*/ 0 w 4"/>
                <a:gd name="T19" fmla="*/ 66339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65" name="Freeform 63"/>
            <p:cNvSpPr>
              <a:spLocks noEditPoints="1"/>
            </p:cNvSpPr>
            <p:nvPr/>
          </p:nvSpPr>
          <p:spPr bwMode="auto">
            <a:xfrm>
              <a:off x="1724" y="3461"/>
              <a:ext cx="21" cy="303"/>
            </a:xfrm>
            <a:custGeom>
              <a:avLst/>
              <a:gdLst>
                <a:gd name="T0" fmla="*/ 0 w 4"/>
                <a:gd name="T1" fmla="*/ 0 h 60"/>
                <a:gd name="T2" fmla="*/ 0 w 4"/>
                <a:gd name="T3" fmla="*/ 331760 h 60"/>
                <a:gd name="T4" fmla="*/ 83654 w 4"/>
                <a:gd name="T5" fmla="*/ 331760 h 60"/>
                <a:gd name="T6" fmla="*/ 83654 w 4"/>
                <a:gd name="T7" fmla="*/ 0 h 60"/>
                <a:gd name="T8" fmla="*/ 0 w 4"/>
                <a:gd name="T9" fmla="*/ 0 h 60"/>
                <a:gd name="T10" fmla="*/ 0 w 4"/>
                <a:gd name="T11" fmla="*/ 663398 h 60"/>
                <a:gd name="T12" fmla="*/ 0 w 4"/>
                <a:gd name="T13" fmla="*/ 995133 h 60"/>
                <a:gd name="T14" fmla="*/ 83654 w 4"/>
                <a:gd name="T15" fmla="*/ 995133 h 60"/>
                <a:gd name="T16" fmla="*/ 83654 w 4"/>
                <a:gd name="T17" fmla="*/ 663398 h 60"/>
                <a:gd name="T18" fmla="*/ 0 w 4"/>
                <a:gd name="T19" fmla="*/ 66339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66" name="Freeform 64"/>
            <p:cNvSpPr>
              <a:spLocks noEditPoints="1"/>
            </p:cNvSpPr>
            <p:nvPr/>
          </p:nvSpPr>
          <p:spPr bwMode="auto">
            <a:xfrm>
              <a:off x="1724" y="3865"/>
              <a:ext cx="21" cy="303"/>
            </a:xfrm>
            <a:custGeom>
              <a:avLst/>
              <a:gdLst>
                <a:gd name="T0" fmla="*/ 0 w 4"/>
                <a:gd name="T1" fmla="*/ 0 h 60"/>
                <a:gd name="T2" fmla="*/ 0 w 4"/>
                <a:gd name="T3" fmla="*/ 331760 h 60"/>
                <a:gd name="T4" fmla="*/ 83654 w 4"/>
                <a:gd name="T5" fmla="*/ 331760 h 60"/>
                <a:gd name="T6" fmla="*/ 83654 w 4"/>
                <a:gd name="T7" fmla="*/ 0 h 60"/>
                <a:gd name="T8" fmla="*/ 0 w 4"/>
                <a:gd name="T9" fmla="*/ 0 h 60"/>
                <a:gd name="T10" fmla="*/ 0 w 4"/>
                <a:gd name="T11" fmla="*/ 663398 h 60"/>
                <a:gd name="T12" fmla="*/ 0 w 4"/>
                <a:gd name="T13" fmla="*/ 995133 h 60"/>
                <a:gd name="T14" fmla="*/ 83654 w 4"/>
                <a:gd name="T15" fmla="*/ 995133 h 60"/>
                <a:gd name="T16" fmla="*/ 83654 w 4"/>
                <a:gd name="T17" fmla="*/ 663398 h 60"/>
                <a:gd name="T18" fmla="*/ 0 w 4"/>
                <a:gd name="T19" fmla="*/ 66339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67" name="Rectangle 65"/>
            <p:cNvSpPr>
              <a:spLocks noChangeArrowheads="1"/>
            </p:cNvSpPr>
            <p:nvPr/>
          </p:nvSpPr>
          <p:spPr bwMode="auto">
            <a:xfrm>
              <a:off x="1724" y="4269"/>
              <a:ext cx="21" cy="51"/>
            </a:xfrm>
            <a:prstGeom prst="rect">
              <a:avLst/>
            </a:prstGeom>
            <a:solidFill>
              <a:schemeClr val="bg2">
                <a:alpha val="50195"/>
              </a:schemeClr>
            </a:solidFill>
            <a:ln>
              <a:noFill/>
            </a:ln>
            <a:extLst>
              <a:ext uri="{91240B29-F687-4f45-9708-019B960494DF}">
                <a14:hiddenLine xmlns:a14="http://schemas.microsoft.com/office/drawing/2010/main" xmlns="" w="0">
                  <a:solidFill>
                    <a:srgbClr val="000000"/>
                  </a:solidFill>
                  <a:miter lim="800000"/>
                  <a:headEnd/>
                  <a:tailEnd/>
                </a14:hiddenLine>
              </a:ext>
            </a:extLst>
          </p:spPr>
          <p:txBody>
            <a:bodyPr/>
            <a:lstStyle/>
            <a:p>
              <a:endParaRPr lang="zh-CN" altLang="en-US"/>
            </a:p>
          </p:txBody>
        </p:sp>
        <p:sp>
          <p:nvSpPr>
            <p:cNvPr id="68" name="Rectangle 66"/>
            <p:cNvSpPr>
              <a:spLocks noChangeArrowheads="1"/>
            </p:cNvSpPr>
            <p:nvPr/>
          </p:nvSpPr>
          <p:spPr bwMode="auto">
            <a:xfrm>
              <a:off x="2169" y="23"/>
              <a:ext cx="21" cy="101"/>
            </a:xfrm>
            <a:prstGeom prst="rect">
              <a:avLst/>
            </a:prstGeom>
            <a:solidFill>
              <a:schemeClr val="bg2">
                <a:alpha val="50195"/>
              </a:schemeClr>
            </a:solidFill>
            <a:ln>
              <a:noFill/>
            </a:ln>
            <a:extLst>
              <a:ext uri="{91240B29-F687-4f45-9708-019B960494DF}">
                <a14:hiddenLine xmlns:a14="http://schemas.microsoft.com/office/drawing/2010/main" xmlns="" w="0">
                  <a:solidFill>
                    <a:srgbClr val="000000"/>
                  </a:solidFill>
                  <a:miter lim="800000"/>
                  <a:headEnd/>
                  <a:tailEnd/>
                </a14:hiddenLine>
              </a:ext>
            </a:extLst>
          </p:spPr>
          <p:txBody>
            <a:bodyPr/>
            <a:lstStyle/>
            <a:p>
              <a:endParaRPr lang="zh-CN" altLang="en-US"/>
            </a:p>
          </p:txBody>
        </p:sp>
        <p:sp>
          <p:nvSpPr>
            <p:cNvPr id="69" name="Freeform 67"/>
            <p:cNvSpPr>
              <a:spLocks noEditPoints="1"/>
            </p:cNvSpPr>
            <p:nvPr/>
          </p:nvSpPr>
          <p:spPr bwMode="auto">
            <a:xfrm>
              <a:off x="2169" y="225"/>
              <a:ext cx="21" cy="304"/>
            </a:xfrm>
            <a:custGeom>
              <a:avLst/>
              <a:gdLst>
                <a:gd name="T0" fmla="*/ 0 w 4"/>
                <a:gd name="T1" fmla="*/ 0 h 60"/>
                <a:gd name="T2" fmla="*/ 0 w 4"/>
                <a:gd name="T3" fmla="*/ 337394 h 60"/>
                <a:gd name="T4" fmla="*/ 83654 w 4"/>
                <a:gd name="T5" fmla="*/ 337394 h 60"/>
                <a:gd name="T6" fmla="*/ 83654 w 4"/>
                <a:gd name="T7" fmla="*/ 0 h 60"/>
                <a:gd name="T8" fmla="*/ 0 w 4"/>
                <a:gd name="T9" fmla="*/ 0 h 60"/>
                <a:gd name="T10" fmla="*/ 0 w 4"/>
                <a:gd name="T11" fmla="*/ 678178 h 60"/>
                <a:gd name="T12" fmla="*/ 0 w 4"/>
                <a:gd name="T13" fmla="*/ 1014909 h 60"/>
                <a:gd name="T14" fmla="*/ 83654 w 4"/>
                <a:gd name="T15" fmla="*/ 1014909 h 60"/>
                <a:gd name="T16" fmla="*/ 83654 w 4"/>
                <a:gd name="T17" fmla="*/ 678178 h 60"/>
                <a:gd name="T18" fmla="*/ 0 w 4"/>
                <a:gd name="T19" fmla="*/ 67817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70" name="Freeform 68"/>
            <p:cNvSpPr>
              <a:spLocks noEditPoints="1"/>
            </p:cNvSpPr>
            <p:nvPr/>
          </p:nvSpPr>
          <p:spPr bwMode="auto">
            <a:xfrm>
              <a:off x="2169" y="630"/>
              <a:ext cx="21" cy="303"/>
            </a:xfrm>
            <a:custGeom>
              <a:avLst/>
              <a:gdLst>
                <a:gd name="T0" fmla="*/ 0 w 4"/>
                <a:gd name="T1" fmla="*/ 0 h 60"/>
                <a:gd name="T2" fmla="*/ 0 w 4"/>
                <a:gd name="T3" fmla="*/ 331760 h 60"/>
                <a:gd name="T4" fmla="*/ 83654 w 4"/>
                <a:gd name="T5" fmla="*/ 331760 h 60"/>
                <a:gd name="T6" fmla="*/ 83654 w 4"/>
                <a:gd name="T7" fmla="*/ 0 h 60"/>
                <a:gd name="T8" fmla="*/ 0 w 4"/>
                <a:gd name="T9" fmla="*/ 0 h 60"/>
                <a:gd name="T10" fmla="*/ 0 w 4"/>
                <a:gd name="T11" fmla="*/ 663398 h 60"/>
                <a:gd name="T12" fmla="*/ 0 w 4"/>
                <a:gd name="T13" fmla="*/ 995133 h 60"/>
                <a:gd name="T14" fmla="*/ 83654 w 4"/>
                <a:gd name="T15" fmla="*/ 995133 h 60"/>
                <a:gd name="T16" fmla="*/ 83654 w 4"/>
                <a:gd name="T17" fmla="*/ 663398 h 60"/>
                <a:gd name="T18" fmla="*/ 0 w 4"/>
                <a:gd name="T19" fmla="*/ 66339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71" name="Freeform 69"/>
            <p:cNvSpPr>
              <a:spLocks noEditPoints="1"/>
            </p:cNvSpPr>
            <p:nvPr/>
          </p:nvSpPr>
          <p:spPr bwMode="auto">
            <a:xfrm>
              <a:off x="2169" y="1034"/>
              <a:ext cx="21" cy="303"/>
            </a:xfrm>
            <a:custGeom>
              <a:avLst/>
              <a:gdLst>
                <a:gd name="T0" fmla="*/ 0 w 4"/>
                <a:gd name="T1" fmla="*/ 0 h 60"/>
                <a:gd name="T2" fmla="*/ 0 w 4"/>
                <a:gd name="T3" fmla="*/ 331760 h 60"/>
                <a:gd name="T4" fmla="*/ 83654 w 4"/>
                <a:gd name="T5" fmla="*/ 331760 h 60"/>
                <a:gd name="T6" fmla="*/ 83654 w 4"/>
                <a:gd name="T7" fmla="*/ 0 h 60"/>
                <a:gd name="T8" fmla="*/ 0 w 4"/>
                <a:gd name="T9" fmla="*/ 0 h 60"/>
                <a:gd name="T10" fmla="*/ 0 w 4"/>
                <a:gd name="T11" fmla="*/ 663398 h 60"/>
                <a:gd name="T12" fmla="*/ 0 w 4"/>
                <a:gd name="T13" fmla="*/ 995133 h 60"/>
                <a:gd name="T14" fmla="*/ 83654 w 4"/>
                <a:gd name="T15" fmla="*/ 995133 h 60"/>
                <a:gd name="T16" fmla="*/ 83654 w 4"/>
                <a:gd name="T17" fmla="*/ 663398 h 60"/>
                <a:gd name="T18" fmla="*/ 0 w 4"/>
                <a:gd name="T19" fmla="*/ 66339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72" name="Freeform 70"/>
            <p:cNvSpPr>
              <a:spLocks noEditPoints="1"/>
            </p:cNvSpPr>
            <p:nvPr/>
          </p:nvSpPr>
          <p:spPr bwMode="auto">
            <a:xfrm>
              <a:off x="2169" y="1438"/>
              <a:ext cx="21" cy="304"/>
            </a:xfrm>
            <a:custGeom>
              <a:avLst/>
              <a:gdLst>
                <a:gd name="T0" fmla="*/ 0 w 4"/>
                <a:gd name="T1" fmla="*/ 0 h 60"/>
                <a:gd name="T2" fmla="*/ 0 w 4"/>
                <a:gd name="T3" fmla="*/ 337394 h 60"/>
                <a:gd name="T4" fmla="*/ 83654 w 4"/>
                <a:gd name="T5" fmla="*/ 337394 h 60"/>
                <a:gd name="T6" fmla="*/ 83654 w 4"/>
                <a:gd name="T7" fmla="*/ 0 h 60"/>
                <a:gd name="T8" fmla="*/ 0 w 4"/>
                <a:gd name="T9" fmla="*/ 0 h 60"/>
                <a:gd name="T10" fmla="*/ 0 w 4"/>
                <a:gd name="T11" fmla="*/ 678178 h 60"/>
                <a:gd name="T12" fmla="*/ 0 w 4"/>
                <a:gd name="T13" fmla="*/ 1014909 h 60"/>
                <a:gd name="T14" fmla="*/ 83654 w 4"/>
                <a:gd name="T15" fmla="*/ 1014909 h 60"/>
                <a:gd name="T16" fmla="*/ 83654 w 4"/>
                <a:gd name="T17" fmla="*/ 678178 h 60"/>
                <a:gd name="T18" fmla="*/ 0 w 4"/>
                <a:gd name="T19" fmla="*/ 67817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73" name="Freeform 71"/>
            <p:cNvSpPr>
              <a:spLocks noEditPoints="1"/>
            </p:cNvSpPr>
            <p:nvPr/>
          </p:nvSpPr>
          <p:spPr bwMode="auto">
            <a:xfrm>
              <a:off x="2169" y="1843"/>
              <a:ext cx="21" cy="303"/>
            </a:xfrm>
            <a:custGeom>
              <a:avLst/>
              <a:gdLst>
                <a:gd name="T0" fmla="*/ 0 w 4"/>
                <a:gd name="T1" fmla="*/ 0 h 60"/>
                <a:gd name="T2" fmla="*/ 0 w 4"/>
                <a:gd name="T3" fmla="*/ 331760 h 60"/>
                <a:gd name="T4" fmla="*/ 83654 w 4"/>
                <a:gd name="T5" fmla="*/ 331760 h 60"/>
                <a:gd name="T6" fmla="*/ 83654 w 4"/>
                <a:gd name="T7" fmla="*/ 0 h 60"/>
                <a:gd name="T8" fmla="*/ 0 w 4"/>
                <a:gd name="T9" fmla="*/ 0 h 60"/>
                <a:gd name="T10" fmla="*/ 0 w 4"/>
                <a:gd name="T11" fmla="*/ 663398 h 60"/>
                <a:gd name="T12" fmla="*/ 0 w 4"/>
                <a:gd name="T13" fmla="*/ 995133 h 60"/>
                <a:gd name="T14" fmla="*/ 83654 w 4"/>
                <a:gd name="T15" fmla="*/ 995133 h 60"/>
                <a:gd name="T16" fmla="*/ 83654 w 4"/>
                <a:gd name="T17" fmla="*/ 663398 h 60"/>
                <a:gd name="T18" fmla="*/ 0 w 4"/>
                <a:gd name="T19" fmla="*/ 66339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74" name="Freeform 72"/>
            <p:cNvSpPr>
              <a:spLocks noEditPoints="1"/>
            </p:cNvSpPr>
            <p:nvPr/>
          </p:nvSpPr>
          <p:spPr bwMode="auto">
            <a:xfrm>
              <a:off x="2169" y="2247"/>
              <a:ext cx="21" cy="304"/>
            </a:xfrm>
            <a:custGeom>
              <a:avLst/>
              <a:gdLst>
                <a:gd name="T0" fmla="*/ 0 w 4"/>
                <a:gd name="T1" fmla="*/ 0 h 60"/>
                <a:gd name="T2" fmla="*/ 0 w 4"/>
                <a:gd name="T3" fmla="*/ 337394 h 60"/>
                <a:gd name="T4" fmla="*/ 83654 w 4"/>
                <a:gd name="T5" fmla="*/ 337394 h 60"/>
                <a:gd name="T6" fmla="*/ 83654 w 4"/>
                <a:gd name="T7" fmla="*/ 0 h 60"/>
                <a:gd name="T8" fmla="*/ 0 w 4"/>
                <a:gd name="T9" fmla="*/ 0 h 60"/>
                <a:gd name="T10" fmla="*/ 0 w 4"/>
                <a:gd name="T11" fmla="*/ 678178 h 60"/>
                <a:gd name="T12" fmla="*/ 0 w 4"/>
                <a:gd name="T13" fmla="*/ 1014909 h 60"/>
                <a:gd name="T14" fmla="*/ 83654 w 4"/>
                <a:gd name="T15" fmla="*/ 1014909 h 60"/>
                <a:gd name="T16" fmla="*/ 83654 w 4"/>
                <a:gd name="T17" fmla="*/ 678178 h 60"/>
                <a:gd name="T18" fmla="*/ 0 w 4"/>
                <a:gd name="T19" fmla="*/ 67817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75" name="Freeform 73"/>
            <p:cNvSpPr>
              <a:spLocks noEditPoints="1"/>
            </p:cNvSpPr>
            <p:nvPr/>
          </p:nvSpPr>
          <p:spPr bwMode="auto">
            <a:xfrm>
              <a:off x="2169" y="2652"/>
              <a:ext cx="21" cy="303"/>
            </a:xfrm>
            <a:custGeom>
              <a:avLst/>
              <a:gdLst>
                <a:gd name="T0" fmla="*/ 0 w 4"/>
                <a:gd name="T1" fmla="*/ 0 h 60"/>
                <a:gd name="T2" fmla="*/ 0 w 4"/>
                <a:gd name="T3" fmla="*/ 331760 h 60"/>
                <a:gd name="T4" fmla="*/ 83654 w 4"/>
                <a:gd name="T5" fmla="*/ 331760 h 60"/>
                <a:gd name="T6" fmla="*/ 83654 w 4"/>
                <a:gd name="T7" fmla="*/ 0 h 60"/>
                <a:gd name="T8" fmla="*/ 0 w 4"/>
                <a:gd name="T9" fmla="*/ 0 h 60"/>
                <a:gd name="T10" fmla="*/ 0 w 4"/>
                <a:gd name="T11" fmla="*/ 663398 h 60"/>
                <a:gd name="T12" fmla="*/ 0 w 4"/>
                <a:gd name="T13" fmla="*/ 995133 h 60"/>
                <a:gd name="T14" fmla="*/ 83654 w 4"/>
                <a:gd name="T15" fmla="*/ 995133 h 60"/>
                <a:gd name="T16" fmla="*/ 83654 w 4"/>
                <a:gd name="T17" fmla="*/ 663398 h 60"/>
                <a:gd name="T18" fmla="*/ 0 w 4"/>
                <a:gd name="T19" fmla="*/ 66339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76" name="Freeform 74"/>
            <p:cNvSpPr>
              <a:spLocks noEditPoints="1"/>
            </p:cNvSpPr>
            <p:nvPr/>
          </p:nvSpPr>
          <p:spPr bwMode="auto">
            <a:xfrm>
              <a:off x="2169" y="3056"/>
              <a:ext cx="21" cy="303"/>
            </a:xfrm>
            <a:custGeom>
              <a:avLst/>
              <a:gdLst>
                <a:gd name="T0" fmla="*/ 0 w 4"/>
                <a:gd name="T1" fmla="*/ 0 h 60"/>
                <a:gd name="T2" fmla="*/ 0 w 4"/>
                <a:gd name="T3" fmla="*/ 331760 h 60"/>
                <a:gd name="T4" fmla="*/ 83654 w 4"/>
                <a:gd name="T5" fmla="*/ 331760 h 60"/>
                <a:gd name="T6" fmla="*/ 83654 w 4"/>
                <a:gd name="T7" fmla="*/ 0 h 60"/>
                <a:gd name="T8" fmla="*/ 0 w 4"/>
                <a:gd name="T9" fmla="*/ 0 h 60"/>
                <a:gd name="T10" fmla="*/ 0 w 4"/>
                <a:gd name="T11" fmla="*/ 663398 h 60"/>
                <a:gd name="T12" fmla="*/ 0 w 4"/>
                <a:gd name="T13" fmla="*/ 995133 h 60"/>
                <a:gd name="T14" fmla="*/ 83654 w 4"/>
                <a:gd name="T15" fmla="*/ 995133 h 60"/>
                <a:gd name="T16" fmla="*/ 83654 w 4"/>
                <a:gd name="T17" fmla="*/ 663398 h 60"/>
                <a:gd name="T18" fmla="*/ 0 w 4"/>
                <a:gd name="T19" fmla="*/ 66339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77" name="Freeform 75"/>
            <p:cNvSpPr>
              <a:spLocks noEditPoints="1"/>
            </p:cNvSpPr>
            <p:nvPr/>
          </p:nvSpPr>
          <p:spPr bwMode="auto">
            <a:xfrm>
              <a:off x="2169" y="3461"/>
              <a:ext cx="21" cy="303"/>
            </a:xfrm>
            <a:custGeom>
              <a:avLst/>
              <a:gdLst>
                <a:gd name="T0" fmla="*/ 0 w 4"/>
                <a:gd name="T1" fmla="*/ 0 h 60"/>
                <a:gd name="T2" fmla="*/ 0 w 4"/>
                <a:gd name="T3" fmla="*/ 331760 h 60"/>
                <a:gd name="T4" fmla="*/ 83654 w 4"/>
                <a:gd name="T5" fmla="*/ 331760 h 60"/>
                <a:gd name="T6" fmla="*/ 83654 w 4"/>
                <a:gd name="T7" fmla="*/ 0 h 60"/>
                <a:gd name="T8" fmla="*/ 0 w 4"/>
                <a:gd name="T9" fmla="*/ 0 h 60"/>
                <a:gd name="T10" fmla="*/ 0 w 4"/>
                <a:gd name="T11" fmla="*/ 663398 h 60"/>
                <a:gd name="T12" fmla="*/ 0 w 4"/>
                <a:gd name="T13" fmla="*/ 995133 h 60"/>
                <a:gd name="T14" fmla="*/ 83654 w 4"/>
                <a:gd name="T15" fmla="*/ 995133 h 60"/>
                <a:gd name="T16" fmla="*/ 83654 w 4"/>
                <a:gd name="T17" fmla="*/ 663398 h 60"/>
                <a:gd name="T18" fmla="*/ 0 w 4"/>
                <a:gd name="T19" fmla="*/ 66339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78" name="Freeform 76"/>
            <p:cNvSpPr>
              <a:spLocks noEditPoints="1"/>
            </p:cNvSpPr>
            <p:nvPr/>
          </p:nvSpPr>
          <p:spPr bwMode="auto">
            <a:xfrm>
              <a:off x="2169" y="3865"/>
              <a:ext cx="21" cy="303"/>
            </a:xfrm>
            <a:custGeom>
              <a:avLst/>
              <a:gdLst>
                <a:gd name="T0" fmla="*/ 0 w 4"/>
                <a:gd name="T1" fmla="*/ 0 h 60"/>
                <a:gd name="T2" fmla="*/ 0 w 4"/>
                <a:gd name="T3" fmla="*/ 331760 h 60"/>
                <a:gd name="T4" fmla="*/ 83654 w 4"/>
                <a:gd name="T5" fmla="*/ 331760 h 60"/>
                <a:gd name="T6" fmla="*/ 83654 w 4"/>
                <a:gd name="T7" fmla="*/ 0 h 60"/>
                <a:gd name="T8" fmla="*/ 0 w 4"/>
                <a:gd name="T9" fmla="*/ 0 h 60"/>
                <a:gd name="T10" fmla="*/ 0 w 4"/>
                <a:gd name="T11" fmla="*/ 663398 h 60"/>
                <a:gd name="T12" fmla="*/ 0 w 4"/>
                <a:gd name="T13" fmla="*/ 995133 h 60"/>
                <a:gd name="T14" fmla="*/ 83654 w 4"/>
                <a:gd name="T15" fmla="*/ 995133 h 60"/>
                <a:gd name="T16" fmla="*/ 83654 w 4"/>
                <a:gd name="T17" fmla="*/ 663398 h 60"/>
                <a:gd name="T18" fmla="*/ 0 w 4"/>
                <a:gd name="T19" fmla="*/ 66339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79" name="Rectangle 77"/>
            <p:cNvSpPr>
              <a:spLocks noChangeArrowheads="1"/>
            </p:cNvSpPr>
            <p:nvPr/>
          </p:nvSpPr>
          <p:spPr bwMode="auto">
            <a:xfrm>
              <a:off x="2169" y="4269"/>
              <a:ext cx="21" cy="51"/>
            </a:xfrm>
            <a:prstGeom prst="rect">
              <a:avLst/>
            </a:prstGeom>
            <a:solidFill>
              <a:schemeClr val="bg2">
                <a:alpha val="50195"/>
              </a:schemeClr>
            </a:solidFill>
            <a:ln>
              <a:noFill/>
            </a:ln>
            <a:extLst>
              <a:ext uri="{91240B29-F687-4f45-9708-019B960494DF}">
                <a14:hiddenLine xmlns:a14="http://schemas.microsoft.com/office/drawing/2010/main" xmlns="" w="0">
                  <a:solidFill>
                    <a:srgbClr val="000000"/>
                  </a:solidFill>
                  <a:miter lim="800000"/>
                  <a:headEnd/>
                  <a:tailEnd/>
                </a14:hiddenLine>
              </a:ext>
            </a:extLst>
          </p:spPr>
          <p:txBody>
            <a:bodyPr/>
            <a:lstStyle/>
            <a:p>
              <a:endParaRPr lang="zh-CN" altLang="en-US"/>
            </a:p>
          </p:txBody>
        </p:sp>
        <p:sp>
          <p:nvSpPr>
            <p:cNvPr id="80" name="Rectangle 78"/>
            <p:cNvSpPr>
              <a:spLocks noChangeArrowheads="1"/>
            </p:cNvSpPr>
            <p:nvPr/>
          </p:nvSpPr>
          <p:spPr bwMode="auto">
            <a:xfrm>
              <a:off x="2620" y="23"/>
              <a:ext cx="20" cy="101"/>
            </a:xfrm>
            <a:prstGeom prst="rect">
              <a:avLst/>
            </a:prstGeom>
            <a:solidFill>
              <a:schemeClr val="bg2">
                <a:alpha val="50195"/>
              </a:schemeClr>
            </a:solidFill>
            <a:ln>
              <a:noFill/>
            </a:ln>
            <a:extLst>
              <a:ext uri="{91240B29-F687-4f45-9708-019B960494DF}">
                <a14:hiddenLine xmlns:a14="http://schemas.microsoft.com/office/drawing/2010/main" xmlns="" w="0">
                  <a:solidFill>
                    <a:srgbClr val="000000"/>
                  </a:solidFill>
                  <a:miter lim="800000"/>
                  <a:headEnd/>
                  <a:tailEnd/>
                </a14:hiddenLine>
              </a:ext>
            </a:extLst>
          </p:spPr>
          <p:txBody>
            <a:bodyPr/>
            <a:lstStyle/>
            <a:p>
              <a:endParaRPr lang="zh-CN" altLang="en-US"/>
            </a:p>
          </p:txBody>
        </p:sp>
        <p:sp>
          <p:nvSpPr>
            <p:cNvPr id="81" name="Freeform 79"/>
            <p:cNvSpPr>
              <a:spLocks noEditPoints="1"/>
            </p:cNvSpPr>
            <p:nvPr/>
          </p:nvSpPr>
          <p:spPr bwMode="auto">
            <a:xfrm>
              <a:off x="2620" y="225"/>
              <a:ext cx="20" cy="304"/>
            </a:xfrm>
            <a:custGeom>
              <a:avLst/>
              <a:gdLst>
                <a:gd name="T0" fmla="*/ 0 w 4"/>
                <a:gd name="T1" fmla="*/ 0 h 60"/>
                <a:gd name="T2" fmla="*/ 0 w 4"/>
                <a:gd name="T3" fmla="*/ 337394 h 60"/>
                <a:gd name="T4" fmla="*/ 62500 w 4"/>
                <a:gd name="T5" fmla="*/ 337394 h 60"/>
                <a:gd name="T6" fmla="*/ 62500 w 4"/>
                <a:gd name="T7" fmla="*/ 0 h 60"/>
                <a:gd name="T8" fmla="*/ 0 w 4"/>
                <a:gd name="T9" fmla="*/ 0 h 60"/>
                <a:gd name="T10" fmla="*/ 0 w 4"/>
                <a:gd name="T11" fmla="*/ 678178 h 60"/>
                <a:gd name="T12" fmla="*/ 0 w 4"/>
                <a:gd name="T13" fmla="*/ 1014909 h 60"/>
                <a:gd name="T14" fmla="*/ 62500 w 4"/>
                <a:gd name="T15" fmla="*/ 1014909 h 60"/>
                <a:gd name="T16" fmla="*/ 62500 w 4"/>
                <a:gd name="T17" fmla="*/ 678178 h 60"/>
                <a:gd name="T18" fmla="*/ 0 w 4"/>
                <a:gd name="T19" fmla="*/ 67817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82" name="Freeform 80"/>
            <p:cNvSpPr>
              <a:spLocks noEditPoints="1"/>
            </p:cNvSpPr>
            <p:nvPr/>
          </p:nvSpPr>
          <p:spPr bwMode="auto">
            <a:xfrm>
              <a:off x="2620" y="630"/>
              <a:ext cx="20" cy="303"/>
            </a:xfrm>
            <a:custGeom>
              <a:avLst/>
              <a:gdLst>
                <a:gd name="T0" fmla="*/ 0 w 4"/>
                <a:gd name="T1" fmla="*/ 0 h 60"/>
                <a:gd name="T2" fmla="*/ 0 w 4"/>
                <a:gd name="T3" fmla="*/ 331760 h 60"/>
                <a:gd name="T4" fmla="*/ 62500 w 4"/>
                <a:gd name="T5" fmla="*/ 331760 h 60"/>
                <a:gd name="T6" fmla="*/ 62500 w 4"/>
                <a:gd name="T7" fmla="*/ 0 h 60"/>
                <a:gd name="T8" fmla="*/ 0 w 4"/>
                <a:gd name="T9" fmla="*/ 0 h 60"/>
                <a:gd name="T10" fmla="*/ 0 w 4"/>
                <a:gd name="T11" fmla="*/ 663398 h 60"/>
                <a:gd name="T12" fmla="*/ 0 w 4"/>
                <a:gd name="T13" fmla="*/ 995133 h 60"/>
                <a:gd name="T14" fmla="*/ 62500 w 4"/>
                <a:gd name="T15" fmla="*/ 995133 h 60"/>
                <a:gd name="T16" fmla="*/ 62500 w 4"/>
                <a:gd name="T17" fmla="*/ 663398 h 60"/>
                <a:gd name="T18" fmla="*/ 0 w 4"/>
                <a:gd name="T19" fmla="*/ 66339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83" name="Freeform 81"/>
            <p:cNvSpPr>
              <a:spLocks noEditPoints="1"/>
            </p:cNvSpPr>
            <p:nvPr/>
          </p:nvSpPr>
          <p:spPr bwMode="auto">
            <a:xfrm>
              <a:off x="2620" y="1034"/>
              <a:ext cx="20" cy="303"/>
            </a:xfrm>
            <a:custGeom>
              <a:avLst/>
              <a:gdLst>
                <a:gd name="T0" fmla="*/ 0 w 4"/>
                <a:gd name="T1" fmla="*/ 0 h 60"/>
                <a:gd name="T2" fmla="*/ 0 w 4"/>
                <a:gd name="T3" fmla="*/ 331760 h 60"/>
                <a:gd name="T4" fmla="*/ 62500 w 4"/>
                <a:gd name="T5" fmla="*/ 331760 h 60"/>
                <a:gd name="T6" fmla="*/ 62500 w 4"/>
                <a:gd name="T7" fmla="*/ 0 h 60"/>
                <a:gd name="T8" fmla="*/ 0 w 4"/>
                <a:gd name="T9" fmla="*/ 0 h 60"/>
                <a:gd name="T10" fmla="*/ 0 w 4"/>
                <a:gd name="T11" fmla="*/ 663398 h 60"/>
                <a:gd name="T12" fmla="*/ 0 w 4"/>
                <a:gd name="T13" fmla="*/ 995133 h 60"/>
                <a:gd name="T14" fmla="*/ 62500 w 4"/>
                <a:gd name="T15" fmla="*/ 995133 h 60"/>
                <a:gd name="T16" fmla="*/ 62500 w 4"/>
                <a:gd name="T17" fmla="*/ 663398 h 60"/>
                <a:gd name="T18" fmla="*/ 0 w 4"/>
                <a:gd name="T19" fmla="*/ 66339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84" name="Freeform 82"/>
            <p:cNvSpPr>
              <a:spLocks noEditPoints="1"/>
            </p:cNvSpPr>
            <p:nvPr/>
          </p:nvSpPr>
          <p:spPr bwMode="auto">
            <a:xfrm>
              <a:off x="2620" y="1438"/>
              <a:ext cx="20" cy="304"/>
            </a:xfrm>
            <a:custGeom>
              <a:avLst/>
              <a:gdLst>
                <a:gd name="T0" fmla="*/ 0 w 4"/>
                <a:gd name="T1" fmla="*/ 0 h 60"/>
                <a:gd name="T2" fmla="*/ 0 w 4"/>
                <a:gd name="T3" fmla="*/ 337394 h 60"/>
                <a:gd name="T4" fmla="*/ 62500 w 4"/>
                <a:gd name="T5" fmla="*/ 337394 h 60"/>
                <a:gd name="T6" fmla="*/ 62500 w 4"/>
                <a:gd name="T7" fmla="*/ 0 h 60"/>
                <a:gd name="T8" fmla="*/ 0 w 4"/>
                <a:gd name="T9" fmla="*/ 0 h 60"/>
                <a:gd name="T10" fmla="*/ 0 w 4"/>
                <a:gd name="T11" fmla="*/ 678178 h 60"/>
                <a:gd name="T12" fmla="*/ 0 w 4"/>
                <a:gd name="T13" fmla="*/ 1014909 h 60"/>
                <a:gd name="T14" fmla="*/ 62500 w 4"/>
                <a:gd name="T15" fmla="*/ 1014909 h 60"/>
                <a:gd name="T16" fmla="*/ 62500 w 4"/>
                <a:gd name="T17" fmla="*/ 678178 h 60"/>
                <a:gd name="T18" fmla="*/ 0 w 4"/>
                <a:gd name="T19" fmla="*/ 67817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85" name="Freeform 83"/>
            <p:cNvSpPr>
              <a:spLocks noEditPoints="1"/>
            </p:cNvSpPr>
            <p:nvPr/>
          </p:nvSpPr>
          <p:spPr bwMode="auto">
            <a:xfrm>
              <a:off x="2620" y="1843"/>
              <a:ext cx="20" cy="303"/>
            </a:xfrm>
            <a:custGeom>
              <a:avLst/>
              <a:gdLst>
                <a:gd name="T0" fmla="*/ 0 w 4"/>
                <a:gd name="T1" fmla="*/ 0 h 60"/>
                <a:gd name="T2" fmla="*/ 0 w 4"/>
                <a:gd name="T3" fmla="*/ 331760 h 60"/>
                <a:gd name="T4" fmla="*/ 62500 w 4"/>
                <a:gd name="T5" fmla="*/ 331760 h 60"/>
                <a:gd name="T6" fmla="*/ 62500 w 4"/>
                <a:gd name="T7" fmla="*/ 0 h 60"/>
                <a:gd name="T8" fmla="*/ 0 w 4"/>
                <a:gd name="T9" fmla="*/ 0 h 60"/>
                <a:gd name="T10" fmla="*/ 0 w 4"/>
                <a:gd name="T11" fmla="*/ 663398 h 60"/>
                <a:gd name="T12" fmla="*/ 0 w 4"/>
                <a:gd name="T13" fmla="*/ 995133 h 60"/>
                <a:gd name="T14" fmla="*/ 62500 w 4"/>
                <a:gd name="T15" fmla="*/ 995133 h 60"/>
                <a:gd name="T16" fmla="*/ 62500 w 4"/>
                <a:gd name="T17" fmla="*/ 663398 h 60"/>
                <a:gd name="T18" fmla="*/ 0 w 4"/>
                <a:gd name="T19" fmla="*/ 66339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86" name="Freeform 84"/>
            <p:cNvSpPr>
              <a:spLocks noEditPoints="1"/>
            </p:cNvSpPr>
            <p:nvPr/>
          </p:nvSpPr>
          <p:spPr bwMode="auto">
            <a:xfrm>
              <a:off x="2620" y="2247"/>
              <a:ext cx="20" cy="304"/>
            </a:xfrm>
            <a:custGeom>
              <a:avLst/>
              <a:gdLst>
                <a:gd name="T0" fmla="*/ 0 w 4"/>
                <a:gd name="T1" fmla="*/ 0 h 60"/>
                <a:gd name="T2" fmla="*/ 0 w 4"/>
                <a:gd name="T3" fmla="*/ 337394 h 60"/>
                <a:gd name="T4" fmla="*/ 62500 w 4"/>
                <a:gd name="T5" fmla="*/ 337394 h 60"/>
                <a:gd name="T6" fmla="*/ 62500 w 4"/>
                <a:gd name="T7" fmla="*/ 0 h 60"/>
                <a:gd name="T8" fmla="*/ 0 w 4"/>
                <a:gd name="T9" fmla="*/ 0 h 60"/>
                <a:gd name="T10" fmla="*/ 0 w 4"/>
                <a:gd name="T11" fmla="*/ 678178 h 60"/>
                <a:gd name="T12" fmla="*/ 0 w 4"/>
                <a:gd name="T13" fmla="*/ 1014909 h 60"/>
                <a:gd name="T14" fmla="*/ 62500 w 4"/>
                <a:gd name="T15" fmla="*/ 1014909 h 60"/>
                <a:gd name="T16" fmla="*/ 62500 w 4"/>
                <a:gd name="T17" fmla="*/ 678178 h 60"/>
                <a:gd name="T18" fmla="*/ 0 w 4"/>
                <a:gd name="T19" fmla="*/ 67817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87" name="Freeform 85"/>
            <p:cNvSpPr>
              <a:spLocks noEditPoints="1"/>
            </p:cNvSpPr>
            <p:nvPr/>
          </p:nvSpPr>
          <p:spPr bwMode="auto">
            <a:xfrm>
              <a:off x="2620" y="2652"/>
              <a:ext cx="20" cy="303"/>
            </a:xfrm>
            <a:custGeom>
              <a:avLst/>
              <a:gdLst>
                <a:gd name="T0" fmla="*/ 0 w 4"/>
                <a:gd name="T1" fmla="*/ 0 h 60"/>
                <a:gd name="T2" fmla="*/ 0 w 4"/>
                <a:gd name="T3" fmla="*/ 331760 h 60"/>
                <a:gd name="T4" fmla="*/ 62500 w 4"/>
                <a:gd name="T5" fmla="*/ 331760 h 60"/>
                <a:gd name="T6" fmla="*/ 62500 w 4"/>
                <a:gd name="T7" fmla="*/ 0 h 60"/>
                <a:gd name="T8" fmla="*/ 0 w 4"/>
                <a:gd name="T9" fmla="*/ 0 h 60"/>
                <a:gd name="T10" fmla="*/ 0 w 4"/>
                <a:gd name="T11" fmla="*/ 663398 h 60"/>
                <a:gd name="T12" fmla="*/ 0 w 4"/>
                <a:gd name="T13" fmla="*/ 995133 h 60"/>
                <a:gd name="T14" fmla="*/ 62500 w 4"/>
                <a:gd name="T15" fmla="*/ 995133 h 60"/>
                <a:gd name="T16" fmla="*/ 62500 w 4"/>
                <a:gd name="T17" fmla="*/ 663398 h 60"/>
                <a:gd name="T18" fmla="*/ 0 w 4"/>
                <a:gd name="T19" fmla="*/ 66339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88" name="Freeform 86"/>
            <p:cNvSpPr>
              <a:spLocks noEditPoints="1"/>
            </p:cNvSpPr>
            <p:nvPr/>
          </p:nvSpPr>
          <p:spPr bwMode="auto">
            <a:xfrm>
              <a:off x="2620" y="3056"/>
              <a:ext cx="20" cy="303"/>
            </a:xfrm>
            <a:custGeom>
              <a:avLst/>
              <a:gdLst>
                <a:gd name="T0" fmla="*/ 0 w 4"/>
                <a:gd name="T1" fmla="*/ 0 h 60"/>
                <a:gd name="T2" fmla="*/ 0 w 4"/>
                <a:gd name="T3" fmla="*/ 331760 h 60"/>
                <a:gd name="T4" fmla="*/ 62500 w 4"/>
                <a:gd name="T5" fmla="*/ 331760 h 60"/>
                <a:gd name="T6" fmla="*/ 62500 w 4"/>
                <a:gd name="T7" fmla="*/ 0 h 60"/>
                <a:gd name="T8" fmla="*/ 0 w 4"/>
                <a:gd name="T9" fmla="*/ 0 h 60"/>
                <a:gd name="T10" fmla="*/ 0 w 4"/>
                <a:gd name="T11" fmla="*/ 663398 h 60"/>
                <a:gd name="T12" fmla="*/ 0 w 4"/>
                <a:gd name="T13" fmla="*/ 995133 h 60"/>
                <a:gd name="T14" fmla="*/ 62500 w 4"/>
                <a:gd name="T15" fmla="*/ 995133 h 60"/>
                <a:gd name="T16" fmla="*/ 62500 w 4"/>
                <a:gd name="T17" fmla="*/ 663398 h 60"/>
                <a:gd name="T18" fmla="*/ 0 w 4"/>
                <a:gd name="T19" fmla="*/ 66339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89" name="Freeform 87"/>
            <p:cNvSpPr>
              <a:spLocks noEditPoints="1"/>
            </p:cNvSpPr>
            <p:nvPr/>
          </p:nvSpPr>
          <p:spPr bwMode="auto">
            <a:xfrm>
              <a:off x="2620" y="3461"/>
              <a:ext cx="20" cy="303"/>
            </a:xfrm>
            <a:custGeom>
              <a:avLst/>
              <a:gdLst>
                <a:gd name="T0" fmla="*/ 0 w 4"/>
                <a:gd name="T1" fmla="*/ 0 h 60"/>
                <a:gd name="T2" fmla="*/ 0 w 4"/>
                <a:gd name="T3" fmla="*/ 331760 h 60"/>
                <a:gd name="T4" fmla="*/ 62500 w 4"/>
                <a:gd name="T5" fmla="*/ 331760 h 60"/>
                <a:gd name="T6" fmla="*/ 62500 w 4"/>
                <a:gd name="T7" fmla="*/ 0 h 60"/>
                <a:gd name="T8" fmla="*/ 0 w 4"/>
                <a:gd name="T9" fmla="*/ 0 h 60"/>
                <a:gd name="T10" fmla="*/ 0 w 4"/>
                <a:gd name="T11" fmla="*/ 663398 h 60"/>
                <a:gd name="T12" fmla="*/ 0 w 4"/>
                <a:gd name="T13" fmla="*/ 995133 h 60"/>
                <a:gd name="T14" fmla="*/ 62500 w 4"/>
                <a:gd name="T15" fmla="*/ 995133 h 60"/>
                <a:gd name="T16" fmla="*/ 62500 w 4"/>
                <a:gd name="T17" fmla="*/ 663398 h 60"/>
                <a:gd name="T18" fmla="*/ 0 w 4"/>
                <a:gd name="T19" fmla="*/ 66339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90" name="Freeform 88"/>
            <p:cNvSpPr>
              <a:spLocks noEditPoints="1"/>
            </p:cNvSpPr>
            <p:nvPr/>
          </p:nvSpPr>
          <p:spPr bwMode="auto">
            <a:xfrm>
              <a:off x="2620" y="3865"/>
              <a:ext cx="20" cy="303"/>
            </a:xfrm>
            <a:custGeom>
              <a:avLst/>
              <a:gdLst>
                <a:gd name="T0" fmla="*/ 0 w 4"/>
                <a:gd name="T1" fmla="*/ 0 h 60"/>
                <a:gd name="T2" fmla="*/ 0 w 4"/>
                <a:gd name="T3" fmla="*/ 331760 h 60"/>
                <a:gd name="T4" fmla="*/ 62500 w 4"/>
                <a:gd name="T5" fmla="*/ 331760 h 60"/>
                <a:gd name="T6" fmla="*/ 62500 w 4"/>
                <a:gd name="T7" fmla="*/ 0 h 60"/>
                <a:gd name="T8" fmla="*/ 0 w 4"/>
                <a:gd name="T9" fmla="*/ 0 h 60"/>
                <a:gd name="T10" fmla="*/ 0 w 4"/>
                <a:gd name="T11" fmla="*/ 663398 h 60"/>
                <a:gd name="T12" fmla="*/ 0 w 4"/>
                <a:gd name="T13" fmla="*/ 995133 h 60"/>
                <a:gd name="T14" fmla="*/ 62500 w 4"/>
                <a:gd name="T15" fmla="*/ 995133 h 60"/>
                <a:gd name="T16" fmla="*/ 62500 w 4"/>
                <a:gd name="T17" fmla="*/ 663398 h 60"/>
                <a:gd name="T18" fmla="*/ 0 w 4"/>
                <a:gd name="T19" fmla="*/ 66339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91" name="Rectangle 89"/>
            <p:cNvSpPr>
              <a:spLocks noChangeArrowheads="1"/>
            </p:cNvSpPr>
            <p:nvPr/>
          </p:nvSpPr>
          <p:spPr bwMode="auto">
            <a:xfrm>
              <a:off x="2620" y="4269"/>
              <a:ext cx="20" cy="51"/>
            </a:xfrm>
            <a:prstGeom prst="rect">
              <a:avLst/>
            </a:prstGeom>
            <a:solidFill>
              <a:schemeClr val="bg2">
                <a:alpha val="50195"/>
              </a:schemeClr>
            </a:solidFill>
            <a:ln>
              <a:noFill/>
            </a:ln>
            <a:extLst>
              <a:ext uri="{91240B29-F687-4f45-9708-019B960494DF}">
                <a14:hiddenLine xmlns:a14="http://schemas.microsoft.com/office/drawing/2010/main" xmlns="" w="0">
                  <a:solidFill>
                    <a:srgbClr val="000000"/>
                  </a:solidFill>
                  <a:miter lim="800000"/>
                  <a:headEnd/>
                  <a:tailEnd/>
                </a14:hiddenLine>
              </a:ext>
            </a:extLst>
          </p:spPr>
          <p:txBody>
            <a:bodyPr/>
            <a:lstStyle/>
            <a:p>
              <a:endParaRPr lang="zh-CN" altLang="en-US"/>
            </a:p>
          </p:txBody>
        </p:sp>
        <p:sp>
          <p:nvSpPr>
            <p:cNvPr id="92" name="Rectangle 90"/>
            <p:cNvSpPr>
              <a:spLocks noChangeArrowheads="1"/>
            </p:cNvSpPr>
            <p:nvPr/>
          </p:nvSpPr>
          <p:spPr bwMode="auto">
            <a:xfrm>
              <a:off x="3065" y="23"/>
              <a:ext cx="20" cy="101"/>
            </a:xfrm>
            <a:prstGeom prst="rect">
              <a:avLst/>
            </a:prstGeom>
            <a:solidFill>
              <a:schemeClr val="bg2">
                <a:alpha val="50195"/>
              </a:schemeClr>
            </a:solidFill>
            <a:ln>
              <a:noFill/>
            </a:ln>
            <a:extLst>
              <a:ext uri="{91240B29-F687-4f45-9708-019B960494DF}">
                <a14:hiddenLine xmlns:a14="http://schemas.microsoft.com/office/drawing/2010/main" xmlns="" w="0">
                  <a:solidFill>
                    <a:srgbClr val="000000"/>
                  </a:solidFill>
                  <a:miter lim="800000"/>
                  <a:headEnd/>
                  <a:tailEnd/>
                </a14:hiddenLine>
              </a:ext>
            </a:extLst>
          </p:spPr>
          <p:txBody>
            <a:bodyPr/>
            <a:lstStyle/>
            <a:p>
              <a:endParaRPr lang="zh-CN" altLang="en-US"/>
            </a:p>
          </p:txBody>
        </p:sp>
        <p:sp>
          <p:nvSpPr>
            <p:cNvPr id="93" name="Freeform 91"/>
            <p:cNvSpPr>
              <a:spLocks noEditPoints="1"/>
            </p:cNvSpPr>
            <p:nvPr/>
          </p:nvSpPr>
          <p:spPr bwMode="auto">
            <a:xfrm>
              <a:off x="3065" y="225"/>
              <a:ext cx="20" cy="304"/>
            </a:xfrm>
            <a:custGeom>
              <a:avLst/>
              <a:gdLst>
                <a:gd name="T0" fmla="*/ 0 w 4"/>
                <a:gd name="T1" fmla="*/ 0 h 60"/>
                <a:gd name="T2" fmla="*/ 0 w 4"/>
                <a:gd name="T3" fmla="*/ 337394 h 60"/>
                <a:gd name="T4" fmla="*/ 62500 w 4"/>
                <a:gd name="T5" fmla="*/ 337394 h 60"/>
                <a:gd name="T6" fmla="*/ 62500 w 4"/>
                <a:gd name="T7" fmla="*/ 0 h 60"/>
                <a:gd name="T8" fmla="*/ 0 w 4"/>
                <a:gd name="T9" fmla="*/ 0 h 60"/>
                <a:gd name="T10" fmla="*/ 0 w 4"/>
                <a:gd name="T11" fmla="*/ 678178 h 60"/>
                <a:gd name="T12" fmla="*/ 0 w 4"/>
                <a:gd name="T13" fmla="*/ 1014909 h 60"/>
                <a:gd name="T14" fmla="*/ 62500 w 4"/>
                <a:gd name="T15" fmla="*/ 1014909 h 60"/>
                <a:gd name="T16" fmla="*/ 62500 w 4"/>
                <a:gd name="T17" fmla="*/ 678178 h 60"/>
                <a:gd name="T18" fmla="*/ 0 w 4"/>
                <a:gd name="T19" fmla="*/ 67817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94" name="Freeform 92"/>
            <p:cNvSpPr>
              <a:spLocks noEditPoints="1"/>
            </p:cNvSpPr>
            <p:nvPr/>
          </p:nvSpPr>
          <p:spPr bwMode="auto">
            <a:xfrm>
              <a:off x="3065" y="630"/>
              <a:ext cx="20" cy="303"/>
            </a:xfrm>
            <a:custGeom>
              <a:avLst/>
              <a:gdLst>
                <a:gd name="T0" fmla="*/ 0 w 4"/>
                <a:gd name="T1" fmla="*/ 0 h 60"/>
                <a:gd name="T2" fmla="*/ 0 w 4"/>
                <a:gd name="T3" fmla="*/ 331760 h 60"/>
                <a:gd name="T4" fmla="*/ 62500 w 4"/>
                <a:gd name="T5" fmla="*/ 331760 h 60"/>
                <a:gd name="T6" fmla="*/ 62500 w 4"/>
                <a:gd name="T7" fmla="*/ 0 h 60"/>
                <a:gd name="T8" fmla="*/ 0 w 4"/>
                <a:gd name="T9" fmla="*/ 0 h 60"/>
                <a:gd name="T10" fmla="*/ 0 w 4"/>
                <a:gd name="T11" fmla="*/ 663398 h 60"/>
                <a:gd name="T12" fmla="*/ 0 w 4"/>
                <a:gd name="T13" fmla="*/ 995133 h 60"/>
                <a:gd name="T14" fmla="*/ 62500 w 4"/>
                <a:gd name="T15" fmla="*/ 995133 h 60"/>
                <a:gd name="T16" fmla="*/ 62500 w 4"/>
                <a:gd name="T17" fmla="*/ 663398 h 60"/>
                <a:gd name="T18" fmla="*/ 0 w 4"/>
                <a:gd name="T19" fmla="*/ 66339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95" name="Freeform 93"/>
            <p:cNvSpPr>
              <a:spLocks noEditPoints="1"/>
            </p:cNvSpPr>
            <p:nvPr/>
          </p:nvSpPr>
          <p:spPr bwMode="auto">
            <a:xfrm>
              <a:off x="3065" y="1034"/>
              <a:ext cx="20" cy="303"/>
            </a:xfrm>
            <a:custGeom>
              <a:avLst/>
              <a:gdLst>
                <a:gd name="T0" fmla="*/ 0 w 4"/>
                <a:gd name="T1" fmla="*/ 0 h 60"/>
                <a:gd name="T2" fmla="*/ 0 w 4"/>
                <a:gd name="T3" fmla="*/ 331760 h 60"/>
                <a:gd name="T4" fmla="*/ 62500 w 4"/>
                <a:gd name="T5" fmla="*/ 331760 h 60"/>
                <a:gd name="T6" fmla="*/ 62500 w 4"/>
                <a:gd name="T7" fmla="*/ 0 h 60"/>
                <a:gd name="T8" fmla="*/ 0 w 4"/>
                <a:gd name="T9" fmla="*/ 0 h 60"/>
                <a:gd name="T10" fmla="*/ 0 w 4"/>
                <a:gd name="T11" fmla="*/ 663398 h 60"/>
                <a:gd name="T12" fmla="*/ 0 w 4"/>
                <a:gd name="T13" fmla="*/ 995133 h 60"/>
                <a:gd name="T14" fmla="*/ 62500 w 4"/>
                <a:gd name="T15" fmla="*/ 995133 h 60"/>
                <a:gd name="T16" fmla="*/ 62500 w 4"/>
                <a:gd name="T17" fmla="*/ 663398 h 60"/>
                <a:gd name="T18" fmla="*/ 0 w 4"/>
                <a:gd name="T19" fmla="*/ 66339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96" name="Freeform 94"/>
            <p:cNvSpPr>
              <a:spLocks noEditPoints="1"/>
            </p:cNvSpPr>
            <p:nvPr/>
          </p:nvSpPr>
          <p:spPr bwMode="auto">
            <a:xfrm>
              <a:off x="3065" y="1438"/>
              <a:ext cx="20" cy="304"/>
            </a:xfrm>
            <a:custGeom>
              <a:avLst/>
              <a:gdLst>
                <a:gd name="T0" fmla="*/ 0 w 4"/>
                <a:gd name="T1" fmla="*/ 0 h 60"/>
                <a:gd name="T2" fmla="*/ 0 w 4"/>
                <a:gd name="T3" fmla="*/ 337394 h 60"/>
                <a:gd name="T4" fmla="*/ 62500 w 4"/>
                <a:gd name="T5" fmla="*/ 337394 h 60"/>
                <a:gd name="T6" fmla="*/ 62500 w 4"/>
                <a:gd name="T7" fmla="*/ 0 h 60"/>
                <a:gd name="T8" fmla="*/ 0 w 4"/>
                <a:gd name="T9" fmla="*/ 0 h 60"/>
                <a:gd name="T10" fmla="*/ 0 w 4"/>
                <a:gd name="T11" fmla="*/ 678178 h 60"/>
                <a:gd name="T12" fmla="*/ 0 w 4"/>
                <a:gd name="T13" fmla="*/ 1014909 h 60"/>
                <a:gd name="T14" fmla="*/ 62500 w 4"/>
                <a:gd name="T15" fmla="*/ 1014909 h 60"/>
                <a:gd name="T16" fmla="*/ 62500 w 4"/>
                <a:gd name="T17" fmla="*/ 678178 h 60"/>
                <a:gd name="T18" fmla="*/ 0 w 4"/>
                <a:gd name="T19" fmla="*/ 67817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97" name="Freeform 95"/>
            <p:cNvSpPr>
              <a:spLocks noEditPoints="1"/>
            </p:cNvSpPr>
            <p:nvPr/>
          </p:nvSpPr>
          <p:spPr bwMode="auto">
            <a:xfrm>
              <a:off x="3065" y="1843"/>
              <a:ext cx="20" cy="303"/>
            </a:xfrm>
            <a:custGeom>
              <a:avLst/>
              <a:gdLst>
                <a:gd name="T0" fmla="*/ 0 w 4"/>
                <a:gd name="T1" fmla="*/ 0 h 60"/>
                <a:gd name="T2" fmla="*/ 0 w 4"/>
                <a:gd name="T3" fmla="*/ 331760 h 60"/>
                <a:gd name="T4" fmla="*/ 62500 w 4"/>
                <a:gd name="T5" fmla="*/ 331760 h 60"/>
                <a:gd name="T6" fmla="*/ 62500 w 4"/>
                <a:gd name="T7" fmla="*/ 0 h 60"/>
                <a:gd name="T8" fmla="*/ 0 w 4"/>
                <a:gd name="T9" fmla="*/ 0 h 60"/>
                <a:gd name="T10" fmla="*/ 0 w 4"/>
                <a:gd name="T11" fmla="*/ 663398 h 60"/>
                <a:gd name="T12" fmla="*/ 0 w 4"/>
                <a:gd name="T13" fmla="*/ 995133 h 60"/>
                <a:gd name="T14" fmla="*/ 62500 w 4"/>
                <a:gd name="T15" fmla="*/ 995133 h 60"/>
                <a:gd name="T16" fmla="*/ 62500 w 4"/>
                <a:gd name="T17" fmla="*/ 663398 h 60"/>
                <a:gd name="T18" fmla="*/ 0 w 4"/>
                <a:gd name="T19" fmla="*/ 66339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98" name="Freeform 96"/>
            <p:cNvSpPr>
              <a:spLocks noEditPoints="1"/>
            </p:cNvSpPr>
            <p:nvPr/>
          </p:nvSpPr>
          <p:spPr bwMode="auto">
            <a:xfrm>
              <a:off x="3065" y="2247"/>
              <a:ext cx="20" cy="304"/>
            </a:xfrm>
            <a:custGeom>
              <a:avLst/>
              <a:gdLst>
                <a:gd name="T0" fmla="*/ 0 w 4"/>
                <a:gd name="T1" fmla="*/ 0 h 60"/>
                <a:gd name="T2" fmla="*/ 0 w 4"/>
                <a:gd name="T3" fmla="*/ 337394 h 60"/>
                <a:gd name="T4" fmla="*/ 62500 w 4"/>
                <a:gd name="T5" fmla="*/ 337394 h 60"/>
                <a:gd name="T6" fmla="*/ 62500 w 4"/>
                <a:gd name="T7" fmla="*/ 0 h 60"/>
                <a:gd name="T8" fmla="*/ 0 w 4"/>
                <a:gd name="T9" fmla="*/ 0 h 60"/>
                <a:gd name="T10" fmla="*/ 0 w 4"/>
                <a:gd name="T11" fmla="*/ 678178 h 60"/>
                <a:gd name="T12" fmla="*/ 0 w 4"/>
                <a:gd name="T13" fmla="*/ 1014909 h 60"/>
                <a:gd name="T14" fmla="*/ 62500 w 4"/>
                <a:gd name="T15" fmla="*/ 1014909 h 60"/>
                <a:gd name="T16" fmla="*/ 62500 w 4"/>
                <a:gd name="T17" fmla="*/ 678178 h 60"/>
                <a:gd name="T18" fmla="*/ 0 w 4"/>
                <a:gd name="T19" fmla="*/ 67817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99" name="Freeform 97"/>
            <p:cNvSpPr>
              <a:spLocks noEditPoints="1"/>
            </p:cNvSpPr>
            <p:nvPr/>
          </p:nvSpPr>
          <p:spPr bwMode="auto">
            <a:xfrm>
              <a:off x="3065" y="2652"/>
              <a:ext cx="20" cy="303"/>
            </a:xfrm>
            <a:custGeom>
              <a:avLst/>
              <a:gdLst>
                <a:gd name="T0" fmla="*/ 0 w 4"/>
                <a:gd name="T1" fmla="*/ 0 h 60"/>
                <a:gd name="T2" fmla="*/ 0 w 4"/>
                <a:gd name="T3" fmla="*/ 331760 h 60"/>
                <a:gd name="T4" fmla="*/ 62500 w 4"/>
                <a:gd name="T5" fmla="*/ 331760 h 60"/>
                <a:gd name="T6" fmla="*/ 62500 w 4"/>
                <a:gd name="T7" fmla="*/ 0 h 60"/>
                <a:gd name="T8" fmla="*/ 0 w 4"/>
                <a:gd name="T9" fmla="*/ 0 h 60"/>
                <a:gd name="T10" fmla="*/ 0 w 4"/>
                <a:gd name="T11" fmla="*/ 663398 h 60"/>
                <a:gd name="T12" fmla="*/ 0 w 4"/>
                <a:gd name="T13" fmla="*/ 995133 h 60"/>
                <a:gd name="T14" fmla="*/ 62500 w 4"/>
                <a:gd name="T15" fmla="*/ 995133 h 60"/>
                <a:gd name="T16" fmla="*/ 62500 w 4"/>
                <a:gd name="T17" fmla="*/ 663398 h 60"/>
                <a:gd name="T18" fmla="*/ 0 w 4"/>
                <a:gd name="T19" fmla="*/ 66339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00" name="Freeform 98"/>
            <p:cNvSpPr>
              <a:spLocks noEditPoints="1"/>
            </p:cNvSpPr>
            <p:nvPr/>
          </p:nvSpPr>
          <p:spPr bwMode="auto">
            <a:xfrm>
              <a:off x="3065" y="3056"/>
              <a:ext cx="20" cy="303"/>
            </a:xfrm>
            <a:custGeom>
              <a:avLst/>
              <a:gdLst>
                <a:gd name="T0" fmla="*/ 0 w 4"/>
                <a:gd name="T1" fmla="*/ 0 h 60"/>
                <a:gd name="T2" fmla="*/ 0 w 4"/>
                <a:gd name="T3" fmla="*/ 331760 h 60"/>
                <a:gd name="T4" fmla="*/ 62500 w 4"/>
                <a:gd name="T5" fmla="*/ 331760 h 60"/>
                <a:gd name="T6" fmla="*/ 62500 w 4"/>
                <a:gd name="T7" fmla="*/ 0 h 60"/>
                <a:gd name="T8" fmla="*/ 0 w 4"/>
                <a:gd name="T9" fmla="*/ 0 h 60"/>
                <a:gd name="T10" fmla="*/ 0 w 4"/>
                <a:gd name="T11" fmla="*/ 663398 h 60"/>
                <a:gd name="T12" fmla="*/ 0 w 4"/>
                <a:gd name="T13" fmla="*/ 995133 h 60"/>
                <a:gd name="T14" fmla="*/ 62500 w 4"/>
                <a:gd name="T15" fmla="*/ 995133 h 60"/>
                <a:gd name="T16" fmla="*/ 62500 w 4"/>
                <a:gd name="T17" fmla="*/ 663398 h 60"/>
                <a:gd name="T18" fmla="*/ 0 w 4"/>
                <a:gd name="T19" fmla="*/ 66339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01" name="Freeform 99"/>
            <p:cNvSpPr>
              <a:spLocks noEditPoints="1"/>
            </p:cNvSpPr>
            <p:nvPr/>
          </p:nvSpPr>
          <p:spPr bwMode="auto">
            <a:xfrm>
              <a:off x="3065" y="3461"/>
              <a:ext cx="20" cy="303"/>
            </a:xfrm>
            <a:custGeom>
              <a:avLst/>
              <a:gdLst>
                <a:gd name="T0" fmla="*/ 0 w 4"/>
                <a:gd name="T1" fmla="*/ 0 h 60"/>
                <a:gd name="T2" fmla="*/ 0 w 4"/>
                <a:gd name="T3" fmla="*/ 331760 h 60"/>
                <a:gd name="T4" fmla="*/ 62500 w 4"/>
                <a:gd name="T5" fmla="*/ 331760 h 60"/>
                <a:gd name="T6" fmla="*/ 62500 w 4"/>
                <a:gd name="T7" fmla="*/ 0 h 60"/>
                <a:gd name="T8" fmla="*/ 0 w 4"/>
                <a:gd name="T9" fmla="*/ 0 h 60"/>
                <a:gd name="T10" fmla="*/ 0 w 4"/>
                <a:gd name="T11" fmla="*/ 663398 h 60"/>
                <a:gd name="T12" fmla="*/ 0 w 4"/>
                <a:gd name="T13" fmla="*/ 995133 h 60"/>
                <a:gd name="T14" fmla="*/ 62500 w 4"/>
                <a:gd name="T15" fmla="*/ 995133 h 60"/>
                <a:gd name="T16" fmla="*/ 62500 w 4"/>
                <a:gd name="T17" fmla="*/ 663398 h 60"/>
                <a:gd name="T18" fmla="*/ 0 w 4"/>
                <a:gd name="T19" fmla="*/ 66339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02" name="Freeform 100"/>
            <p:cNvSpPr>
              <a:spLocks noEditPoints="1"/>
            </p:cNvSpPr>
            <p:nvPr/>
          </p:nvSpPr>
          <p:spPr bwMode="auto">
            <a:xfrm>
              <a:off x="3065" y="3865"/>
              <a:ext cx="20" cy="303"/>
            </a:xfrm>
            <a:custGeom>
              <a:avLst/>
              <a:gdLst>
                <a:gd name="T0" fmla="*/ 0 w 4"/>
                <a:gd name="T1" fmla="*/ 0 h 60"/>
                <a:gd name="T2" fmla="*/ 0 w 4"/>
                <a:gd name="T3" fmla="*/ 331760 h 60"/>
                <a:gd name="T4" fmla="*/ 62500 w 4"/>
                <a:gd name="T5" fmla="*/ 331760 h 60"/>
                <a:gd name="T6" fmla="*/ 62500 w 4"/>
                <a:gd name="T7" fmla="*/ 0 h 60"/>
                <a:gd name="T8" fmla="*/ 0 w 4"/>
                <a:gd name="T9" fmla="*/ 0 h 60"/>
                <a:gd name="T10" fmla="*/ 0 w 4"/>
                <a:gd name="T11" fmla="*/ 663398 h 60"/>
                <a:gd name="T12" fmla="*/ 0 w 4"/>
                <a:gd name="T13" fmla="*/ 995133 h 60"/>
                <a:gd name="T14" fmla="*/ 62500 w 4"/>
                <a:gd name="T15" fmla="*/ 995133 h 60"/>
                <a:gd name="T16" fmla="*/ 62500 w 4"/>
                <a:gd name="T17" fmla="*/ 663398 h 60"/>
                <a:gd name="T18" fmla="*/ 0 w 4"/>
                <a:gd name="T19" fmla="*/ 66339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03" name="Rectangle 101"/>
            <p:cNvSpPr>
              <a:spLocks noChangeArrowheads="1"/>
            </p:cNvSpPr>
            <p:nvPr/>
          </p:nvSpPr>
          <p:spPr bwMode="auto">
            <a:xfrm>
              <a:off x="3065" y="4269"/>
              <a:ext cx="20" cy="51"/>
            </a:xfrm>
            <a:prstGeom prst="rect">
              <a:avLst/>
            </a:prstGeom>
            <a:solidFill>
              <a:schemeClr val="bg2">
                <a:alpha val="50195"/>
              </a:schemeClr>
            </a:solidFill>
            <a:ln>
              <a:noFill/>
            </a:ln>
            <a:extLst>
              <a:ext uri="{91240B29-F687-4f45-9708-019B960494DF}">
                <a14:hiddenLine xmlns:a14="http://schemas.microsoft.com/office/drawing/2010/main" xmlns="" w="0">
                  <a:solidFill>
                    <a:srgbClr val="000000"/>
                  </a:solidFill>
                  <a:miter lim="800000"/>
                  <a:headEnd/>
                  <a:tailEnd/>
                </a14:hiddenLine>
              </a:ext>
            </a:extLst>
          </p:spPr>
          <p:txBody>
            <a:bodyPr/>
            <a:lstStyle/>
            <a:p>
              <a:endParaRPr lang="zh-CN" altLang="en-US"/>
            </a:p>
          </p:txBody>
        </p:sp>
        <p:sp>
          <p:nvSpPr>
            <p:cNvPr id="104" name="Rectangle 102"/>
            <p:cNvSpPr>
              <a:spLocks noChangeArrowheads="1"/>
            </p:cNvSpPr>
            <p:nvPr/>
          </p:nvSpPr>
          <p:spPr bwMode="auto">
            <a:xfrm>
              <a:off x="3510" y="23"/>
              <a:ext cx="20" cy="101"/>
            </a:xfrm>
            <a:prstGeom prst="rect">
              <a:avLst/>
            </a:prstGeom>
            <a:solidFill>
              <a:schemeClr val="bg2">
                <a:alpha val="50195"/>
              </a:schemeClr>
            </a:solidFill>
            <a:ln>
              <a:noFill/>
            </a:ln>
            <a:extLst>
              <a:ext uri="{91240B29-F687-4f45-9708-019B960494DF}">
                <a14:hiddenLine xmlns:a14="http://schemas.microsoft.com/office/drawing/2010/main" xmlns="" w="0">
                  <a:solidFill>
                    <a:srgbClr val="000000"/>
                  </a:solidFill>
                  <a:miter lim="800000"/>
                  <a:headEnd/>
                  <a:tailEnd/>
                </a14:hiddenLine>
              </a:ext>
            </a:extLst>
          </p:spPr>
          <p:txBody>
            <a:bodyPr/>
            <a:lstStyle/>
            <a:p>
              <a:endParaRPr lang="zh-CN" altLang="en-US"/>
            </a:p>
          </p:txBody>
        </p:sp>
        <p:sp>
          <p:nvSpPr>
            <p:cNvPr id="105" name="Freeform 103"/>
            <p:cNvSpPr>
              <a:spLocks noEditPoints="1"/>
            </p:cNvSpPr>
            <p:nvPr/>
          </p:nvSpPr>
          <p:spPr bwMode="auto">
            <a:xfrm>
              <a:off x="3510" y="225"/>
              <a:ext cx="20" cy="304"/>
            </a:xfrm>
            <a:custGeom>
              <a:avLst/>
              <a:gdLst>
                <a:gd name="T0" fmla="*/ 0 w 4"/>
                <a:gd name="T1" fmla="*/ 0 h 60"/>
                <a:gd name="T2" fmla="*/ 0 w 4"/>
                <a:gd name="T3" fmla="*/ 337394 h 60"/>
                <a:gd name="T4" fmla="*/ 62500 w 4"/>
                <a:gd name="T5" fmla="*/ 337394 h 60"/>
                <a:gd name="T6" fmla="*/ 62500 w 4"/>
                <a:gd name="T7" fmla="*/ 0 h 60"/>
                <a:gd name="T8" fmla="*/ 0 w 4"/>
                <a:gd name="T9" fmla="*/ 0 h 60"/>
                <a:gd name="T10" fmla="*/ 0 w 4"/>
                <a:gd name="T11" fmla="*/ 678178 h 60"/>
                <a:gd name="T12" fmla="*/ 0 w 4"/>
                <a:gd name="T13" fmla="*/ 1014909 h 60"/>
                <a:gd name="T14" fmla="*/ 62500 w 4"/>
                <a:gd name="T15" fmla="*/ 1014909 h 60"/>
                <a:gd name="T16" fmla="*/ 62500 w 4"/>
                <a:gd name="T17" fmla="*/ 678178 h 60"/>
                <a:gd name="T18" fmla="*/ 0 w 4"/>
                <a:gd name="T19" fmla="*/ 67817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06" name="Freeform 104"/>
            <p:cNvSpPr>
              <a:spLocks noEditPoints="1"/>
            </p:cNvSpPr>
            <p:nvPr/>
          </p:nvSpPr>
          <p:spPr bwMode="auto">
            <a:xfrm>
              <a:off x="3510" y="630"/>
              <a:ext cx="20" cy="303"/>
            </a:xfrm>
            <a:custGeom>
              <a:avLst/>
              <a:gdLst>
                <a:gd name="T0" fmla="*/ 0 w 4"/>
                <a:gd name="T1" fmla="*/ 0 h 60"/>
                <a:gd name="T2" fmla="*/ 0 w 4"/>
                <a:gd name="T3" fmla="*/ 331760 h 60"/>
                <a:gd name="T4" fmla="*/ 62500 w 4"/>
                <a:gd name="T5" fmla="*/ 331760 h 60"/>
                <a:gd name="T6" fmla="*/ 62500 w 4"/>
                <a:gd name="T7" fmla="*/ 0 h 60"/>
                <a:gd name="T8" fmla="*/ 0 w 4"/>
                <a:gd name="T9" fmla="*/ 0 h 60"/>
                <a:gd name="T10" fmla="*/ 0 w 4"/>
                <a:gd name="T11" fmla="*/ 663398 h 60"/>
                <a:gd name="T12" fmla="*/ 0 w 4"/>
                <a:gd name="T13" fmla="*/ 995133 h 60"/>
                <a:gd name="T14" fmla="*/ 62500 w 4"/>
                <a:gd name="T15" fmla="*/ 995133 h 60"/>
                <a:gd name="T16" fmla="*/ 62500 w 4"/>
                <a:gd name="T17" fmla="*/ 663398 h 60"/>
                <a:gd name="T18" fmla="*/ 0 w 4"/>
                <a:gd name="T19" fmla="*/ 66339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07" name="Freeform 105"/>
            <p:cNvSpPr>
              <a:spLocks noEditPoints="1"/>
            </p:cNvSpPr>
            <p:nvPr/>
          </p:nvSpPr>
          <p:spPr bwMode="auto">
            <a:xfrm>
              <a:off x="3510" y="1034"/>
              <a:ext cx="20" cy="303"/>
            </a:xfrm>
            <a:custGeom>
              <a:avLst/>
              <a:gdLst>
                <a:gd name="T0" fmla="*/ 0 w 4"/>
                <a:gd name="T1" fmla="*/ 0 h 60"/>
                <a:gd name="T2" fmla="*/ 0 w 4"/>
                <a:gd name="T3" fmla="*/ 331760 h 60"/>
                <a:gd name="T4" fmla="*/ 62500 w 4"/>
                <a:gd name="T5" fmla="*/ 331760 h 60"/>
                <a:gd name="T6" fmla="*/ 62500 w 4"/>
                <a:gd name="T7" fmla="*/ 0 h 60"/>
                <a:gd name="T8" fmla="*/ 0 w 4"/>
                <a:gd name="T9" fmla="*/ 0 h 60"/>
                <a:gd name="T10" fmla="*/ 0 w 4"/>
                <a:gd name="T11" fmla="*/ 663398 h 60"/>
                <a:gd name="T12" fmla="*/ 0 w 4"/>
                <a:gd name="T13" fmla="*/ 995133 h 60"/>
                <a:gd name="T14" fmla="*/ 62500 w 4"/>
                <a:gd name="T15" fmla="*/ 995133 h 60"/>
                <a:gd name="T16" fmla="*/ 62500 w 4"/>
                <a:gd name="T17" fmla="*/ 663398 h 60"/>
                <a:gd name="T18" fmla="*/ 0 w 4"/>
                <a:gd name="T19" fmla="*/ 66339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08" name="Freeform 106"/>
            <p:cNvSpPr>
              <a:spLocks noEditPoints="1"/>
            </p:cNvSpPr>
            <p:nvPr/>
          </p:nvSpPr>
          <p:spPr bwMode="auto">
            <a:xfrm>
              <a:off x="3510" y="1438"/>
              <a:ext cx="20" cy="304"/>
            </a:xfrm>
            <a:custGeom>
              <a:avLst/>
              <a:gdLst>
                <a:gd name="T0" fmla="*/ 0 w 4"/>
                <a:gd name="T1" fmla="*/ 0 h 60"/>
                <a:gd name="T2" fmla="*/ 0 w 4"/>
                <a:gd name="T3" fmla="*/ 337394 h 60"/>
                <a:gd name="T4" fmla="*/ 62500 w 4"/>
                <a:gd name="T5" fmla="*/ 337394 h 60"/>
                <a:gd name="T6" fmla="*/ 62500 w 4"/>
                <a:gd name="T7" fmla="*/ 0 h 60"/>
                <a:gd name="T8" fmla="*/ 0 w 4"/>
                <a:gd name="T9" fmla="*/ 0 h 60"/>
                <a:gd name="T10" fmla="*/ 0 w 4"/>
                <a:gd name="T11" fmla="*/ 678178 h 60"/>
                <a:gd name="T12" fmla="*/ 0 w 4"/>
                <a:gd name="T13" fmla="*/ 1014909 h 60"/>
                <a:gd name="T14" fmla="*/ 62500 w 4"/>
                <a:gd name="T15" fmla="*/ 1014909 h 60"/>
                <a:gd name="T16" fmla="*/ 62500 w 4"/>
                <a:gd name="T17" fmla="*/ 678178 h 60"/>
                <a:gd name="T18" fmla="*/ 0 w 4"/>
                <a:gd name="T19" fmla="*/ 67817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09" name="Freeform 107"/>
            <p:cNvSpPr>
              <a:spLocks noEditPoints="1"/>
            </p:cNvSpPr>
            <p:nvPr/>
          </p:nvSpPr>
          <p:spPr bwMode="auto">
            <a:xfrm>
              <a:off x="3510" y="1843"/>
              <a:ext cx="20" cy="303"/>
            </a:xfrm>
            <a:custGeom>
              <a:avLst/>
              <a:gdLst>
                <a:gd name="T0" fmla="*/ 0 w 4"/>
                <a:gd name="T1" fmla="*/ 0 h 60"/>
                <a:gd name="T2" fmla="*/ 0 w 4"/>
                <a:gd name="T3" fmla="*/ 331760 h 60"/>
                <a:gd name="T4" fmla="*/ 62500 w 4"/>
                <a:gd name="T5" fmla="*/ 331760 h 60"/>
                <a:gd name="T6" fmla="*/ 62500 w 4"/>
                <a:gd name="T7" fmla="*/ 0 h 60"/>
                <a:gd name="T8" fmla="*/ 0 w 4"/>
                <a:gd name="T9" fmla="*/ 0 h 60"/>
                <a:gd name="T10" fmla="*/ 0 w 4"/>
                <a:gd name="T11" fmla="*/ 663398 h 60"/>
                <a:gd name="T12" fmla="*/ 0 w 4"/>
                <a:gd name="T13" fmla="*/ 995133 h 60"/>
                <a:gd name="T14" fmla="*/ 62500 w 4"/>
                <a:gd name="T15" fmla="*/ 995133 h 60"/>
                <a:gd name="T16" fmla="*/ 62500 w 4"/>
                <a:gd name="T17" fmla="*/ 663398 h 60"/>
                <a:gd name="T18" fmla="*/ 0 w 4"/>
                <a:gd name="T19" fmla="*/ 66339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10" name="Freeform 108"/>
            <p:cNvSpPr>
              <a:spLocks noEditPoints="1"/>
            </p:cNvSpPr>
            <p:nvPr/>
          </p:nvSpPr>
          <p:spPr bwMode="auto">
            <a:xfrm>
              <a:off x="3510" y="2247"/>
              <a:ext cx="20" cy="304"/>
            </a:xfrm>
            <a:custGeom>
              <a:avLst/>
              <a:gdLst>
                <a:gd name="T0" fmla="*/ 0 w 4"/>
                <a:gd name="T1" fmla="*/ 0 h 60"/>
                <a:gd name="T2" fmla="*/ 0 w 4"/>
                <a:gd name="T3" fmla="*/ 337394 h 60"/>
                <a:gd name="T4" fmla="*/ 62500 w 4"/>
                <a:gd name="T5" fmla="*/ 337394 h 60"/>
                <a:gd name="T6" fmla="*/ 62500 w 4"/>
                <a:gd name="T7" fmla="*/ 0 h 60"/>
                <a:gd name="T8" fmla="*/ 0 w 4"/>
                <a:gd name="T9" fmla="*/ 0 h 60"/>
                <a:gd name="T10" fmla="*/ 0 w 4"/>
                <a:gd name="T11" fmla="*/ 678178 h 60"/>
                <a:gd name="T12" fmla="*/ 0 w 4"/>
                <a:gd name="T13" fmla="*/ 1014909 h 60"/>
                <a:gd name="T14" fmla="*/ 62500 w 4"/>
                <a:gd name="T15" fmla="*/ 1014909 h 60"/>
                <a:gd name="T16" fmla="*/ 62500 w 4"/>
                <a:gd name="T17" fmla="*/ 678178 h 60"/>
                <a:gd name="T18" fmla="*/ 0 w 4"/>
                <a:gd name="T19" fmla="*/ 67817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11" name="Freeform 109"/>
            <p:cNvSpPr>
              <a:spLocks noEditPoints="1"/>
            </p:cNvSpPr>
            <p:nvPr/>
          </p:nvSpPr>
          <p:spPr bwMode="auto">
            <a:xfrm>
              <a:off x="3510" y="2652"/>
              <a:ext cx="20" cy="303"/>
            </a:xfrm>
            <a:custGeom>
              <a:avLst/>
              <a:gdLst>
                <a:gd name="T0" fmla="*/ 0 w 4"/>
                <a:gd name="T1" fmla="*/ 0 h 60"/>
                <a:gd name="T2" fmla="*/ 0 w 4"/>
                <a:gd name="T3" fmla="*/ 331760 h 60"/>
                <a:gd name="T4" fmla="*/ 62500 w 4"/>
                <a:gd name="T5" fmla="*/ 331760 h 60"/>
                <a:gd name="T6" fmla="*/ 62500 w 4"/>
                <a:gd name="T7" fmla="*/ 0 h 60"/>
                <a:gd name="T8" fmla="*/ 0 w 4"/>
                <a:gd name="T9" fmla="*/ 0 h 60"/>
                <a:gd name="T10" fmla="*/ 0 w 4"/>
                <a:gd name="T11" fmla="*/ 663398 h 60"/>
                <a:gd name="T12" fmla="*/ 0 w 4"/>
                <a:gd name="T13" fmla="*/ 995133 h 60"/>
                <a:gd name="T14" fmla="*/ 62500 w 4"/>
                <a:gd name="T15" fmla="*/ 995133 h 60"/>
                <a:gd name="T16" fmla="*/ 62500 w 4"/>
                <a:gd name="T17" fmla="*/ 663398 h 60"/>
                <a:gd name="T18" fmla="*/ 0 w 4"/>
                <a:gd name="T19" fmla="*/ 66339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12" name="Freeform 110"/>
            <p:cNvSpPr>
              <a:spLocks noEditPoints="1"/>
            </p:cNvSpPr>
            <p:nvPr/>
          </p:nvSpPr>
          <p:spPr bwMode="auto">
            <a:xfrm>
              <a:off x="3510" y="3056"/>
              <a:ext cx="20" cy="303"/>
            </a:xfrm>
            <a:custGeom>
              <a:avLst/>
              <a:gdLst>
                <a:gd name="T0" fmla="*/ 0 w 4"/>
                <a:gd name="T1" fmla="*/ 0 h 60"/>
                <a:gd name="T2" fmla="*/ 0 w 4"/>
                <a:gd name="T3" fmla="*/ 331760 h 60"/>
                <a:gd name="T4" fmla="*/ 62500 w 4"/>
                <a:gd name="T5" fmla="*/ 331760 h 60"/>
                <a:gd name="T6" fmla="*/ 62500 w 4"/>
                <a:gd name="T7" fmla="*/ 0 h 60"/>
                <a:gd name="T8" fmla="*/ 0 w 4"/>
                <a:gd name="T9" fmla="*/ 0 h 60"/>
                <a:gd name="T10" fmla="*/ 0 w 4"/>
                <a:gd name="T11" fmla="*/ 663398 h 60"/>
                <a:gd name="T12" fmla="*/ 0 w 4"/>
                <a:gd name="T13" fmla="*/ 995133 h 60"/>
                <a:gd name="T14" fmla="*/ 62500 w 4"/>
                <a:gd name="T15" fmla="*/ 995133 h 60"/>
                <a:gd name="T16" fmla="*/ 62500 w 4"/>
                <a:gd name="T17" fmla="*/ 663398 h 60"/>
                <a:gd name="T18" fmla="*/ 0 w 4"/>
                <a:gd name="T19" fmla="*/ 66339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13" name="Freeform 111"/>
            <p:cNvSpPr>
              <a:spLocks noEditPoints="1"/>
            </p:cNvSpPr>
            <p:nvPr/>
          </p:nvSpPr>
          <p:spPr bwMode="auto">
            <a:xfrm>
              <a:off x="3510" y="3461"/>
              <a:ext cx="20" cy="303"/>
            </a:xfrm>
            <a:custGeom>
              <a:avLst/>
              <a:gdLst>
                <a:gd name="T0" fmla="*/ 0 w 4"/>
                <a:gd name="T1" fmla="*/ 0 h 60"/>
                <a:gd name="T2" fmla="*/ 0 w 4"/>
                <a:gd name="T3" fmla="*/ 331760 h 60"/>
                <a:gd name="T4" fmla="*/ 62500 w 4"/>
                <a:gd name="T5" fmla="*/ 331760 h 60"/>
                <a:gd name="T6" fmla="*/ 62500 w 4"/>
                <a:gd name="T7" fmla="*/ 0 h 60"/>
                <a:gd name="T8" fmla="*/ 0 w 4"/>
                <a:gd name="T9" fmla="*/ 0 h 60"/>
                <a:gd name="T10" fmla="*/ 0 w 4"/>
                <a:gd name="T11" fmla="*/ 663398 h 60"/>
                <a:gd name="T12" fmla="*/ 0 w 4"/>
                <a:gd name="T13" fmla="*/ 995133 h 60"/>
                <a:gd name="T14" fmla="*/ 62500 w 4"/>
                <a:gd name="T15" fmla="*/ 995133 h 60"/>
                <a:gd name="T16" fmla="*/ 62500 w 4"/>
                <a:gd name="T17" fmla="*/ 663398 h 60"/>
                <a:gd name="T18" fmla="*/ 0 w 4"/>
                <a:gd name="T19" fmla="*/ 66339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14" name="Freeform 112"/>
            <p:cNvSpPr>
              <a:spLocks noEditPoints="1"/>
            </p:cNvSpPr>
            <p:nvPr/>
          </p:nvSpPr>
          <p:spPr bwMode="auto">
            <a:xfrm>
              <a:off x="3510" y="3865"/>
              <a:ext cx="20" cy="303"/>
            </a:xfrm>
            <a:custGeom>
              <a:avLst/>
              <a:gdLst>
                <a:gd name="T0" fmla="*/ 0 w 4"/>
                <a:gd name="T1" fmla="*/ 0 h 60"/>
                <a:gd name="T2" fmla="*/ 0 w 4"/>
                <a:gd name="T3" fmla="*/ 331760 h 60"/>
                <a:gd name="T4" fmla="*/ 62500 w 4"/>
                <a:gd name="T5" fmla="*/ 331760 h 60"/>
                <a:gd name="T6" fmla="*/ 62500 w 4"/>
                <a:gd name="T7" fmla="*/ 0 h 60"/>
                <a:gd name="T8" fmla="*/ 0 w 4"/>
                <a:gd name="T9" fmla="*/ 0 h 60"/>
                <a:gd name="T10" fmla="*/ 0 w 4"/>
                <a:gd name="T11" fmla="*/ 663398 h 60"/>
                <a:gd name="T12" fmla="*/ 0 w 4"/>
                <a:gd name="T13" fmla="*/ 995133 h 60"/>
                <a:gd name="T14" fmla="*/ 62500 w 4"/>
                <a:gd name="T15" fmla="*/ 995133 h 60"/>
                <a:gd name="T16" fmla="*/ 62500 w 4"/>
                <a:gd name="T17" fmla="*/ 663398 h 60"/>
                <a:gd name="T18" fmla="*/ 0 w 4"/>
                <a:gd name="T19" fmla="*/ 66339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15" name="Rectangle 113"/>
            <p:cNvSpPr>
              <a:spLocks noChangeArrowheads="1"/>
            </p:cNvSpPr>
            <p:nvPr/>
          </p:nvSpPr>
          <p:spPr bwMode="auto">
            <a:xfrm>
              <a:off x="3510" y="4269"/>
              <a:ext cx="20" cy="51"/>
            </a:xfrm>
            <a:prstGeom prst="rect">
              <a:avLst/>
            </a:prstGeom>
            <a:solidFill>
              <a:schemeClr val="bg2">
                <a:alpha val="50195"/>
              </a:schemeClr>
            </a:solidFill>
            <a:ln>
              <a:noFill/>
            </a:ln>
            <a:extLst>
              <a:ext uri="{91240B29-F687-4f45-9708-019B960494DF}">
                <a14:hiddenLine xmlns:a14="http://schemas.microsoft.com/office/drawing/2010/main" xmlns="" w="0">
                  <a:solidFill>
                    <a:srgbClr val="000000"/>
                  </a:solidFill>
                  <a:miter lim="800000"/>
                  <a:headEnd/>
                  <a:tailEnd/>
                </a14:hiddenLine>
              </a:ext>
            </a:extLst>
          </p:spPr>
          <p:txBody>
            <a:bodyPr/>
            <a:lstStyle/>
            <a:p>
              <a:endParaRPr lang="zh-CN" altLang="en-US"/>
            </a:p>
          </p:txBody>
        </p:sp>
        <p:sp>
          <p:nvSpPr>
            <p:cNvPr id="116" name="Rectangle 114"/>
            <p:cNvSpPr>
              <a:spLocks noChangeArrowheads="1"/>
            </p:cNvSpPr>
            <p:nvPr/>
          </p:nvSpPr>
          <p:spPr bwMode="auto">
            <a:xfrm>
              <a:off x="3960" y="23"/>
              <a:ext cx="20" cy="101"/>
            </a:xfrm>
            <a:prstGeom prst="rect">
              <a:avLst/>
            </a:prstGeom>
            <a:solidFill>
              <a:schemeClr val="bg2">
                <a:alpha val="50195"/>
              </a:schemeClr>
            </a:solidFill>
            <a:ln>
              <a:noFill/>
            </a:ln>
            <a:extLst>
              <a:ext uri="{91240B29-F687-4f45-9708-019B960494DF}">
                <a14:hiddenLine xmlns:a14="http://schemas.microsoft.com/office/drawing/2010/main" xmlns="" w="0">
                  <a:solidFill>
                    <a:srgbClr val="000000"/>
                  </a:solidFill>
                  <a:miter lim="800000"/>
                  <a:headEnd/>
                  <a:tailEnd/>
                </a14:hiddenLine>
              </a:ext>
            </a:extLst>
          </p:spPr>
          <p:txBody>
            <a:bodyPr/>
            <a:lstStyle/>
            <a:p>
              <a:endParaRPr lang="zh-CN" altLang="en-US"/>
            </a:p>
          </p:txBody>
        </p:sp>
        <p:sp>
          <p:nvSpPr>
            <p:cNvPr id="117" name="Freeform 115"/>
            <p:cNvSpPr>
              <a:spLocks noEditPoints="1"/>
            </p:cNvSpPr>
            <p:nvPr/>
          </p:nvSpPr>
          <p:spPr bwMode="auto">
            <a:xfrm>
              <a:off x="3960" y="225"/>
              <a:ext cx="20" cy="304"/>
            </a:xfrm>
            <a:custGeom>
              <a:avLst/>
              <a:gdLst>
                <a:gd name="T0" fmla="*/ 0 w 4"/>
                <a:gd name="T1" fmla="*/ 0 h 60"/>
                <a:gd name="T2" fmla="*/ 0 w 4"/>
                <a:gd name="T3" fmla="*/ 337394 h 60"/>
                <a:gd name="T4" fmla="*/ 62500 w 4"/>
                <a:gd name="T5" fmla="*/ 337394 h 60"/>
                <a:gd name="T6" fmla="*/ 62500 w 4"/>
                <a:gd name="T7" fmla="*/ 0 h 60"/>
                <a:gd name="T8" fmla="*/ 0 w 4"/>
                <a:gd name="T9" fmla="*/ 0 h 60"/>
                <a:gd name="T10" fmla="*/ 0 w 4"/>
                <a:gd name="T11" fmla="*/ 678178 h 60"/>
                <a:gd name="T12" fmla="*/ 0 w 4"/>
                <a:gd name="T13" fmla="*/ 1014909 h 60"/>
                <a:gd name="T14" fmla="*/ 62500 w 4"/>
                <a:gd name="T15" fmla="*/ 1014909 h 60"/>
                <a:gd name="T16" fmla="*/ 62500 w 4"/>
                <a:gd name="T17" fmla="*/ 678178 h 60"/>
                <a:gd name="T18" fmla="*/ 0 w 4"/>
                <a:gd name="T19" fmla="*/ 67817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18" name="Freeform 116"/>
            <p:cNvSpPr>
              <a:spLocks noEditPoints="1"/>
            </p:cNvSpPr>
            <p:nvPr/>
          </p:nvSpPr>
          <p:spPr bwMode="auto">
            <a:xfrm>
              <a:off x="3960" y="630"/>
              <a:ext cx="20" cy="303"/>
            </a:xfrm>
            <a:custGeom>
              <a:avLst/>
              <a:gdLst>
                <a:gd name="T0" fmla="*/ 0 w 4"/>
                <a:gd name="T1" fmla="*/ 0 h 60"/>
                <a:gd name="T2" fmla="*/ 0 w 4"/>
                <a:gd name="T3" fmla="*/ 331760 h 60"/>
                <a:gd name="T4" fmla="*/ 62500 w 4"/>
                <a:gd name="T5" fmla="*/ 331760 h 60"/>
                <a:gd name="T6" fmla="*/ 62500 w 4"/>
                <a:gd name="T7" fmla="*/ 0 h 60"/>
                <a:gd name="T8" fmla="*/ 0 w 4"/>
                <a:gd name="T9" fmla="*/ 0 h 60"/>
                <a:gd name="T10" fmla="*/ 0 w 4"/>
                <a:gd name="T11" fmla="*/ 663398 h 60"/>
                <a:gd name="T12" fmla="*/ 0 w 4"/>
                <a:gd name="T13" fmla="*/ 995133 h 60"/>
                <a:gd name="T14" fmla="*/ 62500 w 4"/>
                <a:gd name="T15" fmla="*/ 995133 h 60"/>
                <a:gd name="T16" fmla="*/ 62500 w 4"/>
                <a:gd name="T17" fmla="*/ 663398 h 60"/>
                <a:gd name="T18" fmla="*/ 0 w 4"/>
                <a:gd name="T19" fmla="*/ 66339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19" name="Freeform 117"/>
            <p:cNvSpPr>
              <a:spLocks noEditPoints="1"/>
            </p:cNvSpPr>
            <p:nvPr/>
          </p:nvSpPr>
          <p:spPr bwMode="auto">
            <a:xfrm>
              <a:off x="3960" y="1034"/>
              <a:ext cx="20" cy="303"/>
            </a:xfrm>
            <a:custGeom>
              <a:avLst/>
              <a:gdLst>
                <a:gd name="T0" fmla="*/ 0 w 4"/>
                <a:gd name="T1" fmla="*/ 0 h 60"/>
                <a:gd name="T2" fmla="*/ 0 w 4"/>
                <a:gd name="T3" fmla="*/ 331760 h 60"/>
                <a:gd name="T4" fmla="*/ 62500 w 4"/>
                <a:gd name="T5" fmla="*/ 331760 h 60"/>
                <a:gd name="T6" fmla="*/ 62500 w 4"/>
                <a:gd name="T7" fmla="*/ 0 h 60"/>
                <a:gd name="T8" fmla="*/ 0 w 4"/>
                <a:gd name="T9" fmla="*/ 0 h 60"/>
                <a:gd name="T10" fmla="*/ 0 w 4"/>
                <a:gd name="T11" fmla="*/ 663398 h 60"/>
                <a:gd name="T12" fmla="*/ 0 w 4"/>
                <a:gd name="T13" fmla="*/ 995133 h 60"/>
                <a:gd name="T14" fmla="*/ 62500 w 4"/>
                <a:gd name="T15" fmla="*/ 995133 h 60"/>
                <a:gd name="T16" fmla="*/ 62500 w 4"/>
                <a:gd name="T17" fmla="*/ 663398 h 60"/>
                <a:gd name="T18" fmla="*/ 0 w 4"/>
                <a:gd name="T19" fmla="*/ 66339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20" name="Freeform 118"/>
            <p:cNvSpPr>
              <a:spLocks noEditPoints="1"/>
            </p:cNvSpPr>
            <p:nvPr/>
          </p:nvSpPr>
          <p:spPr bwMode="auto">
            <a:xfrm>
              <a:off x="3960" y="1438"/>
              <a:ext cx="20" cy="304"/>
            </a:xfrm>
            <a:custGeom>
              <a:avLst/>
              <a:gdLst>
                <a:gd name="T0" fmla="*/ 0 w 4"/>
                <a:gd name="T1" fmla="*/ 0 h 60"/>
                <a:gd name="T2" fmla="*/ 0 w 4"/>
                <a:gd name="T3" fmla="*/ 337394 h 60"/>
                <a:gd name="T4" fmla="*/ 62500 w 4"/>
                <a:gd name="T5" fmla="*/ 337394 h 60"/>
                <a:gd name="T6" fmla="*/ 62500 w 4"/>
                <a:gd name="T7" fmla="*/ 0 h 60"/>
                <a:gd name="T8" fmla="*/ 0 w 4"/>
                <a:gd name="T9" fmla="*/ 0 h 60"/>
                <a:gd name="T10" fmla="*/ 0 w 4"/>
                <a:gd name="T11" fmla="*/ 678178 h 60"/>
                <a:gd name="T12" fmla="*/ 0 w 4"/>
                <a:gd name="T13" fmla="*/ 1014909 h 60"/>
                <a:gd name="T14" fmla="*/ 62500 w 4"/>
                <a:gd name="T15" fmla="*/ 1014909 h 60"/>
                <a:gd name="T16" fmla="*/ 62500 w 4"/>
                <a:gd name="T17" fmla="*/ 678178 h 60"/>
                <a:gd name="T18" fmla="*/ 0 w 4"/>
                <a:gd name="T19" fmla="*/ 67817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21" name="Freeform 119"/>
            <p:cNvSpPr>
              <a:spLocks noEditPoints="1"/>
            </p:cNvSpPr>
            <p:nvPr/>
          </p:nvSpPr>
          <p:spPr bwMode="auto">
            <a:xfrm>
              <a:off x="3960" y="1843"/>
              <a:ext cx="20" cy="303"/>
            </a:xfrm>
            <a:custGeom>
              <a:avLst/>
              <a:gdLst>
                <a:gd name="T0" fmla="*/ 0 w 4"/>
                <a:gd name="T1" fmla="*/ 0 h 60"/>
                <a:gd name="T2" fmla="*/ 0 w 4"/>
                <a:gd name="T3" fmla="*/ 331760 h 60"/>
                <a:gd name="T4" fmla="*/ 62500 w 4"/>
                <a:gd name="T5" fmla="*/ 331760 h 60"/>
                <a:gd name="T6" fmla="*/ 62500 w 4"/>
                <a:gd name="T7" fmla="*/ 0 h 60"/>
                <a:gd name="T8" fmla="*/ 0 w 4"/>
                <a:gd name="T9" fmla="*/ 0 h 60"/>
                <a:gd name="T10" fmla="*/ 0 w 4"/>
                <a:gd name="T11" fmla="*/ 663398 h 60"/>
                <a:gd name="T12" fmla="*/ 0 w 4"/>
                <a:gd name="T13" fmla="*/ 995133 h 60"/>
                <a:gd name="T14" fmla="*/ 62500 w 4"/>
                <a:gd name="T15" fmla="*/ 995133 h 60"/>
                <a:gd name="T16" fmla="*/ 62500 w 4"/>
                <a:gd name="T17" fmla="*/ 663398 h 60"/>
                <a:gd name="T18" fmla="*/ 0 w 4"/>
                <a:gd name="T19" fmla="*/ 66339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22" name="Freeform 120"/>
            <p:cNvSpPr>
              <a:spLocks noEditPoints="1"/>
            </p:cNvSpPr>
            <p:nvPr/>
          </p:nvSpPr>
          <p:spPr bwMode="auto">
            <a:xfrm>
              <a:off x="3960" y="2247"/>
              <a:ext cx="20" cy="304"/>
            </a:xfrm>
            <a:custGeom>
              <a:avLst/>
              <a:gdLst>
                <a:gd name="T0" fmla="*/ 0 w 4"/>
                <a:gd name="T1" fmla="*/ 0 h 60"/>
                <a:gd name="T2" fmla="*/ 0 w 4"/>
                <a:gd name="T3" fmla="*/ 337394 h 60"/>
                <a:gd name="T4" fmla="*/ 62500 w 4"/>
                <a:gd name="T5" fmla="*/ 337394 h 60"/>
                <a:gd name="T6" fmla="*/ 62500 w 4"/>
                <a:gd name="T7" fmla="*/ 0 h 60"/>
                <a:gd name="T8" fmla="*/ 0 w 4"/>
                <a:gd name="T9" fmla="*/ 0 h 60"/>
                <a:gd name="T10" fmla="*/ 0 w 4"/>
                <a:gd name="T11" fmla="*/ 678178 h 60"/>
                <a:gd name="T12" fmla="*/ 0 w 4"/>
                <a:gd name="T13" fmla="*/ 1014909 h 60"/>
                <a:gd name="T14" fmla="*/ 62500 w 4"/>
                <a:gd name="T15" fmla="*/ 1014909 h 60"/>
                <a:gd name="T16" fmla="*/ 62500 w 4"/>
                <a:gd name="T17" fmla="*/ 678178 h 60"/>
                <a:gd name="T18" fmla="*/ 0 w 4"/>
                <a:gd name="T19" fmla="*/ 67817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23" name="Freeform 121"/>
            <p:cNvSpPr>
              <a:spLocks noEditPoints="1"/>
            </p:cNvSpPr>
            <p:nvPr/>
          </p:nvSpPr>
          <p:spPr bwMode="auto">
            <a:xfrm>
              <a:off x="3960" y="2652"/>
              <a:ext cx="20" cy="303"/>
            </a:xfrm>
            <a:custGeom>
              <a:avLst/>
              <a:gdLst>
                <a:gd name="T0" fmla="*/ 0 w 4"/>
                <a:gd name="T1" fmla="*/ 0 h 60"/>
                <a:gd name="T2" fmla="*/ 0 w 4"/>
                <a:gd name="T3" fmla="*/ 331760 h 60"/>
                <a:gd name="T4" fmla="*/ 62500 w 4"/>
                <a:gd name="T5" fmla="*/ 331760 h 60"/>
                <a:gd name="T6" fmla="*/ 62500 w 4"/>
                <a:gd name="T7" fmla="*/ 0 h 60"/>
                <a:gd name="T8" fmla="*/ 0 w 4"/>
                <a:gd name="T9" fmla="*/ 0 h 60"/>
                <a:gd name="T10" fmla="*/ 0 w 4"/>
                <a:gd name="T11" fmla="*/ 663398 h 60"/>
                <a:gd name="T12" fmla="*/ 0 w 4"/>
                <a:gd name="T13" fmla="*/ 995133 h 60"/>
                <a:gd name="T14" fmla="*/ 62500 w 4"/>
                <a:gd name="T15" fmla="*/ 995133 h 60"/>
                <a:gd name="T16" fmla="*/ 62500 w 4"/>
                <a:gd name="T17" fmla="*/ 663398 h 60"/>
                <a:gd name="T18" fmla="*/ 0 w 4"/>
                <a:gd name="T19" fmla="*/ 66339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24" name="Freeform 122"/>
            <p:cNvSpPr>
              <a:spLocks noEditPoints="1"/>
            </p:cNvSpPr>
            <p:nvPr/>
          </p:nvSpPr>
          <p:spPr bwMode="auto">
            <a:xfrm>
              <a:off x="3960" y="3056"/>
              <a:ext cx="20" cy="303"/>
            </a:xfrm>
            <a:custGeom>
              <a:avLst/>
              <a:gdLst>
                <a:gd name="T0" fmla="*/ 0 w 4"/>
                <a:gd name="T1" fmla="*/ 0 h 60"/>
                <a:gd name="T2" fmla="*/ 0 w 4"/>
                <a:gd name="T3" fmla="*/ 331760 h 60"/>
                <a:gd name="T4" fmla="*/ 62500 w 4"/>
                <a:gd name="T5" fmla="*/ 331760 h 60"/>
                <a:gd name="T6" fmla="*/ 62500 w 4"/>
                <a:gd name="T7" fmla="*/ 0 h 60"/>
                <a:gd name="T8" fmla="*/ 0 w 4"/>
                <a:gd name="T9" fmla="*/ 0 h 60"/>
                <a:gd name="T10" fmla="*/ 0 w 4"/>
                <a:gd name="T11" fmla="*/ 663398 h 60"/>
                <a:gd name="T12" fmla="*/ 0 w 4"/>
                <a:gd name="T13" fmla="*/ 995133 h 60"/>
                <a:gd name="T14" fmla="*/ 62500 w 4"/>
                <a:gd name="T15" fmla="*/ 995133 h 60"/>
                <a:gd name="T16" fmla="*/ 62500 w 4"/>
                <a:gd name="T17" fmla="*/ 663398 h 60"/>
                <a:gd name="T18" fmla="*/ 0 w 4"/>
                <a:gd name="T19" fmla="*/ 66339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25" name="Freeform 123"/>
            <p:cNvSpPr>
              <a:spLocks noEditPoints="1"/>
            </p:cNvSpPr>
            <p:nvPr/>
          </p:nvSpPr>
          <p:spPr bwMode="auto">
            <a:xfrm>
              <a:off x="3960" y="3461"/>
              <a:ext cx="20" cy="303"/>
            </a:xfrm>
            <a:custGeom>
              <a:avLst/>
              <a:gdLst>
                <a:gd name="T0" fmla="*/ 0 w 4"/>
                <a:gd name="T1" fmla="*/ 0 h 60"/>
                <a:gd name="T2" fmla="*/ 0 w 4"/>
                <a:gd name="T3" fmla="*/ 331760 h 60"/>
                <a:gd name="T4" fmla="*/ 62500 w 4"/>
                <a:gd name="T5" fmla="*/ 331760 h 60"/>
                <a:gd name="T6" fmla="*/ 62500 w 4"/>
                <a:gd name="T7" fmla="*/ 0 h 60"/>
                <a:gd name="T8" fmla="*/ 0 w 4"/>
                <a:gd name="T9" fmla="*/ 0 h 60"/>
                <a:gd name="T10" fmla="*/ 0 w 4"/>
                <a:gd name="T11" fmla="*/ 663398 h 60"/>
                <a:gd name="T12" fmla="*/ 0 w 4"/>
                <a:gd name="T13" fmla="*/ 995133 h 60"/>
                <a:gd name="T14" fmla="*/ 62500 w 4"/>
                <a:gd name="T15" fmla="*/ 995133 h 60"/>
                <a:gd name="T16" fmla="*/ 62500 w 4"/>
                <a:gd name="T17" fmla="*/ 663398 h 60"/>
                <a:gd name="T18" fmla="*/ 0 w 4"/>
                <a:gd name="T19" fmla="*/ 66339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26" name="Freeform 124"/>
            <p:cNvSpPr>
              <a:spLocks noEditPoints="1"/>
            </p:cNvSpPr>
            <p:nvPr/>
          </p:nvSpPr>
          <p:spPr bwMode="auto">
            <a:xfrm>
              <a:off x="3960" y="3865"/>
              <a:ext cx="20" cy="303"/>
            </a:xfrm>
            <a:custGeom>
              <a:avLst/>
              <a:gdLst>
                <a:gd name="T0" fmla="*/ 0 w 4"/>
                <a:gd name="T1" fmla="*/ 0 h 60"/>
                <a:gd name="T2" fmla="*/ 0 w 4"/>
                <a:gd name="T3" fmla="*/ 331760 h 60"/>
                <a:gd name="T4" fmla="*/ 62500 w 4"/>
                <a:gd name="T5" fmla="*/ 331760 h 60"/>
                <a:gd name="T6" fmla="*/ 62500 w 4"/>
                <a:gd name="T7" fmla="*/ 0 h 60"/>
                <a:gd name="T8" fmla="*/ 0 w 4"/>
                <a:gd name="T9" fmla="*/ 0 h 60"/>
                <a:gd name="T10" fmla="*/ 0 w 4"/>
                <a:gd name="T11" fmla="*/ 663398 h 60"/>
                <a:gd name="T12" fmla="*/ 0 w 4"/>
                <a:gd name="T13" fmla="*/ 995133 h 60"/>
                <a:gd name="T14" fmla="*/ 62500 w 4"/>
                <a:gd name="T15" fmla="*/ 995133 h 60"/>
                <a:gd name="T16" fmla="*/ 62500 w 4"/>
                <a:gd name="T17" fmla="*/ 663398 h 60"/>
                <a:gd name="T18" fmla="*/ 0 w 4"/>
                <a:gd name="T19" fmla="*/ 66339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27" name="Rectangle 125"/>
            <p:cNvSpPr>
              <a:spLocks noChangeArrowheads="1"/>
            </p:cNvSpPr>
            <p:nvPr/>
          </p:nvSpPr>
          <p:spPr bwMode="auto">
            <a:xfrm>
              <a:off x="3960" y="4269"/>
              <a:ext cx="20" cy="51"/>
            </a:xfrm>
            <a:prstGeom prst="rect">
              <a:avLst/>
            </a:prstGeom>
            <a:solidFill>
              <a:schemeClr val="bg2">
                <a:alpha val="50195"/>
              </a:schemeClr>
            </a:solidFill>
            <a:ln>
              <a:noFill/>
            </a:ln>
            <a:extLst>
              <a:ext uri="{91240B29-F687-4f45-9708-019B960494DF}">
                <a14:hiddenLine xmlns:a14="http://schemas.microsoft.com/office/drawing/2010/main" xmlns="" w="0">
                  <a:solidFill>
                    <a:srgbClr val="000000"/>
                  </a:solidFill>
                  <a:miter lim="800000"/>
                  <a:headEnd/>
                  <a:tailEnd/>
                </a14:hiddenLine>
              </a:ext>
            </a:extLst>
          </p:spPr>
          <p:txBody>
            <a:bodyPr/>
            <a:lstStyle/>
            <a:p>
              <a:endParaRPr lang="zh-CN" altLang="en-US"/>
            </a:p>
          </p:txBody>
        </p:sp>
        <p:sp>
          <p:nvSpPr>
            <p:cNvPr id="128" name="Rectangle 126"/>
            <p:cNvSpPr>
              <a:spLocks noChangeArrowheads="1"/>
            </p:cNvSpPr>
            <p:nvPr/>
          </p:nvSpPr>
          <p:spPr bwMode="auto">
            <a:xfrm>
              <a:off x="4405" y="23"/>
              <a:ext cx="20" cy="101"/>
            </a:xfrm>
            <a:prstGeom prst="rect">
              <a:avLst/>
            </a:prstGeom>
            <a:solidFill>
              <a:schemeClr val="bg2">
                <a:alpha val="50195"/>
              </a:schemeClr>
            </a:solidFill>
            <a:ln>
              <a:noFill/>
            </a:ln>
            <a:extLst>
              <a:ext uri="{91240B29-F687-4f45-9708-019B960494DF}">
                <a14:hiddenLine xmlns:a14="http://schemas.microsoft.com/office/drawing/2010/main" xmlns="" w="0">
                  <a:solidFill>
                    <a:srgbClr val="000000"/>
                  </a:solidFill>
                  <a:miter lim="800000"/>
                  <a:headEnd/>
                  <a:tailEnd/>
                </a14:hiddenLine>
              </a:ext>
            </a:extLst>
          </p:spPr>
          <p:txBody>
            <a:bodyPr/>
            <a:lstStyle/>
            <a:p>
              <a:endParaRPr lang="zh-CN" altLang="en-US"/>
            </a:p>
          </p:txBody>
        </p:sp>
        <p:sp>
          <p:nvSpPr>
            <p:cNvPr id="129" name="Freeform 127"/>
            <p:cNvSpPr>
              <a:spLocks noEditPoints="1"/>
            </p:cNvSpPr>
            <p:nvPr/>
          </p:nvSpPr>
          <p:spPr bwMode="auto">
            <a:xfrm>
              <a:off x="4405" y="225"/>
              <a:ext cx="20" cy="304"/>
            </a:xfrm>
            <a:custGeom>
              <a:avLst/>
              <a:gdLst>
                <a:gd name="T0" fmla="*/ 0 w 4"/>
                <a:gd name="T1" fmla="*/ 0 h 60"/>
                <a:gd name="T2" fmla="*/ 0 w 4"/>
                <a:gd name="T3" fmla="*/ 337394 h 60"/>
                <a:gd name="T4" fmla="*/ 62500 w 4"/>
                <a:gd name="T5" fmla="*/ 337394 h 60"/>
                <a:gd name="T6" fmla="*/ 62500 w 4"/>
                <a:gd name="T7" fmla="*/ 0 h 60"/>
                <a:gd name="T8" fmla="*/ 0 w 4"/>
                <a:gd name="T9" fmla="*/ 0 h 60"/>
                <a:gd name="T10" fmla="*/ 0 w 4"/>
                <a:gd name="T11" fmla="*/ 678178 h 60"/>
                <a:gd name="T12" fmla="*/ 0 w 4"/>
                <a:gd name="T13" fmla="*/ 1014909 h 60"/>
                <a:gd name="T14" fmla="*/ 62500 w 4"/>
                <a:gd name="T15" fmla="*/ 1014909 h 60"/>
                <a:gd name="T16" fmla="*/ 62500 w 4"/>
                <a:gd name="T17" fmla="*/ 678178 h 60"/>
                <a:gd name="T18" fmla="*/ 0 w 4"/>
                <a:gd name="T19" fmla="*/ 67817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30" name="Freeform 128"/>
            <p:cNvSpPr>
              <a:spLocks noEditPoints="1"/>
            </p:cNvSpPr>
            <p:nvPr/>
          </p:nvSpPr>
          <p:spPr bwMode="auto">
            <a:xfrm>
              <a:off x="4405" y="630"/>
              <a:ext cx="20" cy="303"/>
            </a:xfrm>
            <a:custGeom>
              <a:avLst/>
              <a:gdLst>
                <a:gd name="T0" fmla="*/ 0 w 4"/>
                <a:gd name="T1" fmla="*/ 0 h 60"/>
                <a:gd name="T2" fmla="*/ 0 w 4"/>
                <a:gd name="T3" fmla="*/ 331760 h 60"/>
                <a:gd name="T4" fmla="*/ 62500 w 4"/>
                <a:gd name="T5" fmla="*/ 331760 h 60"/>
                <a:gd name="T6" fmla="*/ 62500 w 4"/>
                <a:gd name="T7" fmla="*/ 0 h 60"/>
                <a:gd name="T8" fmla="*/ 0 w 4"/>
                <a:gd name="T9" fmla="*/ 0 h 60"/>
                <a:gd name="T10" fmla="*/ 0 w 4"/>
                <a:gd name="T11" fmla="*/ 663398 h 60"/>
                <a:gd name="T12" fmla="*/ 0 w 4"/>
                <a:gd name="T13" fmla="*/ 995133 h 60"/>
                <a:gd name="T14" fmla="*/ 62500 w 4"/>
                <a:gd name="T15" fmla="*/ 995133 h 60"/>
                <a:gd name="T16" fmla="*/ 62500 w 4"/>
                <a:gd name="T17" fmla="*/ 663398 h 60"/>
                <a:gd name="T18" fmla="*/ 0 w 4"/>
                <a:gd name="T19" fmla="*/ 66339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31" name="Freeform 129"/>
            <p:cNvSpPr>
              <a:spLocks noEditPoints="1"/>
            </p:cNvSpPr>
            <p:nvPr/>
          </p:nvSpPr>
          <p:spPr bwMode="auto">
            <a:xfrm>
              <a:off x="4405" y="1034"/>
              <a:ext cx="20" cy="303"/>
            </a:xfrm>
            <a:custGeom>
              <a:avLst/>
              <a:gdLst>
                <a:gd name="T0" fmla="*/ 0 w 4"/>
                <a:gd name="T1" fmla="*/ 0 h 60"/>
                <a:gd name="T2" fmla="*/ 0 w 4"/>
                <a:gd name="T3" fmla="*/ 331760 h 60"/>
                <a:gd name="T4" fmla="*/ 62500 w 4"/>
                <a:gd name="T5" fmla="*/ 331760 h 60"/>
                <a:gd name="T6" fmla="*/ 62500 w 4"/>
                <a:gd name="T7" fmla="*/ 0 h 60"/>
                <a:gd name="T8" fmla="*/ 0 w 4"/>
                <a:gd name="T9" fmla="*/ 0 h 60"/>
                <a:gd name="T10" fmla="*/ 0 w 4"/>
                <a:gd name="T11" fmla="*/ 663398 h 60"/>
                <a:gd name="T12" fmla="*/ 0 w 4"/>
                <a:gd name="T13" fmla="*/ 995133 h 60"/>
                <a:gd name="T14" fmla="*/ 62500 w 4"/>
                <a:gd name="T15" fmla="*/ 995133 h 60"/>
                <a:gd name="T16" fmla="*/ 62500 w 4"/>
                <a:gd name="T17" fmla="*/ 663398 h 60"/>
                <a:gd name="T18" fmla="*/ 0 w 4"/>
                <a:gd name="T19" fmla="*/ 66339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32" name="Freeform 130"/>
            <p:cNvSpPr>
              <a:spLocks noEditPoints="1"/>
            </p:cNvSpPr>
            <p:nvPr/>
          </p:nvSpPr>
          <p:spPr bwMode="auto">
            <a:xfrm>
              <a:off x="4405" y="1438"/>
              <a:ext cx="20" cy="304"/>
            </a:xfrm>
            <a:custGeom>
              <a:avLst/>
              <a:gdLst>
                <a:gd name="T0" fmla="*/ 0 w 4"/>
                <a:gd name="T1" fmla="*/ 0 h 60"/>
                <a:gd name="T2" fmla="*/ 0 w 4"/>
                <a:gd name="T3" fmla="*/ 337394 h 60"/>
                <a:gd name="T4" fmla="*/ 62500 w 4"/>
                <a:gd name="T5" fmla="*/ 337394 h 60"/>
                <a:gd name="T6" fmla="*/ 62500 w 4"/>
                <a:gd name="T7" fmla="*/ 0 h 60"/>
                <a:gd name="T8" fmla="*/ 0 w 4"/>
                <a:gd name="T9" fmla="*/ 0 h 60"/>
                <a:gd name="T10" fmla="*/ 0 w 4"/>
                <a:gd name="T11" fmla="*/ 678178 h 60"/>
                <a:gd name="T12" fmla="*/ 0 w 4"/>
                <a:gd name="T13" fmla="*/ 1014909 h 60"/>
                <a:gd name="T14" fmla="*/ 62500 w 4"/>
                <a:gd name="T15" fmla="*/ 1014909 h 60"/>
                <a:gd name="T16" fmla="*/ 62500 w 4"/>
                <a:gd name="T17" fmla="*/ 678178 h 60"/>
                <a:gd name="T18" fmla="*/ 0 w 4"/>
                <a:gd name="T19" fmla="*/ 67817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33" name="Freeform 131"/>
            <p:cNvSpPr>
              <a:spLocks noEditPoints="1"/>
            </p:cNvSpPr>
            <p:nvPr/>
          </p:nvSpPr>
          <p:spPr bwMode="auto">
            <a:xfrm>
              <a:off x="4405" y="1843"/>
              <a:ext cx="20" cy="303"/>
            </a:xfrm>
            <a:custGeom>
              <a:avLst/>
              <a:gdLst>
                <a:gd name="T0" fmla="*/ 0 w 4"/>
                <a:gd name="T1" fmla="*/ 0 h 60"/>
                <a:gd name="T2" fmla="*/ 0 w 4"/>
                <a:gd name="T3" fmla="*/ 331760 h 60"/>
                <a:gd name="T4" fmla="*/ 62500 w 4"/>
                <a:gd name="T5" fmla="*/ 331760 h 60"/>
                <a:gd name="T6" fmla="*/ 62500 w 4"/>
                <a:gd name="T7" fmla="*/ 0 h 60"/>
                <a:gd name="T8" fmla="*/ 0 w 4"/>
                <a:gd name="T9" fmla="*/ 0 h 60"/>
                <a:gd name="T10" fmla="*/ 0 w 4"/>
                <a:gd name="T11" fmla="*/ 663398 h 60"/>
                <a:gd name="T12" fmla="*/ 0 w 4"/>
                <a:gd name="T13" fmla="*/ 995133 h 60"/>
                <a:gd name="T14" fmla="*/ 62500 w 4"/>
                <a:gd name="T15" fmla="*/ 995133 h 60"/>
                <a:gd name="T16" fmla="*/ 62500 w 4"/>
                <a:gd name="T17" fmla="*/ 663398 h 60"/>
                <a:gd name="T18" fmla="*/ 0 w 4"/>
                <a:gd name="T19" fmla="*/ 66339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34" name="Freeform 132"/>
            <p:cNvSpPr>
              <a:spLocks noEditPoints="1"/>
            </p:cNvSpPr>
            <p:nvPr/>
          </p:nvSpPr>
          <p:spPr bwMode="auto">
            <a:xfrm>
              <a:off x="4405" y="2247"/>
              <a:ext cx="20" cy="304"/>
            </a:xfrm>
            <a:custGeom>
              <a:avLst/>
              <a:gdLst>
                <a:gd name="T0" fmla="*/ 0 w 4"/>
                <a:gd name="T1" fmla="*/ 0 h 60"/>
                <a:gd name="T2" fmla="*/ 0 w 4"/>
                <a:gd name="T3" fmla="*/ 337394 h 60"/>
                <a:gd name="T4" fmla="*/ 62500 w 4"/>
                <a:gd name="T5" fmla="*/ 337394 h 60"/>
                <a:gd name="T6" fmla="*/ 62500 w 4"/>
                <a:gd name="T7" fmla="*/ 0 h 60"/>
                <a:gd name="T8" fmla="*/ 0 w 4"/>
                <a:gd name="T9" fmla="*/ 0 h 60"/>
                <a:gd name="T10" fmla="*/ 0 w 4"/>
                <a:gd name="T11" fmla="*/ 678178 h 60"/>
                <a:gd name="T12" fmla="*/ 0 w 4"/>
                <a:gd name="T13" fmla="*/ 1014909 h 60"/>
                <a:gd name="T14" fmla="*/ 62500 w 4"/>
                <a:gd name="T15" fmla="*/ 1014909 h 60"/>
                <a:gd name="T16" fmla="*/ 62500 w 4"/>
                <a:gd name="T17" fmla="*/ 678178 h 60"/>
                <a:gd name="T18" fmla="*/ 0 w 4"/>
                <a:gd name="T19" fmla="*/ 67817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35" name="Freeform 133"/>
            <p:cNvSpPr>
              <a:spLocks noEditPoints="1"/>
            </p:cNvSpPr>
            <p:nvPr/>
          </p:nvSpPr>
          <p:spPr bwMode="auto">
            <a:xfrm>
              <a:off x="4405" y="2652"/>
              <a:ext cx="20" cy="303"/>
            </a:xfrm>
            <a:custGeom>
              <a:avLst/>
              <a:gdLst>
                <a:gd name="T0" fmla="*/ 0 w 4"/>
                <a:gd name="T1" fmla="*/ 0 h 60"/>
                <a:gd name="T2" fmla="*/ 0 w 4"/>
                <a:gd name="T3" fmla="*/ 331760 h 60"/>
                <a:gd name="T4" fmla="*/ 62500 w 4"/>
                <a:gd name="T5" fmla="*/ 331760 h 60"/>
                <a:gd name="T6" fmla="*/ 62500 w 4"/>
                <a:gd name="T7" fmla="*/ 0 h 60"/>
                <a:gd name="T8" fmla="*/ 0 w 4"/>
                <a:gd name="T9" fmla="*/ 0 h 60"/>
                <a:gd name="T10" fmla="*/ 0 w 4"/>
                <a:gd name="T11" fmla="*/ 663398 h 60"/>
                <a:gd name="T12" fmla="*/ 0 w 4"/>
                <a:gd name="T13" fmla="*/ 995133 h 60"/>
                <a:gd name="T14" fmla="*/ 62500 w 4"/>
                <a:gd name="T15" fmla="*/ 995133 h 60"/>
                <a:gd name="T16" fmla="*/ 62500 w 4"/>
                <a:gd name="T17" fmla="*/ 663398 h 60"/>
                <a:gd name="T18" fmla="*/ 0 w 4"/>
                <a:gd name="T19" fmla="*/ 66339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36" name="Freeform 134"/>
            <p:cNvSpPr>
              <a:spLocks noEditPoints="1"/>
            </p:cNvSpPr>
            <p:nvPr/>
          </p:nvSpPr>
          <p:spPr bwMode="auto">
            <a:xfrm>
              <a:off x="4405" y="3056"/>
              <a:ext cx="20" cy="303"/>
            </a:xfrm>
            <a:custGeom>
              <a:avLst/>
              <a:gdLst>
                <a:gd name="T0" fmla="*/ 0 w 4"/>
                <a:gd name="T1" fmla="*/ 0 h 60"/>
                <a:gd name="T2" fmla="*/ 0 w 4"/>
                <a:gd name="T3" fmla="*/ 331760 h 60"/>
                <a:gd name="T4" fmla="*/ 62500 w 4"/>
                <a:gd name="T5" fmla="*/ 331760 h 60"/>
                <a:gd name="T6" fmla="*/ 62500 w 4"/>
                <a:gd name="T7" fmla="*/ 0 h 60"/>
                <a:gd name="T8" fmla="*/ 0 w 4"/>
                <a:gd name="T9" fmla="*/ 0 h 60"/>
                <a:gd name="T10" fmla="*/ 0 w 4"/>
                <a:gd name="T11" fmla="*/ 663398 h 60"/>
                <a:gd name="T12" fmla="*/ 0 w 4"/>
                <a:gd name="T13" fmla="*/ 995133 h 60"/>
                <a:gd name="T14" fmla="*/ 62500 w 4"/>
                <a:gd name="T15" fmla="*/ 995133 h 60"/>
                <a:gd name="T16" fmla="*/ 62500 w 4"/>
                <a:gd name="T17" fmla="*/ 663398 h 60"/>
                <a:gd name="T18" fmla="*/ 0 w 4"/>
                <a:gd name="T19" fmla="*/ 66339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37" name="Freeform 135"/>
            <p:cNvSpPr>
              <a:spLocks noEditPoints="1"/>
            </p:cNvSpPr>
            <p:nvPr/>
          </p:nvSpPr>
          <p:spPr bwMode="auto">
            <a:xfrm>
              <a:off x="4405" y="3461"/>
              <a:ext cx="20" cy="303"/>
            </a:xfrm>
            <a:custGeom>
              <a:avLst/>
              <a:gdLst>
                <a:gd name="T0" fmla="*/ 0 w 4"/>
                <a:gd name="T1" fmla="*/ 0 h 60"/>
                <a:gd name="T2" fmla="*/ 0 w 4"/>
                <a:gd name="T3" fmla="*/ 331760 h 60"/>
                <a:gd name="T4" fmla="*/ 62500 w 4"/>
                <a:gd name="T5" fmla="*/ 331760 h 60"/>
                <a:gd name="T6" fmla="*/ 62500 w 4"/>
                <a:gd name="T7" fmla="*/ 0 h 60"/>
                <a:gd name="T8" fmla="*/ 0 w 4"/>
                <a:gd name="T9" fmla="*/ 0 h 60"/>
                <a:gd name="T10" fmla="*/ 0 w 4"/>
                <a:gd name="T11" fmla="*/ 663398 h 60"/>
                <a:gd name="T12" fmla="*/ 0 w 4"/>
                <a:gd name="T13" fmla="*/ 995133 h 60"/>
                <a:gd name="T14" fmla="*/ 62500 w 4"/>
                <a:gd name="T15" fmla="*/ 995133 h 60"/>
                <a:gd name="T16" fmla="*/ 62500 w 4"/>
                <a:gd name="T17" fmla="*/ 663398 h 60"/>
                <a:gd name="T18" fmla="*/ 0 w 4"/>
                <a:gd name="T19" fmla="*/ 66339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38" name="Freeform 136"/>
            <p:cNvSpPr>
              <a:spLocks noEditPoints="1"/>
            </p:cNvSpPr>
            <p:nvPr/>
          </p:nvSpPr>
          <p:spPr bwMode="auto">
            <a:xfrm>
              <a:off x="4405" y="3865"/>
              <a:ext cx="20" cy="303"/>
            </a:xfrm>
            <a:custGeom>
              <a:avLst/>
              <a:gdLst>
                <a:gd name="T0" fmla="*/ 0 w 4"/>
                <a:gd name="T1" fmla="*/ 0 h 60"/>
                <a:gd name="T2" fmla="*/ 0 w 4"/>
                <a:gd name="T3" fmla="*/ 331760 h 60"/>
                <a:gd name="T4" fmla="*/ 62500 w 4"/>
                <a:gd name="T5" fmla="*/ 331760 h 60"/>
                <a:gd name="T6" fmla="*/ 62500 w 4"/>
                <a:gd name="T7" fmla="*/ 0 h 60"/>
                <a:gd name="T8" fmla="*/ 0 w 4"/>
                <a:gd name="T9" fmla="*/ 0 h 60"/>
                <a:gd name="T10" fmla="*/ 0 w 4"/>
                <a:gd name="T11" fmla="*/ 663398 h 60"/>
                <a:gd name="T12" fmla="*/ 0 w 4"/>
                <a:gd name="T13" fmla="*/ 995133 h 60"/>
                <a:gd name="T14" fmla="*/ 62500 w 4"/>
                <a:gd name="T15" fmla="*/ 995133 h 60"/>
                <a:gd name="T16" fmla="*/ 62500 w 4"/>
                <a:gd name="T17" fmla="*/ 663398 h 60"/>
                <a:gd name="T18" fmla="*/ 0 w 4"/>
                <a:gd name="T19" fmla="*/ 66339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39" name="Rectangle 137"/>
            <p:cNvSpPr>
              <a:spLocks noChangeArrowheads="1"/>
            </p:cNvSpPr>
            <p:nvPr/>
          </p:nvSpPr>
          <p:spPr bwMode="auto">
            <a:xfrm>
              <a:off x="4405" y="4269"/>
              <a:ext cx="20" cy="51"/>
            </a:xfrm>
            <a:prstGeom prst="rect">
              <a:avLst/>
            </a:prstGeom>
            <a:solidFill>
              <a:schemeClr val="bg2">
                <a:alpha val="50195"/>
              </a:schemeClr>
            </a:solidFill>
            <a:ln>
              <a:noFill/>
            </a:ln>
            <a:extLst>
              <a:ext uri="{91240B29-F687-4f45-9708-019B960494DF}">
                <a14:hiddenLine xmlns:a14="http://schemas.microsoft.com/office/drawing/2010/main" xmlns="" w="0">
                  <a:solidFill>
                    <a:srgbClr val="000000"/>
                  </a:solidFill>
                  <a:miter lim="800000"/>
                  <a:headEnd/>
                  <a:tailEnd/>
                </a14:hiddenLine>
              </a:ext>
            </a:extLst>
          </p:spPr>
          <p:txBody>
            <a:bodyPr/>
            <a:lstStyle/>
            <a:p>
              <a:endParaRPr lang="zh-CN" altLang="en-US"/>
            </a:p>
          </p:txBody>
        </p:sp>
        <p:sp>
          <p:nvSpPr>
            <p:cNvPr id="140" name="Rectangle 138"/>
            <p:cNvSpPr>
              <a:spLocks noChangeArrowheads="1"/>
            </p:cNvSpPr>
            <p:nvPr/>
          </p:nvSpPr>
          <p:spPr bwMode="auto">
            <a:xfrm>
              <a:off x="4850" y="23"/>
              <a:ext cx="20" cy="101"/>
            </a:xfrm>
            <a:prstGeom prst="rect">
              <a:avLst/>
            </a:prstGeom>
            <a:solidFill>
              <a:schemeClr val="bg2">
                <a:alpha val="50195"/>
              </a:schemeClr>
            </a:solidFill>
            <a:ln>
              <a:noFill/>
            </a:ln>
            <a:extLst>
              <a:ext uri="{91240B29-F687-4f45-9708-019B960494DF}">
                <a14:hiddenLine xmlns:a14="http://schemas.microsoft.com/office/drawing/2010/main" xmlns="" w="0">
                  <a:solidFill>
                    <a:srgbClr val="000000"/>
                  </a:solidFill>
                  <a:miter lim="800000"/>
                  <a:headEnd/>
                  <a:tailEnd/>
                </a14:hiddenLine>
              </a:ext>
            </a:extLst>
          </p:spPr>
          <p:txBody>
            <a:bodyPr/>
            <a:lstStyle/>
            <a:p>
              <a:endParaRPr lang="zh-CN" altLang="en-US"/>
            </a:p>
          </p:txBody>
        </p:sp>
        <p:sp>
          <p:nvSpPr>
            <p:cNvPr id="141" name="Freeform 139"/>
            <p:cNvSpPr>
              <a:spLocks noEditPoints="1"/>
            </p:cNvSpPr>
            <p:nvPr/>
          </p:nvSpPr>
          <p:spPr bwMode="auto">
            <a:xfrm>
              <a:off x="4850" y="225"/>
              <a:ext cx="20" cy="304"/>
            </a:xfrm>
            <a:custGeom>
              <a:avLst/>
              <a:gdLst>
                <a:gd name="T0" fmla="*/ 0 w 4"/>
                <a:gd name="T1" fmla="*/ 0 h 60"/>
                <a:gd name="T2" fmla="*/ 0 w 4"/>
                <a:gd name="T3" fmla="*/ 337394 h 60"/>
                <a:gd name="T4" fmla="*/ 62500 w 4"/>
                <a:gd name="T5" fmla="*/ 337394 h 60"/>
                <a:gd name="T6" fmla="*/ 62500 w 4"/>
                <a:gd name="T7" fmla="*/ 0 h 60"/>
                <a:gd name="T8" fmla="*/ 0 w 4"/>
                <a:gd name="T9" fmla="*/ 0 h 60"/>
                <a:gd name="T10" fmla="*/ 0 w 4"/>
                <a:gd name="T11" fmla="*/ 678178 h 60"/>
                <a:gd name="T12" fmla="*/ 0 w 4"/>
                <a:gd name="T13" fmla="*/ 1014909 h 60"/>
                <a:gd name="T14" fmla="*/ 62500 w 4"/>
                <a:gd name="T15" fmla="*/ 1014909 h 60"/>
                <a:gd name="T16" fmla="*/ 62500 w 4"/>
                <a:gd name="T17" fmla="*/ 678178 h 60"/>
                <a:gd name="T18" fmla="*/ 0 w 4"/>
                <a:gd name="T19" fmla="*/ 67817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42" name="Freeform 140"/>
            <p:cNvSpPr>
              <a:spLocks noEditPoints="1"/>
            </p:cNvSpPr>
            <p:nvPr/>
          </p:nvSpPr>
          <p:spPr bwMode="auto">
            <a:xfrm>
              <a:off x="4850" y="630"/>
              <a:ext cx="20" cy="303"/>
            </a:xfrm>
            <a:custGeom>
              <a:avLst/>
              <a:gdLst>
                <a:gd name="T0" fmla="*/ 0 w 4"/>
                <a:gd name="T1" fmla="*/ 0 h 60"/>
                <a:gd name="T2" fmla="*/ 0 w 4"/>
                <a:gd name="T3" fmla="*/ 331760 h 60"/>
                <a:gd name="T4" fmla="*/ 62500 w 4"/>
                <a:gd name="T5" fmla="*/ 331760 h 60"/>
                <a:gd name="T6" fmla="*/ 62500 w 4"/>
                <a:gd name="T7" fmla="*/ 0 h 60"/>
                <a:gd name="T8" fmla="*/ 0 w 4"/>
                <a:gd name="T9" fmla="*/ 0 h 60"/>
                <a:gd name="T10" fmla="*/ 0 w 4"/>
                <a:gd name="T11" fmla="*/ 663398 h 60"/>
                <a:gd name="T12" fmla="*/ 0 w 4"/>
                <a:gd name="T13" fmla="*/ 995133 h 60"/>
                <a:gd name="T14" fmla="*/ 62500 w 4"/>
                <a:gd name="T15" fmla="*/ 995133 h 60"/>
                <a:gd name="T16" fmla="*/ 62500 w 4"/>
                <a:gd name="T17" fmla="*/ 663398 h 60"/>
                <a:gd name="T18" fmla="*/ 0 w 4"/>
                <a:gd name="T19" fmla="*/ 66339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43" name="Freeform 141"/>
            <p:cNvSpPr>
              <a:spLocks noEditPoints="1"/>
            </p:cNvSpPr>
            <p:nvPr/>
          </p:nvSpPr>
          <p:spPr bwMode="auto">
            <a:xfrm>
              <a:off x="4850" y="1034"/>
              <a:ext cx="20" cy="303"/>
            </a:xfrm>
            <a:custGeom>
              <a:avLst/>
              <a:gdLst>
                <a:gd name="T0" fmla="*/ 0 w 4"/>
                <a:gd name="T1" fmla="*/ 0 h 60"/>
                <a:gd name="T2" fmla="*/ 0 w 4"/>
                <a:gd name="T3" fmla="*/ 331760 h 60"/>
                <a:gd name="T4" fmla="*/ 62500 w 4"/>
                <a:gd name="T5" fmla="*/ 331760 h 60"/>
                <a:gd name="T6" fmla="*/ 62500 w 4"/>
                <a:gd name="T7" fmla="*/ 0 h 60"/>
                <a:gd name="T8" fmla="*/ 0 w 4"/>
                <a:gd name="T9" fmla="*/ 0 h 60"/>
                <a:gd name="T10" fmla="*/ 0 w 4"/>
                <a:gd name="T11" fmla="*/ 663398 h 60"/>
                <a:gd name="T12" fmla="*/ 0 w 4"/>
                <a:gd name="T13" fmla="*/ 995133 h 60"/>
                <a:gd name="T14" fmla="*/ 62500 w 4"/>
                <a:gd name="T15" fmla="*/ 995133 h 60"/>
                <a:gd name="T16" fmla="*/ 62500 w 4"/>
                <a:gd name="T17" fmla="*/ 663398 h 60"/>
                <a:gd name="T18" fmla="*/ 0 w 4"/>
                <a:gd name="T19" fmla="*/ 66339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44" name="Freeform 142"/>
            <p:cNvSpPr>
              <a:spLocks noEditPoints="1"/>
            </p:cNvSpPr>
            <p:nvPr/>
          </p:nvSpPr>
          <p:spPr bwMode="auto">
            <a:xfrm>
              <a:off x="4850" y="1438"/>
              <a:ext cx="20" cy="304"/>
            </a:xfrm>
            <a:custGeom>
              <a:avLst/>
              <a:gdLst>
                <a:gd name="T0" fmla="*/ 0 w 4"/>
                <a:gd name="T1" fmla="*/ 0 h 60"/>
                <a:gd name="T2" fmla="*/ 0 w 4"/>
                <a:gd name="T3" fmla="*/ 337394 h 60"/>
                <a:gd name="T4" fmla="*/ 62500 w 4"/>
                <a:gd name="T5" fmla="*/ 337394 h 60"/>
                <a:gd name="T6" fmla="*/ 62500 w 4"/>
                <a:gd name="T7" fmla="*/ 0 h 60"/>
                <a:gd name="T8" fmla="*/ 0 w 4"/>
                <a:gd name="T9" fmla="*/ 0 h 60"/>
                <a:gd name="T10" fmla="*/ 0 w 4"/>
                <a:gd name="T11" fmla="*/ 678178 h 60"/>
                <a:gd name="T12" fmla="*/ 0 w 4"/>
                <a:gd name="T13" fmla="*/ 1014909 h 60"/>
                <a:gd name="T14" fmla="*/ 62500 w 4"/>
                <a:gd name="T15" fmla="*/ 1014909 h 60"/>
                <a:gd name="T16" fmla="*/ 62500 w 4"/>
                <a:gd name="T17" fmla="*/ 678178 h 60"/>
                <a:gd name="T18" fmla="*/ 0 w 4"/>
                <a:gd name="T19" fmla="*/ 67817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45" name="Freeform 143"/>
            <p:cNvSpPr>
              <a:spLocks noEditPoints="1"/>
            </p:cNvSpPr>
            <p:nvPr/>
          </p:nvSpPr>
          <p:spPr bwMode="auto">
            <a:xfrm>
              <a:off x="4850" y="1843"/>
              <a:ext cx="20" cy="303"/>
            </a:xfrm>
            <a:custGeom>
              <a:avLst/>
              <a:gdLst>
                <a:gd name="T0" fmla="*/ 0 w 4"/>
                <a:gd name="T1" fmla="*/ 0 h 60"/>
                <a:gd name="T2" fmla="*/ 0 w 4"/>
                <a:gd name="T3" fmla="*/ 331760 h 60"/>
                <a:gd name="T4" fmla="*/ 62500 w 4"/>
                <a:gd name="T5" fmla="*/ 331760 h 60"/>
                <a:gd name="T6" fmla="*/ 62500 w 4"/>
                <a:gd name="T7" fmla="*/ 0 h 60"/>
                <a:gd name="T8" fmla="*/ 0 w 4"/>
                <a:gd name="T9" fmla="*/ 0 h 60"/>
                <a:gd name="T10" fmla="*/ 0 w 4"/>
                <a:gd name="T11" fmla="*/ 663398 h 60"/>
                <a:gd name="T12" fmla="*/ 0 w 4"/>
                <a:gd name="T13" fmla="*/ 995133 h 60"/>
                <a:gd name="T14" fmla="*/ 62500 w 4"/>
                <a:gd name="T15" fmla="*/ 995133 h 60"/>
                <a:gd name="T16" fmla="*/ 62500 w 4"/>
                <a:gd name="T17" fmla="*/ 663398 h 60"/>
                <a:gd name="T18" fmla="*/ 0 w 4"/>
                <a:gd name="T19" fmla="*/ 66339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46" name="Freeform 144"/>
            <p:cNvSpPr>
              <a:spLocks noEditPoints="1"/>
            </p:cNvSpPr>
            <p:nvPr/>
          </p:nvSpPr>
          <p:spPr bwMode="auto">
            <a:xfrm>
              <a:off x="4850" y="2247"/>
              <a:ext cx="20" cy="304"/>
            </a:xfrm>
            <a:custGeom>
              <a:avLst/>
              <a:gdLst>
                <a:gd name="T0" fmla="*/ 0 w 4"/>
                <a:gd name="T1" fmla="*/ 0 h 60"/>
                <a:gd name="T2" fmla="*/ 0 w 4"/>
                <a:gd name="T3" fmla="*/ 337394 h 60"/>
                <a:gd name="T4" fmla="*/ 62500 w 4"/>
                <a:gd name="T5" fmla="*/ 337394 h 60"/>
                <a:gd name="T6" fmla="*/ 62500 w 4"/>
                <a:gd name="T7" fmla="*/ 0 h 60"/>
                <a:gd name="T8" fmla="*/ 0 w 4"/>
                <a:gd name="T9" fmla="*/ 0 h 60"/>
                <a:gd name="T10" fmla="*/ 0 w 4"/>
                <a:gd name="T11" fmla="*/ 678178 h 60"/>
                <a:gd name="T12" fmla="*/ 0 w 4"/>
                <a:gd name="T13" fmla="*/ 1014909 h 60"/>
                <a:gd name="T14" fmla="*/ 62500 w 4"/>
                <a:gd name="T15" fmla="*/ 1014909 h 60"/>
                <a:gd name="T16" fmla="*/ 62500 w 4"/>
                <a:gd name="T17" fmla="*/ 678178 h 60"/>
                <a:gd name="T18" fmla="*/ 0 w 4"/>
                <a:gd name="T19" fmla="*/ 67817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47" name="Freeform 145"/>
            <p:cNvSpPr>
              <a:spLocks noEditPoints="1"/>
            </p:cNvSpPr>
            <p:nvPr/>
          </p:nvSpPr>
          <p:spPr bwMode="auto">
            <a:xfrm>
              <a:off x="4850" y="2652"/>
              <a:ext cx="20" cy="303"/>
            </a:xfrm>
            <a:custGeom>
              <a:avLst/>
              <a:gdLst>
                <a:gd name="T0" fmla="*/ 0 w 4"/>
                <a:gd name="T1" fmla="*/ 0 h 60"/>
                <a:gd name="T2" fmla="*/ 0 w 4"/>
                <a:gd name="T3" fmla="*/ 331760 h 60"/>
                <a:gd name="T4" fmla="*/ 62500 w 4"/>
                <a:gd name="T5" fmla="*/ 331760 h 60"/>
                <a:gd name="T6" fmla="*/ 62500 w 4"/>
                <a:gd name="T7" fmla="*/ 0 h 60"/>
                <a:gd name="T8" fmla="*/ 0 w 4"/>
                <a:gd name="T9" fmla="*/ 0 h 60"/>
                <a:gd name="T10" fmla="*/ 0 w 4"/>
                <a:gd name="T11" fmla="*/ 663398 h 60"/>
                <a:gd name="T12" fmla="*/ 0 w 4"/>
                <a:gd name="T13" fmla="*/ 995133 h 60"/>
                <a:gd name="T14" fmla="*/ 62500 w 4"/>
                <a:gd name="T15" fmla="*/ 995133 h 60"/>
                <a:gd name="T16" fmla="*/ 62500 w 4"/>
                <a:gd name="T17" fmla="*/ 663398 h 60"/>
                <a:gd name="T18" fmla="*/ 0 w 4"/>
                <a:gd name="T19" fmla="*/ 66339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48" name="Freeform 146"/>
            <p:cNvSpPr>
              <a:spLocks noEditPoints="1"/>
            </p:cNvSpPr>
            <p:nvPr/>
          </p:nvSpPr>
          <p:spPr bwMode="auto">
            <a:xfrm>
              <a:off x="4850" y="3056"/>
              <a:ext cx="20" cy="303"/>
            </a:xfrm>
            <a:custGeom>
              <a:avLst/>
              <a:gdLst>
                <a:gd name="T0" fmla="*/ 0 w 4"/>
                <a:gd name="T1" fmla="*/ 0 h 60"/>
                <a:gd name="T2" fmla="*/ 0 w 4"/>
                <a:gd name="T3" fmla="*/ 331760 h 60"/>
                <a:gd name="T4" fmla="*/ 62500 w 4"/>
                <a:gd name="T5" fmla="*/ 331760 h 60"/>
                <a:gd name="T6" fmla="*/ 62500 w 4"/>
                <a:gd name="T7" fmla="*/ 0 h 60"/>
                <a:gd name="T8" fmla="*/ 0 w 4"/>
                <a:gd name="T9" fmla="*/ 0 h 60"/>
                <a:gd name="T10" fmla="*/ 0 w 4"/>
                <a:gd name="T11" fmla="*/ 663398 h 60"/>
                <a:gd name="T12" fmla="*/ 0 w 4"/>
                <a:gd name="T13" fmla="*/ 995133 h 60"/>
                <a:gd name="T14" fmla="*/ 62500 w 4"/>
                <a:gd name="T15" fmla="*/ 995133 h 60"/>
                <a:gd name="T16" fmla="*/ 62500 w 4"/>
                <a:gd name="T17" fmla="*/ 663398 h 60"/>
                <a:gd name="T18" fmla="*/ 0 w 4"/>
                <a:gd name="T19" fmla="*/ 66339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49" name="Freeform 147"/>
            <p:cNvSpPr>
              <a:spLocks noEditPoints="1"/>
            </p:cNvSpPr>
            <p:nvPr/>
          </p:nvSpPr>
          <p:spPr bwMode="auto">
            <a:xfrm>
              <a:off x="4850" y="3461"/>
              <a:ext cx="20" cy="303"/>
            </a:xfrm>
            <a:custGeom>
              <a:avLst/>
              <a:gdLst>
                <a:gd name="T0" fmla="*/ 0 w 4"/>
                <a:gd name="T1" fmla="*/ 0 h 60"/>
                <a:gd name="T2" fmla="*/ 0 w 4"/>
                <a:gd name="T3" fmla="*/ 331760 h 60"/>
                <a:gd name="T4" fmla="*/ 62500 w 4"/>
                <a:gd name="T5" fmla="*/ 331760 h 60"/>
                <a:gd name="T6" fmla="*/ 62500 w 4"/>
                <a:gd name="T7" fmla="*/ 0 h 60"/>
                <a:gd name="T8" fmla="*/ 0 w 4"/>
                <a:gd name="T9" fmla="*/ 0 h 60"/>
                <a:gd name="T10" fmla="*/ 0 w 4"/>
                <a:gd name="T11" fmla="*/ 663398 h 60"/>
                <a:gd name="T12" fmla="*/ 0 w 4"/>
                <a:gd name="T13" fmla="*/ 995133 h 60"/>
                <a:gd name="T14" fmla="*/ 62500 w 4"/>
                <a:gd name="T15" fmla="*/ 995133 h 60"/>
                <a:gd name="T16" fmla="*/ 62500 w 4"/>
                <a:gd name="T17" fmla="*/ 663398 h 60"/>
                <a:gd name="T18" fmla="*/ 0 w 4"/>
                <a:gd name="T19" fmla="*/ 66339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50" name="Freeform 148"/>
            <p:cNvSpPr>
              <a:spLocks noEditPoints="1"/>
            </p:cNvSpPr>
            <p:nvPr/>
          </p:nvSpPr>
          <p:spPr bwMode="auto">
            <a:xfrm>
              <a:off x="4850" y="3865"/>
              <a:ext cx="20" cy="303"/>
            </a:xfrm>
            <a:custGeom>
              <a:avLst/>
              <a:gdLst>
                <a:gd name="T0" fmla="*/ 0 w 4"/>
                <a:gd name="T1" fmla="*/ 0 h 60"/>
                <a:gd name="T2" fmla="*/ 0 w 4"/>
                <a:gd name="T3" fmla="*/ 331760 h 60"/>
                <a:gd name="T4" fmla="*/ 62500 w 4"/>
                <a:gd name="T5" fmla="*/ 331760 h 60"/>
                <a:gd name="T6" fmla="*/ 62500 w 4"/>
                <a:gd name="T7" fmla="*/ 0 h 60"/>
                <a:gd name="T8" fmla="*/ 0 w 4"/>
                <a:gd name="T9" fmla="*/ 0 h 60"/>
                <a:gd name="T10" fmla="*/ 0 w 4"/>
                <a:gd name="T11" fmla="*/ 663398 h 60"/>
                <a:gd name="T12" fmla="*/ 0 w 4"/>
                <a:gd name="T13" fmla="*/ 995133 h 60"/>
                <a:gd name="T14" fmla="*/ 62500 w 4"/>
                <a:gd name="T15" fmla="*/ 995133 h 60"/>
                <a:gd name="T16" fmla="*/ 62500 w 4"/>
                <a:gd name="T17" fmla="*/ 663398 h 60"/>
                <a:gd name="T18" fmla="*/ 0 w 4"/>
                <a:gd name="T19" fmla="*/ 66339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51" name="Rectangle 149"/>
            <p:cNvSpPr>
              <a:spLocks noChangeArrowheads="1"/>
            </p:cNvSpPr>
            <p:nvPr/>
          </p:nvSpPr>
          <p:spPr bwMode="auto">
            <a:xfrm>
              <a:off x="4850" y="4269"/>
              <a:ext cx="20" cy="51"/>
            </a:xfrm>
            <a:prstGeom prst="rect">
              <a:avLst/>
            </a:prstGeom>
            <a:solidFill>
              <a:schemeClr val="bg2">
                <a:alpha val="50195"/>
              </a:schemeClr>
            </a:solidFill>
            <a:ln>
              <a:noFill/>
            </a:ln>
            <a:extLst>
              <a:ext uri="{91240B29-F687-4f45-9708-019B960494DF}">
                <a14:hiddenLine xmlns:a14="http://schemas.microsoft.com/office/drawing/2010/main" xmlns="" w="0">
                  <a:solidFill>
                    <a:srgbClr val="000000"/>
                  </a:solidFill>
                  <a:miter lim="800000"/>
                  <a:headEnd/>
                  <a:tailEnd/>
                </a14:hiddenLine>
              </a:ext>
            </a:extLst>
          </p:spPr>
          <p:txBody>
            <a:bodyPr/>
            <a:lstStyle/>
            <a:p>
              <a:endParaRPr lang="zh-CN" altLang="en-US"/>
            </a:p>
          </p:txBody>
        </p:sp>
        <p:sp>
          <p:nvSpPr>
            <p:cNvPr id="152" name="Rectangle 150"/>
            <p:cNvSpPr>
              <a:spLocks noChangeArrowheads="1"/>
            </p:cNvSpPr>
            <p:nvPr/>
          </p:nvSpPr>
          <p:spPr bwMode="auto">
            <a:xfrm>
              <a:off x="5300" y="23"/>
              <a:ext cx="20" cy="101"/>
            </a:xfrm>
            <a:prstGeom prst="rect">
              <a:avLst/>
            </a:prstGeom>
            <a:solidFill>
              <a:schemeClr val="bg2">
                <a:alpha val="50195"/>
              </a:schemeClr>
            </a:solidFill>
            <a:ln>
              <a:noFill/>
            </a:ln>
            <a:extLst>
              <a:ext uri="{91240B29-F687-4f45-9708-019B960494DF}">
                <a14:hiddenLine xmlns:a14="http://schemas.microsoft.com/office/drawing/2010/main" xmlns="" w="0">
                  <a:solidFill>
                    <a:srgbClr val="000000"/>
                  </a:solidFill>
                  <a:miter lim="800000"/>
                  <a:headEnd/>
                  <a:tailEnd/>
                </a14:hiddenLine>
              </a:ext>
            </a:extLst>
          </p:spPr>
          <p:txBody>
            <a:bodyPr/>
            <a:lstStyle/>
            <a:p>
              <a:endParaRPr lang="zh-CN" altLang="en-US"/>
            </a:p>
          </p:txBody>
        </p:sp>
        <p:sp>
          <p:nvSpPr>
            <p:cNvPr id="153" name="Freeform 151"/>
            <p:cNvSpPr>
              <a:spLocks noEditPoints="1"/>
            </p:cNvSpPr>
            <p:nvPr/>
          </p:nvSpPr>
          <p:spPr bwMode="auto">
            <a:xfrm>
              <a:off x="5300" y="225"/>
              <a:ext cx="20" cy="304"/>
            </a:xfrm>
            <a:custGeom>
              <a:avLst/>
              <a:gdLst>
                <a:gd name="T0" fmla="*/ 0 w 4"/>
                <a:gd name="T1" fmla="*/ 0 h 60"/>
                <a:gd name="T2" fmla="*/ 0 w 4"/>
                <a:gd name="T3" fmla="*/ 337394 h 60"/>
                <a:gd name="T4" fmla="*/ 62500 w 4"/>
                <a:gd name="T5" fmla="*/ 337394 h 60"/>
                <a:gd name="T6" fmla="*/ 62500 w 4"/>
                <a:gd name="T7" fmla="*/ 0 h 60"/>
                <a:gd name="T8" fmla="*/ 0 w 4"/>
                <a:gd name="T9" fmla="*/ 0 h 60"/>
                <a:gd name="T10" fmla="*/ 0 w 4"/>
                <a:gd name="T11" fmla="*/ 678178 h 60"/>
                <a:gd name="T12" fmla="*/ 0 w 4"/>
                <a:gd name="T13" fmla="*/ 1014909 h 60"/>
                <a:gd name="T14" fmla="*/ 62500 w 4"/>
                <a:gd name="T15" fmla="*/ 1014909 h 60"/>
                <a:gd name="T16" fmla="*/ 62500 w 4"/>
                <a:gd name="T17" fmla="*/ 678178 h 60"/>
                <a:gd name="T18" fmla="*/ 0 w 4"/>
                <a:gd name="T19" fmla="*/ 67817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54" name="Freeform 152"/>
            <p:cNvSpPr>
              <a:spLocks noEditPoints="1"/>
            </p:cNvSpPr>
            <p:nvPr/>
          </p:nvSpPr>
          <p:spPr bwMode="auto">
            <a:xfrm>
              <a:off x="5300" y="630"/>
              <a:ext cx="20" cy="303"/>
            </a:xfrm>
            <a:custGeom>
              <a:avLst/>
              <a:gdLst>
                <a:gd name="T0" fmla="*/ 0 w 4"/>
                <a:gd name="T1" fmla="*/ 0 h 60"/>
                <a:gd name="T2" fmla="*/ 0 w 4"/>
                <a:gd name="T3" fmla="*/ 331760 h 60"/>
                <a:gd name="T4" fmla="*/ 62500 w 4"/>
                <a:gd name="T5" fmla="*/ 331760 h 60"/>
                <a:gd name="T6" fmla="*/ 62500 w 4"/>
                <a:gd name="T7" fmla="*/ 0 h 60"/>
                <a:gd name="T8" fmla="*/ 0 w 4"/>
                <a:gd name="T9" fmla="*/ 0 h 60"/>
                <a:gd name="T10" fmla="*/ 0 w 4"/>
                <a:gd name="T11" fmla="*/ 663398 h 60"/>
                <a:gd name="T12" fmla="*/ 0 w 4"/>
                <a:gd name="T13" fmla="*/ 995133 h 60"/>
                <a:gd name="T14" fmla="*/ 62500 w 4"/>
                <a:gd name="T15" fmla="*/ 995133 h 60"/>
                <a:gd name="T16" fmla="*/ 62500 w 4"/>
                <a:gd name="T17" fmla="*/ 663398 h 60"/>
                <a:gd name="T18" fmla="*/ 0 w 4"/>
                <a:gd name="T19" fmla="*/ 66339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55" name="Freeform 153"/>
            <p:cNvSpPr>
              <a:spLocks noEditPoints="1"/>
            </p:cNvSpPr>
            <p:nvPr/>
          </p:nvSpPr>
          <p:spPr bwMode="auto">
            <a:xfrm>
              <a:off x="5300" y="1034"/>
              <a:ext cx="20" cy="303"/>
            </a:xfrm>
            <a:custGeom>
              <a:avLst/>
              <a:gdLst>
                <a:gd name="T0" fmla="*/ 0 w 4"/>
                <a:gd name="T1" fmla="*/ 0 h 60"/>
                <a:gd name="T2" fmla="*/ 0 w 4"/>
                <a:gd name="T3" fmla="*/ 331760 h 60"/>
                <a:gd name="T4" fmla="*/ 62500 w 4"/>
                <a:gd name="T5" fmla="*/ 331760 h 60"/>
                <a:gd name="T6" fmla="*/ 62500 w 4"/>
                <a:gd name="T7" fmla="*/ 0 h 60"/>
                <a:gd name="T8" fmla="*/ 0 w 4"/>
                <a:gd name="T9" fmla="*/ 0 h 60"/>
                <a:gd name="T10" fmla="*/ 0 w 4"/>
                <a:gd name="T11" fmla="*/ 663398 h 60"/>
                <a:gd name="T12" fmla="*/ 0 w 4"/>
                <a:gd name="T13" fmla="*/ 995133 h 60"/>
                <a:gd name="T14" fmla="*/ 62500 w 4"/>
                <a:gd name="T15" fmla="*/ 995133 h 60"/>
                <a:gd name="T16" fmla="*/ 62500 w 4"/>
                <a:gd name="T17" fmla="*/ 663398 h 60"/>
                <a:gd name="T18" fmla="*/ 0 w 4"/>
                <a:gd name="T19" fmla="*/ 66339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56" name="Freeform 154"/>
            <p:cNvSpPr>
              <a:spLocks noEditPoints="1"/>
            </p:cNvSpPr>
            <p:nvPr/>
          </p:nvSpPr>
          <p:spPr bwMode="auto">
            <a:xfrm>
              <a:off x="5300" y="1438"/>
              <a:ext cx="20" cy="304"/>
            </a:xfrm>
            <a:custGeom>
              <a:avLst/>
              <a:gdLst>
                <a:gd name="T0" fmla="*/ 0 w 4"/>
                <a:gd name="T1" fmla="*/ 0 h 60"/>
                <a:gd name="T2" fmla="*/ 0 w 4"/>
                <a:gd name="T3" fmla="*/ 337394 h 60"/>
                <a:gd name="T4" fmla="*/ 62500 w 4"/>
                <a:gd name="T5" fmla="*/ 337394 h 60"/>
                <a:gd name="T6" fmla="*/ 62500 w 4"/>
                <a:gd name="T7" fmla="*/ 0 h 60"/>
                <a:gd name="T8" fmla="*/ 0 w 4"/>
                <a:gd name="T9" fmla="*/ 0 h 60"/>
                <a:gd name="T10" fmla="*/ 0 w 4"/>
                <a:gd name="T11" fmla="*/ 678178 h 60"/>
                <a:gd name="T12" fmla="*/ 0 w 4"/>
                <a:gd name="T13" fmla="*/ 1014909 h 60"/>
                <a:gd name="T14" fmla="*/ 62500 w 4"/>
                <a:gd name="T15" fmla="*/ 1014909 h 60"/>
                <a:gd name="T16" fmla="*/ 62500 w 4"/>
                <a:gd name="T17" fmla="*/ 678178 h 60"/>
                <a:gd name="T18" fmla="*/ 0 w 4"/>
                <a:gd name="T19" fmla="*/ 67817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57" name="Freeform 155"/>
            <p:cNvSpPr>
              <a:spLocks noEditPoints="1"/>
            </p:cNvSpPr>
            <p:nvPr/>
          </p:nvSpPr>
          <p:spPr bwMode="auto">
            <a:xfrm>
              <a:off x="5300" y="1843"/>
              <a:ext cx="20" cy="303"/>
            </a:xfrm>
            <a:custGeom>
              <a:avLst/>
              <a:gdLst>
                <a:gd name="T0" fmla="*/ 0 w 4"/>
                <a:gd name="T1" fmla="*/ 0 h 60"/>
                <a:gd name="T2" fmla="*/ 0 w 4"/>
                <a:gd name="T3" fmla="*/ 331760 h 60"/>
                <a:gd name="T4" fmla="*/ 62500 w 4"/>
                <a:gd name="T5" fmla="*/ 331760 h 60"/>
                <a:gd name="T6" fmla="*/ 62500 w 4"/>
                <a:gd name="T7" fmla="*/ 0 h 60"/>
                <a:gd name="T8" fmla="*/ 0 w 4"/>
                <a:gd name="T9" fmla="*/ 0 h 60"/>
                <a:gd name="T10" fmla="*/ 0 w 4"/>
                <a:gd name="T11" fmla="*/ 663398 h 60"/>
                <a:gd name="T12" fmla="*/ 0 w 4"/>
                <a:gd name="T13" fmla="*/ 995133 h 60"/>
                <a:gd name="T14" fmla="*/ 62500 w 4"/>
                <a:gd name="T15" fmla="*/ 995133 h 60"/>
                <a:gd name="T16" fmla="*/ 62500 w 4"/>
                <a:gd name="T17" fmla="*/ 663398 h 60"/>
                <a:gd name="T18" fmla="*/ 0 w 4"/>
                <a:gd name="T19" fmla="*/ 66339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58" name="Freeform 156"/>
            <p:cNvSpPr>
              <a:spLocks noEditPoints="1"/>
            </p:cNvSpPr>
            <p:nvPr/>
          </p:nvSpPr>
          <p:spPr bwMode="auto">
            <a:xfrm>
              <a:off x="5300" y="2247"/>
              <a:ext cx="20" cy="304"/>
            </a:xfrm>
            <a:custGeom>
              <a:avLst/>
              <a:gdLst>
                <a:gd name="T0" fmla="*/ 0 w 4"/>
                <a:gd name="T1" fmla="*/ 0 h 60"/>
                <a:gd name="T2" fmla="*/ 0 w 4"/>
                <a:gd name="T3" fmla="*/ 337394 h 60"/>
                <a:gd name="T4" fmla="*/ 62500 w 4"/>
                <a:gd name="T5" fmla="*/ 337394 h 60"/>
                <a:gd name="T6" fmla="*/ 62500 w 4"/>
                <a:gd name="T7" fmla="*/ 0 h 60"/>
                <a:gd name="T8" fmla="*/ 0 w 4"/>
                <a:gd name="T9" fmla="*/ 0 h 60"/>
                <a:gd name="T10" fmla="*/ 0 w 4"/>
                <a:gd name="T11" fmla="*/ 678178 h 60"/>
                <a:gd name="T12" fmla="*/ 0 w 4"/>
                <a:gd name="T13" fmla="*/ 1014909 h 60"/>
                <a:gd name="T14" fmla="*/ 62500 w 4"/>
                <a:gd name="T15" fmla="*/ 1014909 h 60"/>
                <a:gd name="T16" fmla="*/ 62500 w 4"/>
                <a:gd name="T17" fmla="*/ 678178 h 60"/>
                <a:gd name="T18" fmla="*/ 0 w 4"/>
                <a:gd name="T19" fmla="*/ 67817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59" name="Freeform 157"/>
            <p:cNvSpPr>
              <a:spLocks noEditPoints="1"/>
            </p:cNvSpPr>
            <p:nvPr/>
          </p:nvSpPr>
          <p:spPr bwMode="auto">
            <a:xfrm>
              <a:off x="5300" y="2652"/>
              <a:ext cx="20" cy="303"/>
            </a:xfrm>
            <a:custGeom>
              <a:avLst/>
              <a:gdLst>
                <a:gd name="T0" fmla="*/ 0 w 4"/>
                <a:gd name="T1" fmla="*/ 0 h 60"/>
                <a:gd name="T2" fmla="*/ 0 w 4"/>
                <a:gd name="T3" fmla="*/ 331760 h 60"/>
                <a:gd name="T4" fmla="*/ 62500 w 4"/>
                <a:gd name="T5" fmla="*/ 331760 h 60"/>
                <a:gd name="T6" fmla="*/ 62500 w 4"/>
                <a:gd name="T7" fmla="*/ 0 h 60"/>
                <a:gd name="T8" fmla="*/ 0 w 4"/>
                <a:gd name="T9" fmla="*/ 0 h 60"/>
                <a:gd name="T10" fmla="*/ 0 w 4"/>
                <a:gd name="T11" fmla="*/ 663398 h 60"/>
                <a:gd name="T12" fmla="*/ 0 w 4"/>
                <a:gd name="T13" fmla="*/ 995133 h 60"/>
                <a:gd name="T14" fmla="*/ 62500 w 4"/>
                <a:gd name="T15" fmla="*/ 995133 h 60"/>
                <a:gd name="T16" fmla="*/ 62500 w 4"/>
                <a:gd name="T17" fmla="*/ 663398 h 60"/>
                <a:gd name="T18" fmla="*/ 0 w 4"/>
                <a:gd name="T19" fmla="*/ 66339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60" name="Freeform 158"/>
            <p:cNvSpPr>
              <a:spLocks noEditPoints="1"/>
            </p:cNvSpPr>
            <p:nvPr/>
          </p:nvSpPr>
          <p:spPr bwMode="auto">
            <a:xfrm>
              <a:off x="5300" y="3056"/>
              <a:ext cx="20" cy="303"/>
            </a:xfrm>
            <a:custGeom>
              <a:avLst/>
              <a:gdLst>
                <a:gd name="T0" fmla="*/ 0 w 4"/>
                <a:gd name="T1" fmla="*/ 0 h 60"/>
                <a:gd name="T2" fmla="*/ 0 w 4"/>
                <a:gd name="T3" fmla="*/ 331760 h 60"/>
                <a:gd name="T4" fmla="*/ 62500 w 4"/>
                <a:gd name="T5" fmla="*/ 331760 h 60"/>
                <a:gd name="T6" fmla="*/ 62500 w 4"/>
                <a:gd name="T7" fmla="*/ 0 h 60"/>
                <a:gd name="T8" fmla="*/ 0 w 4"/>
                <a:gd name="T9" fmla="*/ 0 h 60"/>
                <a:gd name="T10" fmla="*/ 0 w 4"/>
                <a:gd name="T11" fmla="*/ 663398 h 60"/>
                <a:gd name="T12" fmla="*/ 0 w 4"/>
                <a:gd name="T13" fmla="*/ 995133 h 60"/>
                <a:gd name="T14" fmla="*/ 62500 w 4"/>
                <a:gd name="T15" fmla="*/ 995133 h 60"/>
                <a:gd name="T16" fmla="*/ 62500 w 4"/>
                <a:gd name="T17" fmla="*/ 663398 h 60"/>
                <a:gd name="T18" fmla="*/ 0 w 4"/>
                <a:gd name="T19" fmla="*/ 66339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61" name="Freeform 159"/>
            <p:cNvSpPr>
              <a:spLocks noEditPoints="1"/>
            </p:cNvSpPr>
            <p:nvPr/>
          </p:nvSpPr>
          <p:spPr bwMode="auto">
            <a:xfrm>
              <a:off x="5300" y="3461"/>
              <a:ext cx="20" cy="303"/>
            </a:xfrm>
            <a:custGeom>
              <a:avLst/>
              <a:gdLst>
                <a:gd name="T0" fmla="*/ 0 w 4"/>
                <a:gd name="T1" fmla="*/ 0 h 60"/>
                <a:gd name="T2" fmla="*/ 0 w 4"/>
                <a:gd name="T3" fmla="*/ 331760 h 60"/>
                <a:gd name="T4" fmla="*/ 62500 w 4"/>
                <a:gd name="T5" fmla="*/ 331760 h 60"/>
                <a:gd name="T6" fmla="*/ 62500 w 4"/>
                <a:gd name="T7" fmla="*/ 0 h 60"/>
                <a:gd name="T8" fmla="*/ 0 w 4"/>
                <a:gd name="T9" fmla="*/ 0 h 60"/>
                <a:gd name="T10" fmla="*/ 0 w 4"/>
                <a:gd name="T11" fmla="*/ 663398 h 60"/>
                <a:gd name="T12" fmla="*/ 0 w 4"/>
                <a:gd name="T13" fmla="*/ 995133 h 60"/>
                <a:gd name="T14" fmla="*/ 62500 w 4"/>
                <a:gd name="T15" fmla="*/ 995133 h 60"/>
                <a:gd name="T16" fmla="*/ 62500 w 4"/>
                <a:gd name="T17" fmla="*/ 663398 h 60"/>
                <a:gd name="T18" fmla="*/ 0 w 4"/>
                <a:gd name="T19" fmla="*/ 66339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62" name="Freeform 160"/>
            <p:cNvSpPr>
              <a:spLocks noEditPoints="1"/>
            </p:cNvSpPr>
            <p:nvPr/>
          </p:nvSpPr>
          <p:spPr bwMode="auto">
            <a:xfrm>
              <a:off x="5300" y="3865"/>
              <a:ext cx="20" cy="303"/>
            </a:xfrm>
            <a:custGeom>
              <a:avLst/>
              <a:gdLst>
                <a:gd name="T0" fmla="*/ 0 w 4"/>
                <a:gd name="T1" fmla="*/ 0 h 60"/>
                <a:gd name="T2" fmla="*/ 0 w 4"/>
                <a:gd name="T3" fmla="*/ 331760 h 60"/>
                <a:gd name="T4" fmla="*/ 62500 w 4"/>
                <a:gd name="T5" fmla="*/ 331760 h 60"/>
                <a:gd name="T6" fmla="*/ 62500 w 4"/>
                <a:gd name="T7" fmla="*/ 0 h 60"/>
                <a:gd name="T8" fmla="*/ 0 w 4"/>
                <a:gd name="T9" fmla="*/ 0 h 60"/>
                <a:gd name="T10" fmla="*/ 0 w 4"/>
                <a:gd name="T11" fmla="*/ 663398 h 60"/>
                <a:gd name="T12" fmla="*/ 0 w 4"/>
                <a:gd name="T13" fmla="*/ 995133 h 60"/>
                <a:gd name="T14" fmla="*/ 62500 w 4"/>
                <a:gd name="T15" fmla="*/ 995133 h 60"/>
                <a:gd name="T16" fmla="*/ 62500 w 4"/>
                <a:gd name="T17" fmla="*/ 663398 h 60"/>
                <a:gd name="T18" fmla="*/ 0 w 4"/>
                <a:gd name="T19" fmla="*/ 66339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63" name="Rectangle 161"/>
            <p:cNvSpPr>
              <a:spLocks noChangeArrowheads="1"/>
            </p:cNvSpPr>
            <p:nvPr/>
          </p:nvSpPr>
          <p:spPr bwMode="auto">
            <a:xfrm>
              <a:off x="5300" y="4269"/>
              <a:ext cx="20" cy="51"/>
            </a:xfrm>
            <a:prstGeom prst="rect">
              <a:avLst/>
            </a:prstGeom>
            <a:solidFill>
              <a:schemeClr val="bg2">
                <a:alpha val="50195"/>
              </a:schemeClr>
            </a:solidFill>
            <a:ln>
              <a:noFill/>
            </a:ln>
            <a:extLst>
              <a:ext uri="{91240B29-F687-4f45-9708-019B960494DF}">
                <a14:hiddenLine xmlns:a14="http://schemas.microsoft.com/office/drawing/2010/main" xmlns="" w="0">
                  <a:solidFill>
                    <a:srgbClr val="000000"/>
                  </a:solidFill>
                  <a:miter lim="800000"/>
                  <a:headEnd/>
                  <a:tailEnd/>
                </a14:hiddenLine>
              </a:ext>
            </a:extLst>
          </p:spPr>
          <p:txBody>
            <a:bodyPr/>
            <a:lstStyle/>
            <a:p>
              <a:endParaRPr lang="zh-CN" altLang="en-US"/>
            </a:p>
          </p:txBody>
        </p:sp>
        <p:sp>
          <p:nvSpPr>
            <p:cNvPr id="164" name="Freeform 162"/>
            <p:cNvSpPr>
              <a:spLocks/>
            </p:cNvSpPr>
            <p:nvPr/>
          </p:nvSpPr>
          <p:spPr bwMode="auto">
            <a:xfrm>
              <a:off x="349" y="3304"/>
              <a:ext cx="20" cy="10"/>
            </a:xfrm>
            <a:custGeom>
              <a:avLst/>
              <a:gdLst>
                <a:gd name="T0" fmla="*/ 0 w 4"/>
                <a:gd name="T1" fmla="*/ 15625 h 2"/>
                <a:gd name="T2" fmla="*/ 0 w 4"/>
                <a:gd name="T3" fmla="*/ 15625 h 2"/>
                <a:gd name="T4" fmla="*/ 0 60000 65536"/>
                <a:gd name="T5" fmla="*/ 0 60000 65536"/>
              </a:gdLst>
              <a:ahLst/>
              <a:cxnLst>
                <a:cxn ang="T4">
                  <a:pos x="T0" y="T1"/>
                </a:cxn>
                <a:cxn ang="T5">
                  <a:pos x="T2" y="T3"/>
                </a:cxn>
              </a:cxnLst>
              <a:rect l="0" t="0" r="r" b="b"/>
              <a:pathLst>
                <a:path w="4" h="2">
                  <a:moveTo>
                    <a:pt x="0" y="1"/>
                  </a:moveTo>
                  <a:cubicBezTo>
                    <a:pt x="1" y="2"/>
                    <a:pt x="4" y="0"/>
                    <a:pt x="0" y="1"/>
                  </a:cubicBezTo>
                  <a:close/>
                </a:path>
              </a:pathLst>
            </a:custGeom>
            <a:solidFill>
              <a:schemeClr val="bg2">
                <a:alpha val="50195"/>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grpSp>
      <p:grpSp>
        <p:nvGrpSpPr>
          <p:cNvPr id="165" name="Group 168"/>
          <p:cNvGrpSpPr>
            <a:grpSpLocks/>
          </p:cNvGrpSpPr>
          <p:nvPr/>
        </p:nvGrpSpPr>
        <p:grpSpPr bwMode="auto">
          <a:xfrm>
            <a:off x="152400" y="4724400"/>
            <a:ext cx="1685925" cy="1557338"/>
            <a:chOff x="96" y="2784"/>
            <a:chExt cx="1062" cy="981"/>
          </a:xfrm>
        </p:grpSpPr>
        <p:sp>
          <p:nvSpPr>
            <p:cNvPr id="166" name="Freeform 169"/>
            <p:cNvSpPr>
              <a:spLocks/>
            </p:cNvSpPr>
            <p:nvPr userDrawn="1"/>
          </p:nvSpPr>
          <p:spPr bwMode="auto">
            <a:xfrm>
              <a:off x="121" y="2784"/>
              <a:ext cx="207" cy="81"/>
            </a:xfrm>
            <a:custGeom>
              <a:avLst/>
              <a:gdLst>
                <a:gd name="T0" fmla="*/ 495094 w 41"/>
                <a:gd name="T1" fmla="*/ 202930 h 16"/>
                <a:gd name="T2" fmla="*/ 613346 w 41"/>
                <a:gd name="T3" fmla="*/ 169457 h 16"/>
                <a:gd name="T4" fmla="*/ 629583 w 41"/>
                <a:gd name="T5" fmla="*/ 153105 h 16"/>
                <a:gd name="T6" fmla="*/ 515284 w 41"/>
                <a:gd name="T7" fmla="*/ 16478 h 16"/>
                <a:gd name="T8" fmla="*/ 131273 w 41"/>
                <a:gd name="T9" fmla="*/ 186578 h 16"/>
                <a:gd name="T10" fmla="*/ 495094 w 41"/>
                <a:gd name="T11" fmla="*/ 202930 h 1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folHlink"/>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67" name="Freeform 170"/>
            <p:cNvSpPr>
              <a:spLocks noEditPoints="1"/>
            </p:cNvSpPr>
            <p:nvPr userDrawn="1"/>
          </p:nvSpPr>
          <p:spPr bwMode="auto">
            <a:xfrm>
              <a:off x="96" y="2789"/>
              <a:ext cx="1062" cy="976"/>
            </a:xfrm>
            <a:custGeom>
              <a:avLst/>
              <a:gdLst>
                <a:gd name="T0" fmla="*/ 2725471 w 210"/>
                <a:gd name="T1" fmla="*/ 2593070 h 193"/>
                <a:gd name="T2" fmla="*/ 2543632 w 210"/>
                <a:gd name="T3" fmla="*/ 2090122 h 193"/>
                <a:gd name="T4" fmla="*/ 2374839 w 210"/>
                <a:gd name="T5" fmla="*/ 1657142 h 193"/>
                <a:gd name="T6" fmla="*/ 2758843 w 210"/>
                <a:gd name="T7" fmla="*/ 1554465 h 193"/>
                <a:gd name="T8" fmla="*/ 2440926 w 210"/>
                <a:gd name="T9" fmla="*/ 1372767 h 193"/>
                <a:gd name="T10" fmla="*/ 2626007 w 210"/>
                <a:gd name="T11" fmla="*/ 1389060 h 193"/>
                <a:gd name="T12" fmla="*/ 2626007 w 210"/>
                <a:gd name="T13" fmla="*/ 1286383 h 193"/>
                <a:gd name="T14" fmla="*/ 2259091 w 210"/>
                <a:gd name="T15" fmla="*/ 1302803 h 193"/>
                <a:gd name="T16" fmla="*/ 2140117 w 210"/>
                <a:gd name="T17" fmla="*/ 2090122 h 193"/>
                <a:gd name="T18" fmla="*/ 2074005 w 210"/>
                <a:gd name="T19" fmla="*/ 1405349 h 193"/>
                <a:gd name="T20" fmla="*/ 1974673 w 210"/>
                <a:gd name="T21" fmla="*/ 1120974 h 193"/>
                <a:gd name="T22" fmla="*/ 2074005 w 210"/>
                <a:gd name="T23" fmla="*/ 853403 h 193"/>
                <a:gd name="T24" fmla="*/ 2024339 w 210"/>
                <a:gd name="T25" fmla="*/ 618693 h 193"/>
                <a:gd name="T26" fmla="*/ 1990992 w 210"/>
                <a:gd name="T27" fmla="*/ 400246 h 193"/>
                <a:gd name="T28" fmla="*/ 2209425 w 210"/>
                <a:gd name="T29" fmla="*/ 651402 h 193"/>
                <a:gd name="T30" fmla="*/ 2493965 w 210"/>
                <a:gd name="T31" fmla="*/ 300815 h 193"/>
                <a:gd name="T32" fmla="*/ 2457372 w 210"/>
                <a:gd name="T33" fmla="*/ 601610 h 193"/>
                <a:gd name="T34" fmla="*/ 2391285 w 210"/>
                <a:gd name="T35" fmla="*/ 803739 h 193"/>
                <a:gd name="T36" fmla="*/ 2408216 w 210"/>
                <a:gd name="T37" fmla="*/ 1120974 h 193"/>
                <a:gd name="T38" fmla="*/ 3327266 w 210"/>
                <a:gd name="T39" fmla="*/ 485866 h 193"/>
                <a:gd name="T40" fmla="*/ 1504945 w 210"/>
                <a:gd name="T41" fmla="*/ 16289 h 193"/>
                <a:gd name="T42" fmla="*/ 936006 w 210"/>
                <a:gd name="T43" fmla="*/ 132165 h 193"/>
                <a:gd name="T44" fmla="*/ 1422569 w 210"/>
                <a:gd name="T45" fmla="*/ 201491 h 193"/>
                <a:gd name="T46" fmla="*/ 1002093 w 210"/>
                <a:gd name="T47" fmla="*/ 366900 h 193"/>
                <a:gd name="T48" fmla="*/ 969358 w 210"/>
                <a:gd name="T49" fmla="*/ 485866 h 193"/>
                <a:gd name="T50" fmla="*/ 635046 w 210"/>
                <a:gd name="T51" fmla="*/ 284501 h 193"/>
                <a:gd name="T52" fmla="*/ 218458 w 210"/>
                <a:gd name="T53" fmla="*/ 1924718 h 193"/>
                <a:gd name="T54" fmla="*/ 1019024 w 210"/>
                <a:gd name="T55" fmla="*/ 2440733 h 193"/>
                <a:gd name="T56" fmla="*/ 754146 w 210"/>
                <a:gd name="T57" fmla="*/ 2225533 h 193"/>
                <a:gd name="T58" fmla="*/ 585379 w 210"/>
                <a:gd name="T59" fmla="*/ 2424288 h 193"/>
                <a:gd name="T60" fmla="*/ 535713 w 210"/>
                <a:gd name="T61" fmla="*/ 2139786 h 193"/>
                <a:gd name="T62" fmla="*/ 770435 w 210"/>
                <a:gd name="T63" fmla="*/ 1438720 h 193"/>
                <a:gd name="T64" fmla="*/ 1121067 w 210"/>
                <a:gd name="T65" fmla="*/ 1389060 h 193"/>
                <a:gd name="T66" fmla="*/ 1187817 w 210"/>
                <a:gd name="T67" fmla="*/ 1587173 h 193"/>
                <a:gd name="T68" fmla="*/ 1019024 w 210"/>
                <a:gd name="T69" fmla="*/ 2024042 h 193"/>
                <a:gd name="T70" fmla="*/ 1521361 w 210"/>
                <a:gd name="T71" fmla="*/ 3009605 h 193"/>
                <a:gd name="T72" fmla="*/ 3112697 w 210"/>
                <a:gd name="T73" fmla="*/ 2774894 h 193"/>
                <a:gd name="T74" fmla="*/ 3043389 w 210"/>
                <a:gd name="T75" fmla="*/ 1104559 h 193"/>
                <a:gd name="T76" fmla="*/ 2758843 w 210"/>
                <a:gd name="T77" fmla="*/ 1001882 h 193"/>
                <a:gd name="T78" fmla="*/ 1888949 w 210"/>
                <a:gd name="T79" fmla="*/ 1018939 h 193"/>
                <a:gd name="T80" fmla="*/ 1805906 w 210"/>
                <a:gd name="T81" fmla="*/ 1455140 h 193"/>
                <a:gd name="T82" fmla="*/ 1908586 w 210"/>
                <a:gd name="T83" fmla="*/ 836472 h 193"/>
                <a:gd name="T84" fmla="*/ 1488651 w 210"/>
                <a:gd name="T85" fmla="*/ 432980 h 193"/>
                <a:gd name="T86" fmla="*/ 1756113 w 210"/>
                <a:gd name="T87" fmla="*/ 585317 h 193"/>
                <a:gd name="T88" fmla="*/ 1019024 w 210"/>
                <a:gd name="T89" fmla="*/ 1204010 h 193"/>
                <a:gd name="T90" fmla="*/ 400293 w 210"/>
                <a:gd name="T91" fmla="*/ 618693 h 193"/>
                <a:gd name="T92" fmla="*/ 1138024 w 210"/>
                <a:gd name="T93" fmla="*/ 668358 h 193"/>
                <a:gd name="T94" fmla="*/ 1323237 w 210"/>
                <a:gd name="T95" fmla="*/ 668358 h 193"/>
                <a:gd name="T96" fmla="*/ 1805906 w 210"/>
                <a:gd name="T97" fmla="*/ 754079 h 193"/>
                <a:gd name="T98" fmla="*/ 1657418 w 210"/>
                <a:gd name="T99" fmla="*/ 1554465 h 193"/>
                <a:gd name="T100" fmla="*/ 1554738 w 210"/>
                <a:gd name="T101" fmla="*/ 853403 h 193"/>
                <a:gd name="T102" fmla="*/ 1019024 w 210"/>
                <a:gd name="T103" fmla="*/ 1204010 h 193"/>
                <a:gd name="T104" fmla="*/ 1339526 w 210"/>
                <a:gd name="T105" fmla="*/ 1372767 h 193"/>
                <a:gd name="T106" fmla="*/ 1471694 w 210"/>
                <a:gd name="T107" fmla="*/ 969148 h 193"/>
                <a:gd name="T108" fmla="*/ 1706447 w 210"/>
                <a:gd name="T109" fmla="*/ 2424288 h 193"/>
                <a:gd name="T110" fmla="*/ 1372903 w 210"/>
                <a:gd name="T111" fmla="*/ 1604256 h 193"/>
                <a:gd name="T112" fmla="*/ 1958252 w 210"/>
                <a:gd name="T113" fmla="*/ 1773018 h 19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folHlink"/>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68" name="Freeform 171"/>
            <p:cNvSpPr>
              <a:spLocks/>
            </p:cNvSpPr>
            <p:nvPr userDrawn="1"/>
          </p:nvSpPr>
          <p:spPr bwMode="auto">
            <a:xfrm>
              <a:off x="348" y="3254"/>
              <a:ext cx="86" cy="102"/>
            </a:xfrm>
            <a:custGeom>
              <a:avLst/>
              <a:gdLst>
                <a:gd name="T0" fmla="*/ 235109 w 17"/>
                <a:gd name="T1" fmla="*/ 89944 h 20"/>
                <a:gd name="T2" fmla="*/ 152630 w 17"/>
                <a:gd name="T3" fmla="*/ 351788 h 20"/>
                <a:gd name="T4" fmla="*/ 235109 w 17"/>
                <a:gd name="T5" fmla="*/ 89944 h 20"/>
                <a:gd name="T6" fmla="*/ 0 60000 65536"/>
                <a:gd name="T7" fmla="*/ 0 60000 65536"/>
                <a:gd name="T8" fmla="*/ 0 60000 65536"/>
              </a:gdLst>
              <a:ahLst/>
              <a:cxnLst>
                <a:cxn ang="T6">
                  <a:pos x="T0" y="T1"/>
                </a:cxn>
                <a:cxn ang="T7">
                  <a:pos x="T2" y="T3"/>
                </a:cxn>
                <a:cxn ang="T8">
                  <a:pos x="T4" y="T5"/>
                </a:cxn>
              </a:cxnLst>
              <a:rect l="0" t="0" r="r" b="b"/>
              <a:pathLst>
                <a:path w="17" h="20">
                  <a:moveTo>
                    <a:pt x="14" y="5"/>
                  </a:moveTo>
                  <a:cubicBezTo>
                    <a:pt x="13" y="0"/>
                    <a:pt x="0" y="8"/>
                    <a:pt x="9" y="20"/>
                  </a:cubicBezTo>
                  <a:cubicBezTo>
                    <a:pt x="9" y="20"/>
                    <a:pt x="17" y="17"/>
                    <a:pt x="14" y="5"/>
                  </a:cubicBezTo>
                  <a:close/>
                </a:path>
              </a:pathLst>
            </a:custGeom>
            <a:solidFill>
              <a:schemeClr val="folHlink"/>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69" name="Freeform 172"/>
            <p:cNvSpPr>
              <a:spLocks/>
            </p:cNvSpPr>
            <p:nvPr userDrawn="1"/>
          </p:nvSpPr>
          <p:spPr bwMode="auto">
            <a:xfrm>
              <a:off x="267" y="3295"/>
              <a:ext cx="76" cy="136"/>
            </a:xfrm>
            <a:custGeom>
              <a:avLst/>
              <a:gdLst>
                <a:gd name="T0" fmla="*/ 116675 w 15"/>
                <a:gd name="T1" fmla="*/ 162177 h 27"/>
                <a:gd name="T2" fmla="*/ 66591 w 15"/>
                <a:gd name="T3" fmla="*/ 408816 h 27"/>
                <a:gd name="T4" fmla="*/ 253759 w 15"/>
                <a:gd name="T5" fmla="*/ 262621 h 27"/>
                <a:gd name="T6" fmla="*/ 220081 w 15"/>
                <a:gd name="T7" fmla="*/ 129321 h 27"/>
                <a:gd name="T8" fmla="*/ 116675 w 15"/>
                <a:gd name="T9" fmla="*/ 162177 h 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folHlink"/>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70" name="Freeform 173"/>
            <p:cNvSpPr>
              <a:spLocks/>
            </p:cNvSpPr>
            <p:nvPr userDrawn="1"/>
          </p:nvSpPr>
          <p:spPr bwMode="auto">
            <a:xfrm>
              <a:off x="222" y="3022"/>
              <a:ext cx="243" cy="116"/>
            </a:xfrm>
            <a:custGeom>
              <a:avLst/>
              <a:gdLst>
                <a:gd name="T0" fmla="*/ 675196 w 48"/>
                <a:gd name="T1" fmla="*/ 32329 h 23"/>
                <a:gd name="T2" fmla="*/ 153105 w 48"/>
                <a:gd name="T3" fmla="*/ 16154 h 23"/>
                <a:gd name="T4" fmla="*/ 16478 w 48"/>
                <a:gd name="T5" fmla="*/ 146896 h 23"/>
                <a:gd name="T6" fmla="*/ 369132 w 48"/>
                <a:gd name="T7" fmla="*/ 346119 h 23"/>
                <a:gd name="T8" fmla="*/ 572063 w 48"/>
                <a:gd name="T9" fmla="*/ 329329 h 23"/>
                <a:gd name="T10" fmla="*/ 675196 w 48"/>
                <a:gd name="T11" fmla="*/ 313150 h 23"/>
                <a:gd name="T12" fmla="*/ 675196 w 48"/>
                <a:gd name="T13" fmla="*/ 32329 h 2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folHlink"/>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71" name="Freeform 174"/>
            <p:cNvSpPr>
              <a:spLocks/>
            </p:cNvSpPr>
            <p:nvPr userDrawn="1"/>
          </p:nvSpPr>
          <p:spPr bwMode="auto">
            <a:xfrm>
              <a:off x="500" y="3345"/>
              <a:ext cx="177" cy="187"/>
            </a:xfrm>
            <a:custGeom>
              <a:avLst/>
              <a:gdLst>
                <a:gd name="T0" fmla="*/ 400293 w 35"/>
                <a:gd name="T1" fmla="*/ 33306 h 37"/>
                <a:gd name="T2" fmla="*/ 185086 w 35"/>
                <a:gd name="T3" fmla="*/ 33306 h 37"/>
                <a:gd name="T4" fmla="*/ 66087 w 35"/>
                <a:gd name="T5" fmla="*/ 332804 h 37"/>
                <a:gd name="T6" fmla="*/ 469601 w 35"/>
                <a:gd name="T7" fmla="*/ 365984 h 37"/>
                <a:gd name="T8" fmla="*/ 400293 w 35"/>
                <a:gd name="T9" fmla="*/ 33306 h 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folHlink"/>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72" name="Freeform 175"/>
            <p:cNvSpPr>
              <a:spLocks/>
            </p:cNvSpPr>
            <p:nvPr userDrawn="1"/>
          </p:nvSpPr>
          <p:spPr bwMode="auto">
            <a:xfrm>
              <a:off x="905" y="3158"/>
              <a:ext cx="177" cy="36"/>
            </a:xfrm>
            <a:custGeom>
              <a:avLst/>
              <a:gdLst>
                <a:gd name="T0" fmla="*/ 82376 w 35"/>
                <a:gd name="T1" fmla="*/ 0 h 7"/>
                <a:gd name="T2" fmla="*/ 234879 w 35"/>
                <a:gd name="T3" fmla="*/ 93708 h 7"/>
                <a:gd name="T4" fmla="*/ 82376 w 35"/>
                <a:gd name="T5" fmla="*/ 0 h 7"/>
                <a:gd name="T6" fmla="*/ 0 60000 65536"/>
                <a:gd name="T7" fmla="*/ 0 60000 65536"/>
                <a:gd name="T8" fmla="*/ 0 60000 65536"/>
              </a:gdLst>
              <a:ahLst/>
              <a:cxnLst>
                <a:cxn ang="T6">
                  <a:pos x="T0" y="T1"/>
                </a:cxn>
                <a:cxn ang="T7">
                  <a:pos x="T2" y="T3"/>
                </a:cxn>
                <a:cxn ang="T8">
                  <a:pos x="T4" y="T5"/>
                </a:cxn>
              </a:cxnLst>
              <a:rect l="0" t="0" r="r" b="b"/>
              <a:pathLst>
                <a:path w="35" h="7">
                  <a:moveTo>
                    <a:pt x="5" y="0"/>
                  </a:moveTo>
                  <a:cubicBezTo>
                    <a:pt x="0" y="0"/>
                    <a:pt x="7" y="7"/>
                    <a:pt x="14" y="5"/>
                  </a:cubicBezTo>
                  <a:cubicBezTo>
                    <a:pt x="35" y="1"/>
                    <a:pt x="5" y="0"/>
                    <a:pt x="5" y="0"/>
                  </a:cubicBezTo>
                  <a:close/>
                </a:path>
              </a:pathLst>
            </a:custGeom>
            <a:solidFill>
              <a:schemeClr val="folHlink"/>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73" name="Freeform 176"/>
            <p:cNvSpPr>
              <a:spLocks/>
            </p:cNvSpPr>
            <p:nvPr userDrawn="1"/>
          </p:nvSpPr>
          <p:spPr bwMode="auto">
            <a:xfrm>
              <a:off x="965" y="3153"/>
              <a:ext cx="137" cy="81"/>
            </a:xfrm>
            <a:custGeom>
              <a:avLst/>
              <a:gdLst>
                <a:gd name="T0" fmla="*/ 121367 w 27"/>
                <a:gd name="T1" fmla="*/ 219409 h 16"/>
                <a:gd name="T2" fmla="*/ 426922 w 27"/>
                <a:gd name="T3" fmla="*/ 99903 h 16"/>
                <a:gd name="T4" fmla="*/ 288974 w 27"/>
                <a:gd name="T5" fmla="*/ 16478 h 16"/>
                <a:gd name="T6" fmla="*/ 121367 w 27"/>
                <a:gd name="T7" fmla="*/ 186578 h 16"/>
                <a:gd name="T8" fmla="*/ 121367 w 27"/>
                <a:gd name="T9" fmla="*/ 219409 h 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folHlink"/>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74" name="Freeform 177"/>
            <p:cNvSpPr>
              <a:spLocks/>
            </p:cNvSpPr>
            <p:nvPr userDrawn="1"/>
          </p:nvSpPr>
          <p:spPr bwMode="auto">
            <a:xfrm>
              <a:off x="960" y="3204"/>
              <a:ext cx="177" cy="86"/>
            </a:xfrm>
            <a:custGeom>
              <a:avLst/>
              <a:gdLst>
                <a:gd name="T0" fmla="*/ 416587 w 35"/>
                <a:gd name="T1" fmla="*/ 99553 h 17"/>
                <a:gd name="T2" fmla="*/ 132168 w 35"/>
                <a:gd name="T3" fmla="*/ 168955 h 17"/>
                <a:gd name="T4" fmla="*/ 99459 w 35"/>
                <a:gd name="T5" fmla="*/ 218784 h 17"/>
                <a:gd name="T6" fmla="*/ 453312 w 35"/>
                <a:gd name="T7" fmla="*/ 202353 h 17"/>
                <a:gd name="T8" fmla="*/ 416587 w 35"/>
                <a:gd name="T9" fmla="*/ 99553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folHlink"/>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75" name="Freeform 178"/>
            <p:cNvSpPr>
              <a:spLocks/>
            </p:cNvSpPr>
            <p:nvPr userDrawn="1"/>
          </p:nvSpPr>
          <p:spPr bwMode="auto">
            <a:xfrm>
              <a:off x="844" y="3285"/>
              <a:ext cx="248" cy="60"/>
            </a:xfrm>
            <a:custGeom>
              <a:avLst/>
              <a:gdLst>
                <a:gd name="T0" fmla="*/ 670678 w 49"/>
                <a:gd name="T1" fmla="*/ 46875 h 12"/>
                <a:gd name="T2" fmla="*/ 488266 w 49"/>
                <a:gd name="T3" fmla="*/ 15625 h 12"/>
                <a:gd name="T4" fmla="*/ 116170 w 49"/>
                <a:gd name="T5" fmla="*/ 0 h 12"/>
                <a:gd name="T6" fmla="*/ 33455 w 49"/>
                <a:gd name="T7" fmla="*/ 78125 h 12"/>
                <a:gd name="T8" fmla="*/ 335261 w 49"/>
                <a:gd name="T9" fmla="*/ 125000 h 12"/>
                <a:gd name="T10" fmla="*/ 690888 w 49"/>
                <a:gd name="T11" fmla="*/ 125000 h 12"/>
                <a:gd name="T12" fmla="*/ 670678 w 49"/>
                <a:gd name="T13" fmla="*/ 46875 h 1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folHlink"/>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76" name="Freeform 179"/>
            <p:cNvSpPr>
              <a:spLocks/>
            </p:cNvSpPr>
            <p:nvPr userDrawn="1"/>
          </p:nvSpPr>
          <p:spPr bwMode="auto">
            <a:xfrm>
              <a:off x="869" y="3340"/>
              <a:ext cx="203" cy="56"/>
            </a:xfrm>
            <a:custGeom>
              <a:avLst/>
              <a:gdLst>
                <a:gd name="T0" fmla="*/ 632893 w 40"/>
                <a:gd name="T1" fmla="*/ 34313 h 11"/>
                <a:gd name="T2" fmla="*/ 444413 w 40"/>
                <a:gd name="T3" fmla="*/ 68473 h 11"/>
                <a:gd name="T4" fmla="*/ 222219 w 40"/>
                <a:gd name="T5" fmla="*/ 51057 h 11"/>
                <a:gd name="T6" fmla="*/ 16610 w 40"/>
                <a:gd name="T7" fmla="*/ 34313 h 11"/>
                <a:gd name="T8" fmla="*/ 599048 w 40"/>
                <a:gd name="T9" fmla="*/ 140392 h 11"/>
                <a:gd name="T10" fmla="*/ 632893 w 40"/>
                <a:gd name="T11" fmla="*/ 34313 h 1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folHlink"/>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77" name="Freeform 180"/>
            <p:cNvSpPr>
              <a:spLocks/>
            </p:cNvSpPr>
            <p:nvPr userDrawn="1"/>
          </p:nvSpPr>
          <p:spPr bwMode="auto">
            <a:xfrm>
              <a:off x="859" y="3386"/>
              <a:ext cx="207" cy="172"/>
            </a:xfrm>
            <a:custGeom>
              <a:avLst/>
              <a:gdLst>
                <a:gd name="T0" fmla="*/ 462645 w 41"/>
                <a:gd name="T1" fmla="*/ 152630 h 34"/>
                <a:gd name="T2" fmla="*/ 216335 w 41"/>
                <a:gd name="T3" fmla="*/ 99553 h 34"/>
                <a:gd name="T4" fmla="*/ 65639 w 41"/>
                <a:gd name="T5" fmla="*/ 251540 h 34"/>
                <a:gd name="T6" fmla="*/ 16212 w 41"/>
                <a:gd name="T7" fmla="*/ 318362 h 34"/>
                <a:gd name="T8" fmla="*/ 147485 w 41"/>
                <a:gd name="T9" fmla="*/ 318362 h 34"/>
                <a:gd name="T10" fmla="*/ 281974 w 41"/>
                <a:gd name="T11" fmla="*/ 453893 h 34"/>
                <a:gd name="T12" fmla="*/ 347609 w 41"/>
                <a:gd name="T13" fmla="*/ 503621 h 34"/>
                <a:gd name="T14" fmla="*/ 478882 w 41"/>
                <a:gd name="T15" fmla="*/ 318362 h 34"/>
                <a:gd name="T16" fmla="*/ 646557 w 41"/>
                <a:gd name="T17" fmla="*/ 318362 h 34"/>
                <a:gd name="T18" fmla="*/ 462645 w 41"/>
                <a:gd name="T19" fmla="*/ 152630 h 3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folHlink"/>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78" name="Freeform 181"/>
            <p:cNvSpPr>
              <a:spLocks/>
            </p:cNvSpPr>
            <p:nvPr userDrawn="1"/>
          </p:nvSpPr>
          <p:spPr bwMode="auto">
            <a:xfrm>
              <a:off x="996" y="3305"/>
              <a:ext cx="126" cy="318"/>
            </a:xfrm>
            <a:custGeom>
              <a:avLst/>
              <a:gdLst>
                <a:gd name="T0" fmla="*/ 360652 w 25"/>
                <a:gd name="T1" fmla="*/ 32411 h 63"/>
                <a:gd name="T2" fmla="*/ 296130 w 25"/>
                <a:gd name="T3" fmla="*/ 281768 h 63"/>
                <a:gd name="T4" fmla="*/ 113546 w 25"/>
                <a:gd name="T5" fmla="*/ 331043 h 63"/>
                <a:gd name="T6" fmla="*/ 113546 w 25"/>
                <a:gd name="T7" fmla="*/ 380419 h 63"/>
                <a:gd name="T8" fmla="*/ 279342 w 25"/>
                <a:gd name="T9" fmla="*/ 563430 h 63"/>
                <a:gd name="T10" fmla="*/ 194856 w 25"/>
                <a:gd name="T11" fmla="*/ 743969 h 63"/>
                <a:gd name="T12" fmla="*/ 0 w 25"/>
                <a:gd name="T13" fmla="*/ 910777 h 63"/>
                <a:gd name="T14" fmla="*/ 81285 w 25"/>
                <a:gd name="T15" fmla="*/ 960027 h 63"/>
                <a:gd name="T16" fmla="*/ 263209 w 25"/>
                <a:gd name="T17" fmla="*/ 1025636 h 63"/>
                <a:gd name="T18" fmla="*/ 377415 w 25"/>
                <a:gd name="T19" fmla="*/ 943824 h 63"/>
                <a:gd name="T20" fmla="*/ 409676 w 25"/>
                <a:gd name="T21" fmla="*/ 232387 h 63"/>
                <a:gd name="T22" fmla="*/ 409676 w 25"/>
                <a:gd name="T23" fmla="*/ 32411 h 63"/>
                <a:gd name="T24" fmla="*/ 360652 w 25"/>
                <a:gd name="T25" fmla="*/ 32411 h 6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folHlink"/>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grpSp>
      <p:sp>
        <p:nvSpPr>
          <p:cNvPr id="8355" name="Rectangle 163"/>
          <p:cNvSpPr>
            <a:spLocks noGrp="1" noRot="1" noChangeArrowheads="1"/>
          </p:cNvSpPr>
          <p:nvPr>
            <p:ph type="ctrTitle"/>
          </p:nvPr>
        </p:nvSpPr>
        <p:spPr>
          <a:xfrm>
            <a:off x="685800" y="2057400"/>
            <a:ext cx="7772400" cy="1143000"/>
          </a:xfrm>
        </p:spPr>
        <p:txBody>
          <a:bodyPr/>
          <a:lstStyle>
            <a:lvl1pPr>
              <a:defRPr/>
            </a:lvl1pPr>
          </a:lstStyle>
          <a:p>
            <a:pPr lvl="0"/>
            <a:r>
              <a:rPr lang="zh-CN" altLang="en-US" noProof="0"/>
              <a:t>单击此处编辑母版标题样式</a:t>
            </a:r>
          </a:p>
        </p:txBody>
      </p:sp>
      <p:sp>
        <p:nvSpPr>
          <p:cNvPr id="8359" name="Rectangle 167"/>
          <p:cNvSpPr>
            <a:spLocks noGrp="1" noRot="1" noChangeArrowheads="1"/>
          </p:cNvSpPr>
          <p:nvPr>
            <p:ph type="subTitle" idx="1"/>
          </p:nvPr>
        </p:nvSpPr>
        <p:spPr>
          <a:xfrm>
            <a:off x="1371600" y="3505200"/>
            <a:ext cx="6400800" cy="1752600"/>
          </a:xfrm>
        </p:spPr>
        <p:txBody>
          <a:bodyPr/>
          <a:lstStyle>
            <a:lvl1pPr marL="0" indent="0" algn="ctr">
              <a:buFont typeface="Wingdings" pitchFamily="2" charset="2"/>
              <a:buNone/>
              <a:defRPr/>
            </a:lvl1pPr>
          </a:lstStyle>
          <a:p>
            <a:pPr lvl="0"/>
            <a:r>
              <a:rPr lang="zh-CN" altLang="en-US" noProof="0"/>
              <a:t>单击此处编辑母版副标题样式</a:t>
            </a:r>
          </a:p>
        </p:txBody>
      </p:sp>
      <p:sp>
        <p:nvSpPr>
          <p:cNvPr id="179" name="Rectangle 164"/>
          <p:cNvSpPr>
            <a:spLocks noGrp="1" noChangeArrowheads="1"/>
          </p:cNvSpPr>
          <p:nvPr>
            <p:ph type="dt" sz="half" idx="10"/>
          </p:nvPr>
        </p:nvSpPr>
        <p:spPr>
          <a:xfrm>
            <a:off x="301625" y="6248400"/>
            <a:ext cx="2289175" cy="476250"/>
          </a:xfrm>
        </p:spPr>
        <p:txBody>
          <a:bodyPr/>
          <a:lstStyle>
            <a:lvl1pPr>
              <a:defRPr/>
            </a:lvl1pPr>
          </a:lstStyle>
          <a:p>
            <a:pPr>
              <a:defRPr/>
            </a:pPr>
            <a:fld id="{45B2F62B-2A66-4521-9B0F-8F418000557B}" type="datetime1">
              <a:rPr lang="zh-CN" altLang="en-US"/>
              <a:pPr>
                <a:defRPr/>
              </a:pPr>
              <a:t>2020/10/9</a:t>
            </a:fld>
            <a:endParaRPr lang="en-US" altLang="zh-CN"/>
          </a:p>
        </p:txBody>
      </p:sp>
      <p:sp>
        <p:nvSpPr>
          <p:cNvPr id="180" name="Rectangle 165"/>
          <p:cNvSpPr>
            <a:spLocks noGrp="1" noChangeArrowheads="1"/>
          </p:cNvSpPr>
          <p:nvPr>
            <p:ph type="ftr" sz="quarter" idx="11"/>
          </p:nvPr>
        </p:nvSpPr>
        <p:spPr>
          <a:xfrm>
            <a:off x="3124200" y="6248400"/>
            <a:ext cx="2895600" cy="476250"/>
          </a:xfrm>
        </p:spPr>
        <p:txBody>
          <a:bodyPr/>
          <a:lstStyle>
            <a:lvl1pPr>
              <a:defRPr/>
            </a:lvl1pPr>
          </a:lstStyle>
          <a:p>
            <a:pPr>
              <a:defRPr/>
            </a:pPr>
            <a:endParaRPr lang="en-US" altLang="zh-CN"/>
          </a:p>
        </p:txBody>
      </p:sp>
      <p:sp>
        <p:nvSpPr>
          <p:cNvPr id="181" name="Rectangle 166"/>
          <p:cNvSpPr>
            <a:spLocks noGrp="1" noChangeArrowheads="1"/>
          </p:cNvSpPr>
          <p:nvPr>
            <p:ph type="sldNum" sz="quarter" idx="12"/>
          </p:nvPr>
        </p:nvSpPr>
        <p:spPr>
          <a:xfrm>
            <a:off x="6553200" y="6248400"/>
            <a:ext cx="2289175" cy="476250"/>
          </a:xfrm>
        </p:spPr>
        <p:txBody>
          <a:bodyPr/>
          <a:lstStyle>
            <a:lvl1pPr>
              <a:defRPr/>
            </a:lvl1pPr>
          </a:lstStyle>
          <a:p>
            <a:pPr>
              <a:defRPr/>
            </a:pPr>
            <a:fld id="{4677D6CB-815D-4E25-955B-7EA8FF9B97D1}" type="slidenum">
              <a:rPr lang="en-US" altLang="zh-CN"/>
              <a:pPr>
                <a:defRPr/>
              </a:pPr>
              <a:t>‹#›</a:t>
            </a:fld>
            <a:endParaRPr lang="en-US" altLang="zh-CN"/>
          </a:p>
        </p:txBody>
      </p:sp>
    </p:spTree>
    <p:extLst>
      <p:ext uri="{BB962C8B-B14F-4D97-AF65-F5344CB8AC3E}">
        <p14:creationId xmlns:p14="http://schemas.microsoft.com/office/powerpoint/2010/main" val="22870950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Vertical Text Placeholder 2"/>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Rectangle 250"/>
          <p:cNvSpPr>
            <a:spLocks noGrp="1" noChangeArrowheads="1"/>
          </p:cNvSpPr>
          <p:nvPr>
            <p:ph type="dt" sz="half" idx="10"/>
          </p:nvPr>
        </p:nvSpPr>
        <p:spPr>
          <a:ln/>
        </p:spPr>
        <p:txBody>
          <a:bodyPr/>
          <a:lstStyle>
            <a:lvl1pPr>
              <a:defRPr/>
            </a:lvl1pPr>
          </a:lstStyle>
          <a:p>
            <a:pPr>
              <a:defRPr/>
            </a:pPr>
            <a:fld id="{BA07D5CA-C79C-4366-AB69-42217F0A5BE7}" type="datetime1">
              <a:rPr lang="zh-CN" altLang="en-US"/>
              <a:pPr>
                <a:defRPr/>
              </a:pPr>
              <a:t>2020/10/9</a:t>
            </a:fld>
            <a:endParaRPr lang="zh-CN" altLang="zh-CN"/>
          </a:p>
        </p:txBody>
      </p:sp>
      <p:sp>
        <p:nvSpPr>
          <p:cNvPr id="5" name="Rectangle 251"/>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252"/>
          <p:cNvSpPr>
            <a:spLocks noGrp="1" noChangeArrowheads="1"/>
          </p:cNvSpPr>
          <p:nvPr>
            <p:ph type="sldNum" sz="quarter" idx="12"/>
          </p:nvPr>
        </p:nvSpPr>
        <p:spPr>
          <a:ln/>
        </p:spPr>
        <p:txBody>
          <a:bodyPr/>
          <a:lstStyle>
            <a:lvl1pPr>
              <a:defRPr/>
            </a:lvl1pPr>
          </a:lstStyle>
          <a:p>
            <a:pPr>
              <a:defRPr/>
            </a:pPr>
            <a:fld id="{88F2C4FC-F593-4F46-AA77-2FD05189A116}" type="slidenum">
              <a:rPr lang="en-US" altLang="zh-CN"/>
              <a:pPr>
                <a:defRPr/>
              </a:pPr>
              <a:t>‹#›</a:t>
            </a:fld>
            <a:endParaRPr lang="en-US" altLang="zh-CN"/>
          </a:p>
        </p:txBody>
      </p:sp>
    </p:spTree>
    <p:extLst>
      <p:ext uri="{BB962C8B-B14F-4D97-AF65-F5344CB8AC3E}">
        <p14:creationId xmlns:p14="http://schemas.microsoft.com/office/powerpoint/2010/main" val="31954731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04013" y="228600"/>
            <a:ext cx="2135187" cy="5870575"/>
          </a:xfrm>
        </p:spPr>
        <p:txBody>
          <a:bodyPr vert="eaVert"/>
          <a:lstStyle/>
          <a:p>
            <a:r>
              <a:rPr lang="en-US" altLang="zh-CN"/>
              <a:t>Click to edit Master title style</a:t>
            </a:r>
            <a:endParaRPr lang="zh-CN" altLang="en-US"/>
          </a:p>
        </p:txBody>
      </p:sp>
      <p:sp>
        <p:nvSpPr>
          <p:cNvPr id="3" name="Vertical Text Placeholder 2"/>
          <p:cNvSpPr>
            <a:spLocks noGrp="1"/>
          </p:cNvSpPr>
          <p:nvPr>
            <p:ph type="body" orient="vert" idx="1"/>
          </p:nvPr>
        </p:nvSpPr>
        <p:spPr>
          <a:xfrm>
            <a:off x="298450" y="228600"/>
            <a:ext cx="6253163" cy="5870575"/>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Rectangle 250"/>
          <p:cNvSpPr>
            <a:spLocks noGrp="1" noChangeArrowheads="1"/>
          </p:cNvSpPr>
          <p:nvPr>
            <p:ph type="dt" sz="half" idx="10"/>
          </p:nvPr>
        </p:nvSpPr>
        <p:spPr>
          <a:ln/>
        </p:spPr>
        <p:txBody>
          <a:bodyPr/>
          <a:lstStyle>
            <a:lvl1pPr>
              <a:defRPr/>
            </a:lvl1pPr>
          </a:lstStyle>
          <a:p>
            <a:pPr>
              <a:defRPr/>
            </a:pPr>
            <a:fld id="{435D36F1-BCB5-44EE-A42F-83DDA91E34BF}" type="datetime1">
              <a:rPr lang="zh-CN" altLang="en-US"/>
              <a:pPr>
                <a:defRPr/>
              </a:pPr>
              <a:t>2020/10/9</a:t>
            </a:fld>
            <a:endParaRPr lang="zh-CN" altLang="zh-CN"/>
          </a:p>
        </p:txBody>
      </p:sp>
      <p:sp>
        <p:nvSpPr>
          <p:cNvPr id="5" name="Rectangle 251"/>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252"/>
          <p:cNvSpPr>
            <a:spLocks noGrp="1" noChangeArrowheads="1"/>
          </p:cNvSpPr>
          <p:nvPr>
            <p:ph type="sldNum" sz="quarter" idx="12"/>
          </p:nvPr>
        </p:nvSpPr>
        <p:spPr>
          <a:ln/>
        </p:spPr>
        <p:txBody>
          <a:bodyPr/>
          <a:lstStyle>
            <a:lvl1pPr>
              <a:defRPr/>
            </a:lvl1pPr>
          </a:lstStyle>
          <a:p>
            <a:pPr>
              <a:defRPr/>
            </a:pPr>
            <a:fld id="{6E8941B4-05FB-46DD-97D5-CBC992B55058}" type="slidenum">
              <a:rPr lang="en-US" altLang="zh-CN"/>
              <a:pPr>
                <a:defRPr/>
              </a:pPr>
              <a:t>‹#›</a:t>
            </a:fld>
            <a:endParaRPr lang="en-US" altLang="zh-CN"/>
          </a:p>
        </p:txBody>
      </p:sp>
    </p:spTree>
    <p:extLst>
      <p:ext uri="{BB962C8B-B14F-4D97-AF65-F5344CB8AC3E}">
        <p14:creationId xmlns:p14="http://schemas.microsoft.com/office/powerpoint/2010/main" val="38800986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Content Placeholder 2"/>
          <p:cNvSpPr>
            <a:spLocks noGrp="1"/>
          </p:cNvSpPr>
          <p:nvPr>
            <p:ph idx="1"/>
          </p:nvPr>
        </p:nvSpPr>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Rectangle 250"/>
          <p:cNvSpPr>
            <a:spLocks noGrp="1" noChangeArrowheads="1"/>
          </p:cNvSpPr>
          <p:nvPr>
            <p:ph type="dt" sz="half" idx="10"/>
          </p:nvPr>
        </p:nvSpPr>
        <p:spPr>
          <a:ln/>
        </p:spPr>
        <p:txBody>
          <a:bodyPr/>
          <a:lstStyle>
            <a:lvl1pPr>
              <a:defRPr/>
            </a:lvl1pPr>
          </a:lstStyle>
          <a:p>
            <a:pPr>
              <a:defRPr/>
            </a:pPr>
            <a:fld id="{4AF8C312-2253-423F-BDC2-17F4903210D8}" type="datetime1">
              <a:rPr lang="zh-CN" altLang="en-US"/>
              <a:pPr>
                <a:defRPr/>
              </a:pPr>
              <a:t>2020/10/9</a:t>
            </a:fld>
            <a:endParaRPr lang="zh-CN" altLang="zh-CN"/>
          </a:p>
        </p:txBody>
      </p:sp>
      <p:sp>
        <p:nvSpPr>
          <p:cNvPr id="5" name="Rectangle 251"/>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252"/>
          <p:cNvSpPr>
            <a:spLocks noGrp="1" noChangeArrowheads="1"/>
          </p:cNvSpPr>
          <p:nvPr>
            <p:ph type="sldNum" sz="quarter" idx="12"/>
          </p:nvPr>
        </p:nvSpPr>
        <p:spPr>
          <a:ln/>
        </p:spPr>
        <p:txBody>
          <a:bodyPr/>
          <a:lstStyle>
            <a:lvl1pPr>
              <a:defRPr/>
            </a:lvl1pPr>
          </a:lstStyle>
          <a:p>
            <a:pPr>
              <a:defRPr/>
            </a:pPr>
            <a:fld id="{D14159C9-A2ED-4ECB-97AE-7DDE9C3EAAC2}" type="slidenum">
              <a:rPr lang="en-US" altLang="zh-CN"/>
              <a:pPr>
                <a:defRPr/>
              </a:pPr>
              <a:t>‹#›</a:t>
            </a:fld>
            <a:endParaRPr lang="en-US" altLang="zh-CN"/>
          </a:p>
        </p:txBody>
      </p:sp>
    </p:spTree>
    <p:extLst>
      <p:ext uri="{BB962C8B-B14F-4D97-AF65-F5344CB8AC3E}">
        <p14:creationId xmlns:p14="http://schemas.microsoft.com/office/powerpoint/2010/main" val="4867969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zh-CN"/>
              <a:t>Click to edit Master title style</a:t>
            </a:r>
            <a:endParaRPr lang="zh-CN" alt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zh-CN"/>
              <a:t>Click to edit Master text styles</a:t>
            </a:r>
          </a:p>
        </p:txBody>
      </p:sp>
      <p:sp>
        <p:nvSpPr>
          <p:cNvPr id="4" name="Rectangle 250"/>
          <p:cNvSpPr>
            <a:spLocks noGrp="1" noChangeArrowheads="1"/>
          </p:cNvSpPr>
          <p:nvPr>
            <p:ph type="dt" sz="half" idx="10"/>
          </p:nvPr>
        </p:nvSpPr>
        <p:spPr>
          <a:ln/>
        </p:spPr>
        <p:txBody>
          <a:bodyPr/>
          <a:lstStyle>
            <a:lvl1pPr>
              <a:defRPr/>
            </a:lvl1pPr>
          </a:lstStyle>
          <a:p>
            <a:pPr>
              <a:defRPr/>
            </a:pPr>
            <a:fld id="{6CCA004E-9D75-4372-B957-7DAA7ED2C16F}" type="datetime1">
              <a:rPr lang="zh-CN" altLang="en-US"/>
              <a:pPr>
                <a:defRPr/>
              </a:pPr>
              <a:t>2020/10/9</a:t>
            </a:fld>
            <a:endParaRPr lang="zh-CN" altLang="zh-CN"/>
          </a:p>
        </p:txBody>
      </p:sp>
      <p:sp>
        <p:nvSpPr>
          <p:cNvPr id="5" name="Rectangle 251"/>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252"/>
          <p:cNvSpPr>
            <a:spLocks noGrp="1" noChangeArrowheads="1"/>
          </p:cNvSpPr>
          <p:nvPr>
            <p:ph type="sldNum" sz="quarter" idx="12"/>
          </p:nvPr>
        </p:nvSpPr>
        <p:spPr>
          <a:ln/>
        </p:spPr>
        <p:txBody>
          <a:bodyPr/>
          <a:lstStyle>
            <a:lvl1pPr>
              <a:defRPr/>
            </a:lvl1pPr>
          </a:lstStyle>
          <a:p>
            <a:pPr>
              <a:defRPr/>
            </a:pPr>
            <a:fld id="{D8A4B97F-5C29-4697-86D5-B019675D2A5D}" type="slidenum">
              <a:rPr lang="en-US" altLang="zh-CN"/>
              <a:pPr>
                <a:defRPr/>
              </a:pPr>
              <a:t>‹#›</a:t>
            </a:fld>
            <a:endParaRPr lang="en-US" altLang="zh-CN"/>
          </a:p>
        </p:txBody>
      </p:sp>
    </p:spTree>
    <p:extLst>
      <p:ext uri="{BB962C8B-B14F-4D97-AF65-F5344CB8AC3E}">
        <p14:creationId xmlns:p14="http://schemas.microsoft.com/office/powerpoint/2010/main" val="5800541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Content Placeholder 2"/>
          <p:cNvSpPr>
            <a:spLocks noGrp="1"/>
          </p:cNvSpPr>
          <p:nvPr>
            <p:ph sz="half" idx="1"/>
          </p:nvPr>
        </p:nvSpPr>
        <p:spPr>
          <a:xfrm>
            <a:off x="609600" y="1600200"/>
            <a:ext cx="4000500" cy="4498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Content Placeholder 3"/>
          <p:cNvSpPr>
            <a:spLocks noGrp="1"/>
          </p:cNvSpPr>
          <p:nvPr>
            <p:ph sz="half" idx="2"/>
          </p:nvPr>
        </p:nvSpPr>
        <p:spPr>
          <a:xfrm>
            <a:off x="4762500" y="1600200"/>
            <a:ext cx="4000500" cy="4498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Rectangle 250"/>
          <p:cNvSpPr>
            <a:spLocks noGrp="1" noChangeArrowheads="1"/>
          </p:cNvSpPr>
          <p:nvPr>
            <p:ph type="dt" sz="half" idx="10"/>
          </p:nvPr>
        </p:nvSpPr>
        <p:spPr>
          <a:ln/>
        </p:spPr>
        <p:txBody>
          <a:bodyPr/>
          <a:lstStyle>
            <a:lvl1pPr>
              <a:defRPr/>
            </a:lvl1pPr>
          </a:lstStyle>
          <a:p>
            <a:pPr>
              <a:defRPr/>
            </a:pPr>
            <a:fld id="{3F9E9466-EFAF-4078-BC09-9778DEC5EE20}" type="datetime1">
              <a:rPr lang="zh-CN" altLang="en-US"/>
              <a:pPr>
                <a:defRPr/>
              </a:pPr>
              <a:t>2020/10/9</a:t>
            </a:fld>
            <a:endParaRPr lang="zh-CN" altLang="zh-CN"/>
          </a:p>
        </p:txBody>
      </p:sp>
      <p:sp>
        <p:nvSpPr>
          <p:cNvPr id="6" name="Rectangle 251"/>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252"/>
          <p:cNvSpPr>
            <a:spLocks noGrp="1" noChangeArrowheads="1"/>
          </p:cNvSpPr>
          <p:nvPr>
            <p:ph type="sldNum" sz="quarter" idx="12"/>
          </p:nvPr>
        </p:nvSpPr>
        <p:spPr>
          <a:ln/>
        </p:spPr>
        <p:txBody>
          <a:bodyPr/>
          <a:lstStyle>
            <a:lvl1pPr>
              <a:defRPr/>
            </a:lvl1pPr>
          </a:lstStyle>
          <a:p>
            <a:pPr>
              <a:defRPr/>
            </a:pPr>
            <a:fld id="{482493FF-48C2-40D2-B5BA-0EE65467AA06}" type="slidenum">
              <a:rPr lang="en-US" altLang="zh-CN"/>
              <a:pPr>
                <a:defRPr/>
              </a:pPr>
              <a:t>‹#›</a:t>
            </a:fld>
            <a:endParaRPr lang="en-US" altLang="zh-CN"/>
          </a:p>
        </p:txBody>
      </p:sp>
    </p:spTree>
    <p:extLst>
      <p:ext uri="{BB962C8B-B14F-4D97-AF65-F5344CB8AC3E}">
        <p14:creationId xmlns:p14="http://schemas.microsoft.com/office/powerpoint/2010/main" val="27468008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zh-CN"/>
              <a:t>Click to edit Master title style</a:t>
            </a:r>
            <a:endParaRPr lang="zh-CN" alt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7" name="Rectangle 250"/>
          <p:cNvSpPr>
            <a:spLocks noGrp="1" noChangeArrowheads="1"/>
          </p:cNvSpPr>
          <p:nvPr>
            <p:ph type="dt" sz="half" idx="10"/>
          </p:nvPr>
        </p:nvSpPr>
        <p:spPr>
          <a:ln/>
        </p:spPr>
        <p:txBody>
          <a:bodyPr/>
          <a:lstStyle>
            <a:lvl1pPr>
              <a:defRPr/>
            </a:lvl1pPr>
          </a:lstStyle>
          <a:p>
            <a:pPr>
              <a:defRPr/>
            </a:pPr>
            <a:fld id="{8F045D6B-44A5-4EF7-9794-F9D993FB783D}" type="datetime1">
              <a:rPr lang="zh-CN" altLang="en-US"/>
              <a:pPr>
                <a:defRPr/>
              </a:pPr>
              <a:t>2020/10/9</a:t>
            </a:fld>
            <a:endParaRPr lang="zh-CN" altLang="zh-CN"/>
          </a:p>
        </p:txBody>
      </p:sp>
      <p:sp>
        <p:nvSpPr>
          <p:cNvPr id="8" name="Rectangle 251"/>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252"/>
          <p:cNvSpPr>
            <a:spLocks noGrp="1" noChangeArrowheads="1"/>
          </p:cNvSpPr>
          <p:nvPr>
            <p:ph type="sldNum" sz="quarter" idx="12"/>
          </p:nvPr>
        </p:nvSpPr>
        <p:spPr>
          <a:ln/>
        </p:spPr>
        <p:txBody>
          <a:bodyPr/>
          <a:lstStyle>
            <a:lvl1pPr>
              <a:defRPr/>
            </a:lvl1pPr>
          </a:lstStyle>
          <a:p>
            <a:pPr>
              <a:defRPr/>
            </a:pPr>
            <a:fld id="{AE3FF8B8-197B-4F28-9AA8-FACA6A61529F}" type="slidenum">
              <a:rPr lang="en-US" altLang="zh-CN"/>
              <a:pPr>
                <a:defRPr/>
              </a:pPr>
              <a:t>‹#›</a:t>
            </a:fld>
            <a:endParaRPr lang="en-US" altLang="zh-CN"/>
          </a:p>
        </p:txBody>
      </p:sp>
    </p:spTree>
    <p:extLst>
      <p:ext uri="{BB962C8B-B14F-4D97-AF65-F5344CB8AC3E}">
        <p14:creationId xmlns:p14="http://schemas.microsoft.com/office/powerpoint/2010/main" val="31538814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Rectangle 250"/>
          <p:cNvSpPr>
            <a:spLocks noGrp="1" noChangeArrowheads="1"/>
          </p:cNvSpPr>
          <p:nvPr>
            <p:ph type="dt" sz="half" idx="10"/>
          </p:nvPr>
        </p:nvSpPr>
        <p:spPr>
          <a:ln/>
        </p:spPr>
        <p:txBody>
          <a:bodyPr/>
          <a:lstStyle>
            <a:lvl1pPr>
              <a:defRPr/>
            </a:lvl1pPr>
          </a:lstStyle>
          <a:p>
            <a:pPr>
              <a:defRPr/>
            </a:pPr>
            <a:fld id="{72D9A98C-9826-4D4C-9031-67684DF04860}" type="datetime1">
              <a:rPr lang="zh-CN" altLang="en-US"/>
              <a:pPr>
                <a:defRPr/>
              </a:pPr>
              <a:t>2020/10/9</a:t>
            </a:fld>
            <a:endParaRPr lang="zh-CN" altLang="zh-CN"/>
          </a:p>
        </p:txBody>
      </p:sp>
      <p:sp>
        <p:nvSpPr>
          <p:cNvPr id="4" name="Rectangle 251"/>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252"/>
          <p:cNvSpPr>
            <a:spLocks noGrp="1" noChangeArrowheads="1"/>
          </p:cNvSpPr>
          <p:nvPr>
            <p:ph type="sldNum" sz="quarter" idx="12"/>
          </p:nvPr>
        </p:nvSpPr>
        <p:spPr>
          <a:ln/>
        </p:spPr>
        <p:txBody>
          <a:bodyPr/>
          <a:lstStyle>
            <a:lvl1pPr>
              <a:defRPr/>
            </a:lvl1pPr>
          </a:lstStyle>
          <a:p>
            <a:pPr>
              <a:defRPr/>
            </a:pPr>
            <a:fld id="{B2E0573B-3F5E-4C3C-9AF2-240F2F226305}" type="slidenum">
              <a:rPr lang="en-US" altLang="zh-CN"/>
              <a:pPr>
                <a:defRPr/>
              </a:pPr>
              <a:t>‹#›</a:t>
            </a:fld>
            <a:endParaRPr lang="en-US" altLang="zh-CN"/>
          </a:p>
        </p:txBody>
      </p:sp>
    </p:spTree>
    <p:extLst>
      <p:ext uri="{BB962C8B-B14F-4D97-AF65-F5344CB8AC3E}">
        <p14:creationId xmlns:p14="http://schemas.microsoft.com/office/powerpoint/2010/main" val="16965290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250"/>
          <p:cNvSpPr>
            <a:spLocks noGrp="1" noChangeArrowheads="1"/>
          </p:cNvSpPr>
          <p:nvPr>
            <p:ph type="dt" sz="half" idx="10"/>
          </p:nvPr>
        </p:nvSpPr>
        <p:spPr>
          <a:ln/>
        </p:spPr>
        <p:txBody>
          <a:bodyPr/>
          <a:lstStyle>
            <a:lvl1pPr>
              <a:defRPr/>
            </a:lvl1pPr>
          </a:lstStyle>
          <a:p>
            <a:pPr>
              <a:defRPr/>
            </a:pPr>
            <a:fld id="{65296696-BD33-4078-A252-55FF4BECC579}" type="datetime1">
              <a:rPr lang="zh-CN" altLang="en-US"/>
              <a:pPr>
                <a:defRPr/>
              </a:pPr>
              <a:t>2020/10/9</a:t>
            </a:fld>
            <a:endParaRPr lang="zh-CN" altLang="zh-CN"/>
          </a:p>
        </p:txBody>
      </p:sp>
      <p:sp>
        <p:nvSpPr>
          <p:cNvPr id="3" name="Rectangle 251"/>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252"/>
          <p:cNvSpPr>
            <a:spLocks noGrp="1" noChangeArrowheads="1"/>
          </p:cNvSpPr>
          <p:nvPr>
            <p:ph type="sldNum" sz="quarter" idx="12"/>
          </p:nvPr>
        </p:nvSpPr>
        <p:spPr>
          <a:ln/>
        </p:spPr>
        <p:txBody>
          <a:bodyPr/>
          <a:lstStyle>
            <a:lvl1pPr>
              <a:defRPr/>
            </a:lvl1pPr>
          </a:lstStyle>
          <a:p>
            <a:pPr>
              <a:defRPr/>
            </a:pPr>
            <a:fld id="{C9E32974-DEA8-4D6D-925E-D1219B43DF4D}" type="slidenum">
              <a:rPr lang="en-US" altLang="zh-CN"/>
              <a:pPr>
                <a:defRPr/>
              </a:pPr>
              <a:t>‹#›</a:t>
            </a:fld>
            <a:endParaRPr lang="en-US" altLang="zh-CN"/>
          </a:p>
        </p:txBody>
      </p:sp>
    </p:spTree>
    <p:extLst>
      <p:ext uri="{BB962C8B-B14F-4D97-AF65-F5344CB8AC3E}">
        <p14:creationId xmlns:p14="http://schemas.microsoft.com/office/powerpoint/2010/main" val="25601281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zh-CN"/>
              <a:t>Click to edit Master title style</a:t>
            </a:r>
            <a:endParaRPr lang="zh-CN" alt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
        <p:nvSpPr>
          <p:cNvPr id="5" name="Rectangle 250"/>
          <p:cNvSpPr>
            <a:spLocks noGrp="1" noChangeArrowheads="1"/>
          </p:cNvSpPr>
          <p:nvPr>
            <p:ph type="dt" sz="half" idx="10"/>
          </p:nvPr>
        </p:nvSpPr>
        <p:spPr>
          <a:ln/>
        </p:spPr>
        <p:txBody>
          <a:bodyPr/>
          <a:lstStyle>
            <a:lvl1pPr>
              <a:defRPr/>
            </a:lvl1pPr>
          </a:lstStyle>
          <a:p>
            <a:pPr>
              <a:defRPr/>
            </a:pPr>
            <a:fld id="{32F943DC-42FD-4258-830F-A82ECEE1A5C4}" type="datetime1">
              <a:rPr lang="zh-CN" altLang="en-US"/>
              <a:pPr>
                <a:defRPr/>
              </a:pPr>
              <a:t>2020/10/9</a:t>
            </a:fld>
            <a:endParaRPr lang="zh-CN" altLang="zh-CN"/>
          </a:p>
        </p:txBody>
      </p:sp>
      <p:sp>
        <p:nvSpPr>
          <p:cNvPr id="6" name="Rectangle 251"/>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252"/>
          <p:cNvSpPr>
            <a:spLocks noGrp="1" noChangeArrowheads="1"/>
          </p:cNvSpPr>
          <p:nvPr>
            <p:ph type="sldNum" sz="quarter" idx="12"/>
          </p:nvPr>
        </p:nvSpPr>
        <p:spPr>
          <a:ln/>
        </p:spPr>
        <p:txBody>
          <a:bodyPr/>
          <a:lstStyle>
            <a:lvl1pPr>
              <a:defRPr/>
            </a:lvl1pPr>
          </a:lstStyle>
          <a:p>
            <a:pPr>
              <a:defRPr/>
            </a:pPr>
            <a:fld id="{926D3580-0E34-4935-90CE-AFD2C9A05230}" type="slidenum">
              <a:rPr lang="en-US" altLang="zh-CN"/>
              <a:pPr>
                <a:defRPr/>
              </a:pPr>
              <a:t>‹#›</a:t>
            </a:fld>
            <a:endParaRPr lang="en-US" altLang="zh-CN"/>
          </a:p>
        </p:txBody>
      </p:sp>
    </p:spTree>
    <p:extLst>
      <p:ext uri="{BB962C8B-B14F-4D97-AF65-F5344CB8AC3E}">
        <p14:creationId xmlns:p14="http://schemas.microsoft.com/office/powerpoint/2010/main" val="10442142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zh-CN"/>
              <a:t>Click to edit Master title style</a:t>
            </a:r>
            <a:endParaRPr lang="zh-CN" alt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
        <p:nvSpPr>
          <p:cNvPr id="5" name="Rectangle 250"/>
          <p:cNvSpPr>
            <a:spLocks noGrp="1" noChangeArrowheads="1"/>
          </p:cNvSpPr>
          <p:nvPr>
            <p:ph type="dt" sz="half" idx="10"/>
          </p:nvPr>
        </p:nvSpPr>
        <p:spPr>
          <a:ln/>
        </p:spPr>
        <p:txBody>
          <a:bodyPr/>
          <a:lstStyle>
            <a:lvl1pPr>
              <a:defRPr/>
            </a:lvl1pPr>
          </a:lstStyle>
          <a:p>
            <a:pPr>
              <a:defRPr/>
            </a:pPr>
            <a:fld id="{1CE07C37-7FAF-4CEE-8100-1D1E5DF1131D}" type="datetime1">
              <a:rPr lang="zh-CN" altLang="en-US"/>
              <a:pPr>
                <a:defRPr/>
              </a:pPr>
              <a:t>2020/10/9</a:t>
            </a:fld>
            <a:endParaRPr lang="zh-CN" altLang="zh-CN"/>
          </a:p>
        </p:txBody>
      </p:sp>
      <p:sp>
        <p:nvSpPr>
          <p:cNvPr id="6" name="Rectangle 251"/>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252"/>
          <p:cNvSpPr>
            <a:spLocks noGrp="1" noChangeArrowheads="1"/>
          </p:cNvSpPr>
          <p:nvPr>
            <p:ph type="sldNum" sz="quarter" idx="12"/>
          </p:nvPr>
        </p:nvSpPr>
        <p:spPr>
          <a:ln/>
        </p:spPr>
        <p:txBody>
          <a:bodyPr/>
          <a:lstStyle>
            <a:lvl1pPr>
              <a:defRPr/>
            </a:lvl1pPr>
          </a:lstStyle>
          <a:p>
            <a:pPr>
              <a:defRPr/>
            </a:pPr>
            <a:fld id="{8FE0D801-0C3F-4BE0-8E5C-68D779803AFF}" type="slidenum">
              <a:rPr lang="en-US" altLang="zh-CN"/>
              <a:pPr>
                <a:defRPr/>
              </a:pPr>
              <a:t>‹#›</a:t>
            </a:fld>
            <a:endParaRPr lang="en-US" altLang="zh-CN"/>
          </a:p>
        </p:txBody>
      </p:sp>
    </p:spTree>
    <p:extLst>
      <p:ext uri="{BB962C8B-B14F-4D97-AF65-F5344CB8AC3E}">
        <p14:creationId xmlns:p14="http://schemas.microsoft.com/office/powerpoint/2010/main" val="28529243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566738" y="0"/>
            <a:ext cx="7891462" cy="6821488"/>
            <a:chOff x="349" y="23"/>
            <a:chExt cx="4971" cy="4297"/>
          </a:xfrm>
        </p:grpSpPr>
        <p:sp>
          <p:nvSpPr>
            <p:cNvPr id="1132" name="Rectangle 3"/>
            <p:cNvSpPr>
              <a:spLocks noChangeArrowheads="1"/>
            </p:cNvSpPr>
            <p:nvPr/>
          </p:nvSpPr>
          <p:spPr bwMode="auto">
            <a:xfrm>
              <a:off x="384" y="23"/>
              <a:ext cx="21" cy="101"/>
            </a:xfrm>
            <a:prstGeom prst="rect">
              <a:avLst/>
            </a:prstGeom>
            <a:solidFill>
              <a:schemeClr val="bg2">
                <a:alpha val="59999"/>
              </a:schemeClr>
            </a:solidFill>
            <a:ln>
              <a:noFill/>
            </a:ln>
            <a:extLst>
              <a:ext uri="{91240B29-F687-4f45-9708-019B960494DF}">
                <a14:hiddenLine xmlns:a14="http://schemas.microsoft.com/office/drawing/2010/main" xmlns="" w="0">
                  <a:solidFill>
                    <a:srgbClr val="000000"/>
                  </a:solidFill>
                  <a:miter lim="800000"/>
                  <a:headEnd/>
                  <a:tailEnd/>
                </a14:hiddenLine>
              </a:ext>
            </a:extLst>
          </p:spPr>
          <p:txBody>
            <a:bodyPr/>
            <a:lstStyle/>
            <a:p>
              <a:endParaRPr lang="zh-CN" altLang="en-US"/>
            </a:p>
          </p:txBody>
        </p:sp>
        <p:sp>
          <p:nvSpPr>
            <p:cNvPr id="1133" name="Freeform 4"/>
            <p:cNvSpPr>
              <a:spLocks noEditPoints="1"/>
            </p:cNvSpPr>
            <p:nvPr/>
          </p:nvSpPr>
          <p:spPr bwMode="auto">
            <a:xfrm>
              <a:off x="384" y="225"/>
              <a:ext cx="21" cy="304"/>
            </a:xfrm>
            <a:custGeom>
              <a:avLst/>
              <a:gdLst>
                <a:gd name="T0" fmla="*/ 0 w 4"/>
                <a:gd name="T1" fmla="*/ 0 h 60"/>
                <a:gd name="T2" fmla="*/ 0 w 4"/>
                <a:gd name="T3" fmla="*/ 337394 h 60"/>
                <a:gd name="T4" fmla="*/ 83654 w 4"/>
                <a:gd name="T5" fmla="*/ 337394 h 60"/>
                <a:gd name="T6" fmla="*/ 83654 w 4"/>
                <a:gd name="T7" fmla="*/ 0 h 60"/>
                <a:gd name="T8" fmla="*/ 0 w 4"/>
                <a:gd name="T9" fmla="*/ 0 h 60"/>
                <a:gd name="T10" fmla="*/ 0 w 4"/>
                <a:gd name="T11" fmla="*/ 678178 h 60"/>
                <a:gd name="T12" fmla="*/ 0 w 4"/>
                <a:gd name="T13" fmla="*/ 1014909 h 60"/>
                <a:gd name="T14" fmla="*/ 83654 w 4"/>
                <a:gd name="T15" fmla="*/ 1014909 h 60"/>
                <a:gd name="T16" fmla="*/ 83654 w 4"/>
                <a:gd name="T17" fmla="*/ 678178 h 60"/>
                <a:gd name="T18" fmla="*/ 0 w 4"/>
                <a:gd name="T19" fmla="*/ 67817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134" name="Freeform 5"/>
            <p:cNvSpPr>
              <a:spLocks noEditPoints="1"/>
            </p:cNvSpPr>
            <p:nvPr/>
          </p:nvSpPr>
          <p:spPr bwMode="auto">
            <a:xfrm>
              <a:off x="384" y="630"/>
              <a:ext cx="21" cy="303"/>
            </a:xfrm>
            <a:custGeom>
              <a:avLst/>
              <a:gdLst>
                <a:gd name="T0" fmla="*/ 0 w 4"/>
                <a:gd name="T1" fmla="*/ 0 h 60"/>
                <a:gd name="T2" fmla="*/ 0 w 4"/>
                <a:gd name="T3" fmla="*/ 331760 h 60"/>
                <a:gd name="T4" fmla="*/ 83654 w 4"/>
                <a:gd name="T5" fmla="*/ 331760 h 60"/>
                <a:gd name="T6" fmla="*/ 83654 w 4"/>
                <a:gd name="T7" fmla="*/ 0 h 60"/>
                <a:gd name="T8" fmla="*/ 0 w 4"/>
                <a:gd name="T9" fmla="*/ 0 h 60"/>
                <a:gd name="T10" fmla="*/ 0 w 4"/>
                <a:gd name="T11" fmla="*/ 663398 h 60"/>
                <a:gd name="T12" fmla="*/ 0 w 4"/>
                <a:gd name="T13" fmla="*/ 995133 h 60"/>
                <a:gd name="T14" fmla="*/ 83654 w 4"/>
                <a:gd name="T15" fmla="*/ 995133 h 60"/>
                <a:gd name="T16" fmla="*/ 83654 w 4"/>
                <a:gd name="T17" fmla="*/ 663398 h 60"/>
                <a:gd name="T18" fmla="*/ 0 w 4"/>
                <a:gd name="T19" fmla="*/ 66339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135" name="Freeform 6"/>
            <p:cNvSpPr>
              <a:spLocks noEditPoints="1"/>
            </p:cNvSpPr>
            <p:nvPr/>
          </p:nvSpPr>
          <p:spPr bwMode="auto">
            <a:xfrm>
              <a:off x="384" y="1034"/>
              <a:ext cx="21" cy="303"/>
            </a:xfrm>
            <a:custGeom>
              <a:avLst/>
              <a:gdLst>
                <a:gd name="T0" fmla="*/ 0 w 4"/>
                <a:gd name="T1" fmla="*/ 0 h 60"/>
                <a:gd name="T2" fmla="*/ 0 w 4"/>
                <a:gd name="T3" fmla="*/ 331760 h 60"/>
                <a:gd name="T4" fmla="*/ 83654 w 4"/>
                <a:gd name="T5" fmla="*/ 331760 h 60"/>
                <a:gd name="T6" fmla="*/ 83654 w 4"/>
                <a:gd name="T7" fmla="*/ 0 h 60"/>
                <a:gd name="T8" fmla="*/ 0 w 4"/>
                <a:gd name="T9" fmla="*/ 0 h 60"/>
                <a:gd name="T10" fmla="*/ 0 w 4"/>
                <a:gd name="T11" fmla="*/ 663398 h 60"/>
                <a:gd name="T12" fmla="*/ 0 w 4"/>
                <a:gd name="T13" fmla="*/ 995133 h 60"/>
                <a:gd name="T14" fmla="*/ 83654 w 4"/>
                <a:gd name="T15" fmla="*/ 995133 h 60"/>
                <a:gd name="T16" fmla="*/ 83654 w 4"/>
                <a:gd name="T17" fmla="*/ 663398 h 60"/>
                <a:gd name="T18" fmla="*/ 0 w 4"/>
                <a:gd name="T19" fmla="*/ 66339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136" name="Freeform 7"/>
            <p:cNvSpPr>
              <a:spLocks noEditPoints="1"/>
            </p:cNvSpPr>
            <p:nvPr/>
          </p:nvSpPr>
          <p:spPr bwMode="auto">
            <a:xfrm>
              <a:off x="384" y="1438"/>
              <a:ext cx="21" cy="304"/>
            </a:xfrm>
            <a:custGeom>
              <a:avLst/>
              <a:gdLst>
                <a:gd name="T0" fmla="*/ 0 w 4"/>
                <a:gd name="T1" fmla="*/ 0 h 60"/>
                <a:gd name="T2" fmla="*/ 0 w 4"/>
                <a:gd name="T3" fmla="*/ 337394 h 60"/>
                <a:gd name="T4" fmla="*/ 83654 w 4"/>
                <a:gd name="T5" fmla="*/ 337394 h 60"/>
                <a:gd name="T6" fmla="*/ 83654 w 4"/>
                <a:gd name="T7" fmla="*/ 0 h 60"/>
                <a:gd name="T8" fmla="*/ 0 w 4"/>
                <a:gd name="T9" fmla="*/ 0 h 60"/>
                <a:gd name="T10" fmla="*/ 0 w 4"/>
                <a:gd name="T11" fmla="*/ 678178 h 60"/>
                <a:gd name="T12" fmla="*/ 0 w 4"/>
                <a:gd name="T13" fmla="*/ 1014909 h 60"/>
                <a:gd name="T14" fmla="*/ 83654 w 4"/>
                <a:gd name="T15" fmla="*/ 1014909 h 60"/>
                <a:gd name="T16" fmla="*/ 83654 w 4"/>
                <a:gd name="T17" fmla="*/ 678178 h 60"/>
                <a:gd name="T18" fmla="*/ 0 w 4"/>
                <a:gd name="T19" fmla="*/ 67817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137" name="Freeform 8"/>
            <p:cNvSpPr>
              <a:spLocks noEditPoints="1"/>
            </p:cNvSpPr>
            <p:nvPr/>
          </p:nvSpPr>
          <p:spPr bwMode="auto">
            <a:xfrm>
              <a:off x="384" y="1843"/>
              <a:ext cx="21" cy="303"/>
            </a:xfrm>
            <a:custGeom>
              <a:avLst/>
              <a:gdLst>
                <a:gd name="T0" fmla="*/ 0 w 4"/>
                <a:gd name="T1" fmla="*/ 0 h 60"/>
                <a:gd name="T2" fmla="*/ 0 w 4"/>
                <a:gd name="T3" fmla="*/ 331760 h 60"/>
                <a:gd name="T4" fmla="*/ 83654 w 4"/>
                <a:gd name="T5" fmla="*/ 331760 h 60"/>
                <a:gd name="T6" fmla="*/ 83654 w 4"/>
                <a:gd name="T7" fmla="*/ 0 h 60"/>
                <a:gd name="T8" fmla="*/ 0 w 4"/>
                <a:gd name="T9" fmla="*/ 0 h 60"/>
                <a:gd name="T10" fmla="*/ 0 w 4"/>
                <a:gd name="T11" fmla="*/ 663398 h 60"/>
                <a:gd name="T12" fmla="*/ 0 w 4"/>
                <a:gd name="T13" fmla="*/ 995133 h 60"/>
                <a:gd name="T14" fmla="*/ 83654 w 4"/>
                <a:gd name="T15" fmla="*/ 995133 h 60"/>
                <a:gd name="T16" fmla="*/ 83654 w 4"/>
                <a:gd name="T17" fmla="*/ 663398 h 60"/>
                <a:gd name="T18" fmla="*/ 0 w 4"/>
                <a:gd name="T19" fmla="*/ 66339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138" name="Freeform 9"/>
            <p:cNvSpPr>
              <a:spLocks noEditPoints="1"/>
            </p:cNvSpPr>
            <p:nvPr/>
          </p:nvSpPr>
          <p:spPr bwMode="auto">
            <a:xfrm>
              <a:off x="384" y="2247"/>
              <a:ext cx="21" cy="304"/>
            </a:xfrm>
            <a:custGeom>
              <a:avLst/>
              <a:gdLst>
                <a:gd name="T0" fmla="*/ 0 w 4"/>
                <a:gd name="T1" fmla="*/ 0 h 60"/>
                <a:gd name="T2" fmla="*/ 0 w 4"/>
                <a:gd name="T3" fmla="*/ 337394 h 60"/>
                <a:gd name="T4" fmla="*/ 83654 w 4"/>
                <a:gd name="T5" fmla="*/ 337394 h 60"/>
                <a:gd name="T6" fmla="*/ 83654 w 4"/>
                <a:gd name="T7" fmla="*/ 0 h 60"/>
                <a:gd name="T8" fmla="*/ 0 w 4"/>
                <a:gd name="T9" fmla="*/ 0 h 60"/>
                <a:gd name="T10" fmla="*/ 0 w 4"/>
                <a:gd name="T11" fmla="*/ 678178 h 60"/>
                <a:gd name="T12" fmla="*/ 0 w 4"/>
                <a:gd name="T13" fmla="*/ 1014909 h 60"/>
                <a:gd name="T14" fmla="*/ 83654 w 4"/>
                <a:gd name="T15" fmla="*/ 1014909 h 60"/>
                <a:gd name="T16" fmla="*/ 83654 w 4"/>
                <a:gd name="T17" fmla="*/ 678178 h 60"/>
                <a:gd name="T18" fmla="*/ 0 w 4"/>
                <a:gd name="T19" fmla="*/ 67817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139" name="Freeform 10"/>
            <p:cNvSpPr>
              <a:spLocks noEditPoints="1"/>
            </p:cNvSpPr>
            <p:nvPr/>
          </p:nvSpPr>
          <p:spPr bwMode="auto">
            <a:xfrm>
              <a:off x="384" y="2652"/>
              <a:ext cx="21" cy="303"/>
            </a:xfrm>
            <a:custGeom>
              <a:avLst/>
              <a:gdLst>
                <a:gd name="T0" fmla="*/ 0 w 4"/>
                <a:gd name="T1" fmla="*/ 0 h 60"/>
                <a:gd name="T2" fmla="*/ 0 w 4"/>
                <a:gd name="T3" fmla="*/ 331760 h 60"/>
                <a:gd name="T4" fmla="*/ 83654 w 4"/>
                <a:gd name="T5" fmla="*/ 331760 h 60"/>
                <a:gd name="T6" fmla="*/ 83654 w 4"/>
                <a:gd name="T7" fmla="*/ 0 h 60"/>
                <a:gd name="T8" fmla="*/ 0 w 4"/>
                <a:gd name="T9" fmla="*/ 0 h 60"/>
                <a:gd name="T10" fmla="*/ 0 w 4"/>
                <a:gd name="T11" fmla="*/ 663398 h 60"/>
                <a:gd name="T12" fmla="*/ 0 w 4"/>
                <a:gd name="T13" fmla="*/ 995133 h 60"/>
                <a:gd name="T14" fmla="*/ 83654 w 4"/>
                <a:gd name="T15" fmla="*/ 995133 h 60"/>
                <a:gd name="T16" fmla="*/ 83654 w 4"/>
                <a:gd name="T17" fmla="*/ 663398 h 60"/>
                <a:gd name="T18" fmla="*/ 0 w 4"/>
                <a:gd name="T19" fmla="*/ 66339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140" name="Freeform 11"/>
            <p:cNvSpPr>
              <a:spLocks noEditPoints="1"/>
            </p:cNvSpPr>
            <p:nvPr/>
          </p:nvSpPr>
          <p:spPr bwMode="auto">
            <a:xfrm>
              <a:off x="384" y="3056"/>
              <a:ext cx="21" cy="303"/>
            </a:xfrm>
            <a:custGeom>
              <a:avLst/>
              <a:gdLst>
                <a:gd name="T0" fmla="*/ 0 w 4"/>
                <a:gd name="T1" fmla="*/ 0 h 60"/>
                <a:gd name="T2" fmla="*/ 0 w 4"/>
                <a:gd name="T3" fmla="*/ 331760 h 60"/>
                <a:gd name="T4" fmla="*/ 83654 w 4"/>
                <a:gd name="T5" fmla="*/ 331760 h 60"/>
                <a:gd name="T6" fmla="*/ 83654 w 4"/>
                <a:gd name="T7" fmla="*/ 0 h 60"/>
                <a:gd name="T8" fmla="*/ 0 w 4"/>
                <a:gd name="T9" fmla="*/ 0 h 60"/>
                <a:gd name="T10" fmla="*/ 0 w 4"/>
                <a:gd name="T11" fmla="*/ 663398 h 60"/>
                <a:gd name="T12" fmla="*/ 0 w 4"/>
                <a:gd name="T13" fmla="*/ 995133 h 60"/>
                <a:gd name="T14" fmla="*/ 83654 w 4"/>
                <a:gd name="T15" fmla="*/ 995133 h 60"/>
                <a:gd name="T16" fmla="*/ 83654 w 4"/>
                <a:gd name="T17" fmla="*/ 663398 h 60"/>
                <a:gd name="T18" fmla="*/ 0 w 4"/>
                <a:gd name="T19" fmla="*/ 66339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141" name="Freeform 12"/>
            <p:cNvSpPr>
              <a:spLocks noEditPoints="1"/>
            </p:cNvSpPr>
            <p:nvPr/>
          </p:nvSpPr>
          <p:spPr bwMode="auto">
            <a:xfrm>
              <a:off x="384" y="3461"/>
              <a:ext cx="21" cy="303"/>
            </a:xfrm>
            <a:custGeom>
              <a:avLst/>
              <a:gdLst>
                <a:gd name="T0" fmla="*/ 0 w 4"/>
                <a:gd name="T1" fmla="*/ 0 h 60"/>
                <a:gd name="T2" fmla="*/ 0 w 4"/>
                <a:gd name="T3" fmla="*/ 331760 h 60"/>
                <a:gd name="T4" fmla="*/ 83654 w 4"/>
                <a:gd name="T5" fmla="*/ 331760 h 60"/>
                <a:gd name="T6" fmla="*/ 83654 w 4"/>
                <a:gd name="T7" fmla="*/ 0 h 60"/>
                <a:gd name="T8" fmla="*/ 0 w 4"/>
                <a:gd name="T9" fmla="*/ 0 h 60"/>
                <a:gd name="T10" fmla="*/ 0 w 4"/>
                <a:gd name="T11" fmla="*/ 663398 h 60"/>
                <a:gd name="T12" fmla="*/ 0 w 4"/>
                <a:gd name="T13" fmla="*/ 995133 h 60"/>
                <a:gd name="T14" fmla="*/ 83654 w 4"/>
                <a:gd name="T15" fmla="*/ 995133 h 60"/>
                <a:gd name="T16" fmla="*/ 83654 w 4"/>
                <a:gd name="T17" fmla="*/ 663398 h 60"/>
                <a:gd name="T18" fmla="*/ 0 w 4"/>
                <a:gd name="T19" fmla="*/ 66339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142" name="Freeform 13"/>
            <p:cNvSpPr>
              <a:spLocks noEditPoints="1"/>
            </p:cNvSpPr>
            <p:nvPr/>
          </p:nvSpPr>
          <p:spPr bwMode="auto">
            <a:xfrm>
              <a:off x="384" y="3865"/>
              <a:ext cx="21" cy="303"/>
            </a:xfrm>
            <a:custGeom>
              <a:avLst/>
              <a:gdLst>
                <a:gd name="T0" fmla="*/ 0 w 4"/>
                <a:gd name="T1" fmla="*/ 0 h 60"/>
                <a:gd name="T2" fmla="*/ 0 w 4"/>
                <a:gd name="T3" fmla="*/ 331760 h 60"/>
                <a:gd name="T4" fmla="*/ 83654 w 4"/>
                <a:gd name="T5" fmla="*/ 331760 h 60"/>
                <a:gd name="T6" fmla="*/ 83654 w 4"/>
                <a:gd name="T7" fmla="*/ 0 h 60"/>
                <a:gd name="T8" fmla="*/ 0 w 4"/>
                <a:gd name="T9" fmla="*/ 0 h 60"/>
                <a:gd name="T10" fmla="*/ 0 w 4"/>
                <a:gd name="T11" fmla="*/ 663398 h 60"/>
                <a:gd name="T12" fmla="*/ 0 w 4"/>
                <a:gd name="T13" fmla="*/ 995133 h 60"/>
                <a:gd name="T14" fmla="*/ 83654 w 4"/>
                <a:gd name="T15" fmla="*/ 995133 h 60"/>
                <a:gd name="T16" fmla="*/ 83654 w 4"/>
                <a:gd name="T17" fmla="*/ 663398 h 60"/>
                <a:gd name="T18" fmla="*/ 0 w 4"/>
                <a:gd name="T19" fmla="*/ 66339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143" name="Rectangle 14"/>
            <p:cNvSpPr>
              <a:spLocks noChangeArrowheads="1"/>
            </p:cNvSpPr>
            <p:nvPr/>
          </p:nvSpPr>
          <p:spPr bwMode="auto">
            <a:xfrm>
              <a:off x="384" y="4269"/>
              <a:ext cx="21" cy="51"/>
            </a:xfrm>
            <a:prstGeom prst="rect">
              <a:avLst/>
            </a:prstGeom>
            <a:solidFill>
              <a:schemeClr val="bg2">
                <a:alpha val="59999"/>
              </a:schemeClr>
            </a:solidFill>
            <a:ln>
              <a:noFill/>
            </a:ln>
            <a:extLst>
              <a:ext uri="{91240B29-F687-4f45-9708-019B960494DF}">
                <a14:hiddenLine xmlns:a14="http://schemas.microsoft.com/office/drawing/2010/main" xmlns="" w="0">
                  <a:solidFill>
                    <a:srgbClr val="000000"/>
                  </a:solidFill>
                  <a:miter lim="800000"/>
                  <a:headEnd/>
                  <a:tailEnd/>
                </a14:hiddenLine>
              </a:ext>
            </a:extLst>
          </p:spPr>
          <p:txBody>
            <a:bodyPr/>
            <a:lstStyle/>
            <a:p>
              <a:endParaRPr lang="zh-CN" altLang="en-US"/>
            </a:p>
          </p:txBody>
        </p:sp>
        <p:sp>
          <p:nvSpPr>
            <p:cNvPr id="1144" name="Rectangle 15"/>
            <p:cNvSpPr>
              <a:spLocks noChangeArrowheads="1"/>
            </p:cNvSpPr>
            <p:nvPr/>
          </p:nvSpPr>
          <p:spPr bwMode="auto">
            <a:xfrm>
              <a:off x="829" y="23"/>
              <a:ext cx="21" cy="101"/>
            </a:xfrm>
            <a:prstGeom prst="rect">
              <a:avLst/>
            </a:prstGeom>
            <a:solidFill>
              <a:schemeClr val="bg2">
                <a:alpha val="59999"/>
              </a:schemeClr>
            </a:solidFill>
            <a:ln>
              <a:noFill/>
            </a:ln>
            <a:extLst>
              <a:ext uri="{91240B29-F687-4f45-9708-019B960494DF}">
                <a14:hiddenLine xmlns:a14="http://schemas.microsoft.com/office/drawing/2010/main" xmlns="" w="0">
                  <a:solidFill>
                    <a:srgbClr val="000000"/>
                  </a:solidFill>
                  <a:miter lim="800000"/>
                  <a:headEnd/>
                  <a:tailEnd/>
                </a14:hiddenLine>
              </a:ext>
            </a:extLst>
          </p:spPr>
          <p:txBody>
            <a:bodyPr/>
            <a:lstStyle/>
            <a:p>
              <a:endParaRPr lang="zh-CN" altLang="en-US"/>
            </a:p>
          </p:txBody>
        </p:sp>
        <p:sp>
          <p:nvSpPr>
            <p:cNvPr id="1145" name="Freeform 16"/>
            <p:cNvSpPr>
              <a:spLocks noEditPoints="1"/>
            </p:cNvSpPr>
            <p:nvPr/>
          </p:nvSpPr>
          <p:spPr bwMode="auto">
            <a:xfrm>
              <a:off x="829" y="225"/>
              <a:ext cx="21" cy="304"/>
            </a:xfrm>
            <a:custGeom>
              <a:avLst/>
              <a:gdLst>
                <a:gd name="T0" fmla="*/ 0 w 4"/>
                <a:gd name="T1" fmla="*/ 0 h 60"/>
                <a:gd name="T2" fmla="*/ 0 w 4"/>
                <a:gd name="T3" fmla="*/ 337394 h 60"/>
                <a:gd name="T4" fmla="*/ 83654 w 4"/>
                <a:gd name="T5" fmla="*/ 337394 h 60"/>
                <a:gd name="T6" fmla="*/ 83654 w 4"/>
                <a:gd name="T7" fmla="*/ 0 h 60"/>
                <a:gd name="T8" fmla="*/ 0 w 4"/>
                <a:gd name="T9" fmla="*/ 0 h 60"/>
                <a:gd name="T10" fmla="*/ 0 w 4"/>
                <a:gd name="T11" fmla="*/ 678178 h 60"/>
                <a:gd name="T12" fmla="*/ 0 w 4"/>
                <a:gd name="T13" fmla="*/ 1014909 h 60"/>
                <a:gd name="T14" fmla="*/ 83654 w 4"/>
                <a:gd name="T15" fmla="*/ 1014909 h 60"/>
                <a:gd name="T16" fmla="*/ 83654 w 4"/>
                <a:gd name="T17" fmla="*/ 678178 h 60"/>
                <a:gd name="T18" fmla="*/ 0 w 4"/>
                <a:gd name="T19" fmla="*/ 67817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146" name="Freeform 17"/>
            <p:cNvSpPr>
              <a:spLocks noEditPoints="1"/>
            </p:cNvSpPr>
            <p:nvPr/>
          </p:nvSpPr>
          <p:spPr bwMode="auto">
            <a:xfrm>
              <a:off x="829" y="630"/>
              <a:ext cx="21" cy="303"/>
            </a:xfrm>
            <a:custGeom>
              <a:avLst/>
              <a:gdLst>
                <a:gd name="T0" fmla="*/ 0 w 4"/>
                <a:gd name="T1" fmla="*/ 0 h 60"/>
                <a:gd name="T2" fmla="*/ 0 w 4"/>
                <a:gd name="T3" fmla="*/ 331760 h 60"/>
                <a:gd name="T4" fmla="*/ 83654 w 4"/>
                <a:gd name="T5" fmla="*/ 331760 h 60"/>
                <a:gd name="T6" fmla="*/ 83654 w 4"/>
                <a:gd name="T7" fmla="*/ 0 h 60"/>
                <a:gd name="T8" fmla="*/ 0 w 4"/>
                <a:gd name="T9" fmla="*/ 0 h 60"/>
                <a:gd name="T10" fmla="*/ 0 w 4"/>
                <a:gd name="T11" fmla="*/ 663398 h 60"/>
                <a:gd name="T12" fmla="*/ 0 w 4"/>
                <a:gd name="T13" fmla="*/ 995133 h 60"/>
                <a:gd name="T14" fmla="*/ 83654 w 4"/>
                <a:gd name="T15" fmla="*/ 995133 h 60"/>
                <a:gd name="T16" fmla="*/ 83654 w 4"/>
                <a:gd name="T17" fmla="*/ 663398 h 60"/>
                <a:gd name="T18" fmla="*/ 0 w 4"/>
                <a:gd name="T19" fmla="*/ 66339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147" name="Freeform 18"/>
            <p:cNvSpPr>
              <a:spLocks noEditPoints="1"/>
            </p:cNvSpPr>
            <p:nvPr/>
          </p:nvSpPr>
          <p:spPr bwMode="auto">
            <a:xfrm>
              <a:off x="829" y="1034"/>
              <a:ext cx="21" cy="303"/>
            </a:xfrm>
            <a:custGeom>
              <a:avLst/>
              <a:gdLst>
                <a:gd name="T0" fmla="*/ 0 w 4"/>
                <a:gd name="T1" fmla="*/ 0 h 60"/>
                <a:gd name="T2" fmla="*/ 0 w 4"/>
                <a:gd name="T3" fmla="*/ 331760 h 60"/>
                <a:gd name="T4" fmla="*/ 83654 w 4"/>
                <a:gd name="T5" fmla="*/ 331760 h 60"/>
                <a:gd name="T6" fmla="*/ 83654 w 4"/>
                <a:gd name="T7" fmla="*/ 0 h 60"/>
                <a:gd name="T8" fmla="*/ 0 w 4"/>
                <a:gd name="T9" fmla="*/ 0 h 60"/>
                <a:gd name="T10" fmla="*/ 0 w 4"/>
                <a:gd name="T11" fmla="*/ 663398 h 60"/>
                <a:gd name="T12" fmla="*/ 0 w 4"/>
                <a:gd name="T13" fmla="*/ 995133 h 60"/>
                <a:gd name="T14" fmla="*/ 83654 w 4"/>
                <a:gd name="T15" fmla="*/ 995133 h 60"/>
                <a:gd name="T16" fmla="*/ 83654 w 4"/>
                <a:gd name="T17" fmla="*/ 663398 h 60"/>
                <a:gd name="T18" fmla="*/ 0 w 4"/>
                <a:gd name="T19" fmla="*/ 66339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148" name="Freeform 19"/>
            <p:cNvSpPr>
              <a:spLocks noEditPoints="1"/>
            </p:cNvSpPr>
            <p:nvPr/>
          </p:nvSpPr>
          <p:spPr bwMode="auto">
            <a:xfrm>
              <a:off x="829" y="1438"/>
              <a:ext cx="21" cy="304"/>
            </a:xfrm>
            <a:custGeom>
              <a:avLst/>
              <a:gdLst>
                <a:gd name="T0" fmla="*/ 0 w 4"/>
                <a:gd name="T1" fmla="*/ 0 h 60"/>
                <a:gd name="T2" fmla="*/ 0 w 4"/>
                <a:gd name="T3" fmla="*/ 337394 h 60"/>
                <a:gd name="T4" fmla="*/ 83654 w 4"/>
                <a:gd name="T5" fmla="*/ 337394 h 60"/>
                <a:gd name="T6" fmla="*/ 83654 w 4"/>
                <a:gd name="T7" fmla="*/ 0 h 60"/>
                <a:gd name="T8" fmla="*/ 0 w 4"/>
                <a:gd name="T9" fmla="*/ 0 h 60"/>
                <a:gd name="T10" fmla="*/ 0 w 4"/>
                <a:gd name="T11" fmla="*/ 678178 h 60"/>
                <a:gd name="T12" fmla="*/ 0 w 4"/>
                <a:gd name="T13" fmla="*/ 1014909 h 60"/>
                <a:gd name="T14" fmla="*/ 83654 w 4"/>
                <a:gd name="T15" fmla="*/ 1014909 h 60"/>
                <a:gd name="T16" fmla="*/ 83654 w 4"/>
                <a:gd name="T17" fmla="*/ 678178 h 60"/>
                <a:gd name="T18" fmla="*/ 0 w 4"/>
                <a:gd name="T19" fmla="*/ 67817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149" name="Freeform 20"/>
            <p:cNvSpPr>
              <a:spLocks noEditPoints="1"/>
            </p:cNvSpPr>
            <p:nvPr/>
          </p:nvSpPr>
          <p:spPr bwMode="auto">
            <a:xfrm>
              <a:off x="829" y="1843"/>
              <a:ext cx="21" cy="303"/>
            </a:xfrm>
            <a:custGeom>
              <a:avLst/>
              <a:gdLst>
                <a:gd name="T0" fmla="*/ 0 w 4"/>
                <a:gd name="T1" fmla="*/ 0 h 60"/>
                <a:gd name="T2" fmla="*/ 0 w 4"/>
                <a:gd name="T3" fmla="*/ 331760 h 60"/>
                <a:gd name="T4" fmla="*/ 83654 w 4"/>
                <a:gd name="T5" fmla="*/ 331760 h 60"/>
                <a:gd name="T6" fmla="*/ 83654 w 4"/>
                <a:gd name="T7" fmla="*/ 0 h 60"/>
                <a:gd name="T8" fmla="*/ 0 w 4"/>
                <a:gd name="T9" fmla="*/ 0 h 60"/>
                <a:gd name="T10" fmla="*/ 0 w 4"/>
                <a:gd name="T11" fmla="*/ 663398 h 60"/>
                <a:gd name="T12" fmla="*/ 0 w 4"/>
                <a:gd name="T13" fmla="*/ 995133 h 60"/>
                <a:gd name="T14" fmla="*/ 83654 w 4"/>
                <a:gd name="T15" fmla="*/ 995133 h 60"/>
                <a:gd name="T16" fmla="*/ 83654 w 4"/>
                <a:gd name="T17" fmla="*/ 663398 h 60"/>
                <a:gd name="T18" fmla="*/ 0 w 4"/>
                <a:gd name="T19" fmla="*/ 66339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150" name="Freeform 21"/>
            <p:cNvSpPr>
              <a:spLocks noEditPoints="1"/>
            </p:cNvSpPr>
            <p:nvPr/>
          </p:nvSpPr>
          <p:spPr bwMode="auto">
            <a:xfrm>
              <a:off x="829" y="2247"/>
              <a:ext cx="21" cy="304"/>
            </a:xfrm>
            <a:custGeom>
              <a:avLst/>
              <a:gdLst>
                <a:gd name="T0" fmla="*/ 0 w 4"/>
                <a:gd name="T1" fmla="*/ 0 h 60"/>
                <a:gd name="T2" fmla="*/ 0 w 4"/>
                <a:gd name="T3" fmla="*/ 337394 h 60"/>
                <a:gd name="T4" fmla="*/ 83654 w 4"/>
                <a:gd name="T5" fmla="*/ 337394 h 60"/>
                <a:gd name="T6" fmla="*/ 83654 w 4"/>
                <a:gd name="T7" fmla="*/ 0 h 60"/>
                <a:gd name="T8" fmla="*/ 0 w 4"/>
                <a:gd name="T9" fmla="*/ 0 h 60"/>
                <a:gd name="T10" fmla="*/ 0 w 4"/>
                <a:gd name="T11" fmla="*/ 678178 h 60"/>
                <a:gd name="T12" fmla="*/ 0 w 4"/>
                <a:gd name="T13" fmla="*/ 1014909 h 60"/>
                <a:gd name="T14" fmla="*/ 83654 w 4"/>
                <a:gd name="T15" fmla="*/ 1014909 h 60"/>
                <a:gd name="T16" fmla="*/ 83654 w 4"/>
                <a:gd name="T17" fmla="*/ 678178 h 60"/>
                <a:gd name="T18" fmla="*/ 0 w 4"/>
                <a:gd name="T19" fmla="*/ 67817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151" name="Freeform 22"/>
            <p:cNvSpPr>
              <a:spLocks noEditPoints="1"/>
            </p:cNvSpPr>
            <p:nvPr/>
          </p:nvSpPr>
          <p:spPr bwMode="auto">
            <a:xfrm>
              <a:off x="829" y="2652"/>
              <a:ext cx="21" cy="303"/>
            </a:xfrm>
            <a:custGeom>
              <a:avLst/>
              <a:gdLst>
                <a:gd name="T0" fmla="*/ 0 w 4"/>
                <a:gd name="T1" fmla="*/ 0 h 60"/>
                <a:gd name="T2" fmla="*/ 0 w 4"/>
                <a:gd name="T3" fmla="*/ 331760 h 60"/>
                <a:gd name="T4" fmla="*/ 83654 w 4"/>
                <a:gd name="T5" fmla="*/ 331760 h 60"/>
                <a:gd name="T6" fmla="*/ 83654 w 4"/>
                <a:gd name="T7" fmla="*/ 0 h 60"/>
                <a:gd name="T8" fmla="*/ 0 w 4"/>
                <a:gd name="T9" fmla="*/ 0 h 60"/>
                <a:gd name="T10" fmla="*/ 0 w 4"/>
                <a:gd name="T11" fmla="*/ 663398 h 60"/>
                <a:gd name="T12" fmla="*/ 0 w 4"/>
                <a:gd name="T13" fmla="*/ 995133 h 60"/>
                <a:gd name="T14" fmla="*/ 83654 w 4"/>
                <a:gd name="T15" fmla="*/ 995133 h 60"/>
                <a:gd name="T16" fmla="*/ 83654 w 4"/>
                <a:gd name="T17" fmla="*/ 663398 h 60"/>
                <a:gd name="T18" fmla="*/ 0 w 4"/>
                <a:gd name="T19" fmla="*/ 66339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152" name="Freeform 23"/>
            <p:cNvSpPr>
              <a:spLocks noEditPoints="1"/>
            </p:cNvSpPr>
            <p:nvPr/>
          </p:nvSpPr>
          <p:spPr bwMode="auto">
            <a:xfrm>
              <a:off x="829" y="3056"/>
              <a:ext cx="21" cy="303"/>
            </a:xfrm>
            <a:custGeom>
              <a:avLst/>
              <a:gdLst>
                <a:gd name="T0" fmla="*/ 0 w 4"/>
                <a:gd name="T1" fmla="*/ 0 h 60"/>
                <a:gd name="T2" fmla="*/ 0 w 4"/>
                <a:gd name="T3" fmla="*/ 331760 h 60"/>
                <a:gd name="T4" fmla="*/ 83654 w 4"/>
                <a:gd name="T5" fmla="*/ 331760 h 60"/>
                <a:gd name="T6" fmla="*/ 83654 w 4"/>
                <a:gd name="T7" fmla="*/ 0 h 60"/>
                <a:gd name="T8" fmla="*/ 0 w 4"/>
                <a:gd name="T9" fmla="*/ 0 h 60"/>
                <a:gd name="T10" fmla="*/ 0 w 4"/>
                <a:gd name="T11" fmla="*/ 663398 h 60"/>
                <a:gd name="T12" fmla="*/ 0 w 4"/>
                <a:gd name="T13" fmla="*/ 995133 h 60"/>
                <a:gd name="T14" fmla="*/ 83654 w 4"/>
                <a:gd name="T15" fmla="*/ 995133 h 60"/>
                <a:gd name="T16" fmla="*/ 83654 w 4"/>
                <a:gd name="T17" fmla="*/ 663398 h 60"/>
                <a:gd name="T18" fmla="*/ 0 w 4"/>
                <a:gd name="T19" fmla="*/ 66339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153" name="Freeform 24"/>
            <p:cNvSpPr>
              <a:spLocks noEditPoints="1"/>
            </p:cNvSpPr>
            <p:nvPr/>
          </p:nvSpPr>
          <p:spPr bwMode="auto">
            <a:xfrm>
              <a:off x="829" y="3461"/>
              <a:ext cx="21" cy="303"/>
            </a:xfrm>
            <a:custGeom>
              <a:avLst/>
              <a:gdLst>
                <a:gd name="T0" fmla="*/ 0 w 4"/>
                <a:gd name="T1" fmla="*/ 0 h 60"/>
                <a:gd name="T2" fmla="*/ 0 w 4"/>
                <a:gd name="T3" fmla="*/ 331760 h 60"/>
                <a:gd name="T4" fmla="*/ 83654 w 4"/>
                <a:gd name="T5" fmla="*/ 331760 h 60"/>
                <a:gd name="T6" fmla="*/ 83654 w 4"/>
                <a:gd name="T7" fmla="*/ 0 h 60"/>
                <a:gd name="T8" fmla="*/ 0 w 4"/>
                <a:gd name="T9" fmla="*/ 0 h 60"/>
                <a:gd name="T10" fmla="*/ 0 w 4"/>
                <a:gd name="T11" fmla="*/ 663398 h 60"/>
                <a:gd name="T12" fmla="*/ 0 w 4"/>
                <a:gd name="T13" fmla="*/ 995133 h 60"/>
                <a:gd name="T14" fmla="*/ 83654 w 4"/>
                <a:gd name="T15" fmla="*/ 995133 h 60"/>
                <a:gd name="T16" fmla="*/ 83654 w 4"/>
                <a:gd name="T17" fmla="*/ 663398 h 60"/>
                <a:gd name="T18" fmla="*/ 0 w 4"/>
                <a:gd name="T19" fmla="*/ 66339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154" name="Freeform 25"/>
            <p:cNvSpPr>
              <a:spLocks noEditPoints="1"/>
            </p:cNvSpPr>
            <p:nvPr/>
          </p:nvSpPr>
          <p:spPr bwMode="auto">
            <a:xfrm>
              <a:off x="829" y="3865"/>
              <a:ext cx="21" cy="303"/>
            </a:xfrm>
            <a:custGeom>
              <a:avLst/>
              <a:gdLst>
                <a:gd name="T0" fmla="*/ 0 w 4"/>
                <a:gd name="T1" fmla="*/ 0 h 60"/>
                <a:gd name="T2" fmla="*/ 0 w 4"/>
                <a:gd name="T3" fmla="*/ 331760 h 60"/>
                <a:gd name="T4" fmla="*/ 83654 w 4"/>
                <a:gd name="T5" fmla="*/ 331760 h 60"/>
                <a:gd name="T6" fmla="*/ 83654 w 4"/>
                <a:gd name="T7" fmla="*/ 0 h 60"/>
                <a:gd name="T8" fmla="*/ 0 w 4"/>
                <a:gd name="T9" fmla="*/ 0 h 60"/>
                <a:gd name="T10" fmla="*/ 0 w 4"/>
                <a:gd name="T11" fmla="*/ 663398 h 60"/>
                <a:gd name="T12" fmla="*/ 0 w 4"/>
                <a:gd name="T13" fmla="*/ 995133 h 60"/>
                <a:gd name="T14" fmla="*/ 83654 w 4"/>
                <a:gd name="T15" fmla="*/ 995133 h 60"/>
                <a:gd name="T16" fmla="*/ 83654 w 4"/>
                <a:gd name="T17" fmla="*/ 663398 h 60"/>
                <a:gd name="T18" fmla="*/ 0 w 4"/>
                <a:gd name="T19" fmla="*/ 66339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155" name="Rectangle 26"/>
            <p:cNvSpPr>
              <a:spLocks noChangeArrowheads="1"/>
            </p:cNvSpPr>
            <p:nvPr/>
          </p:nvSpPr>
          <p:spPr bwMode="auto">
            <a:xfrm>
              <a:off x="829" y="4269"/>
              <a:ext cx="21" cy="51"/>
            </a:xfrm>
            <a:prstGeom prst="rect">
              <a:avLst/>
            </a:prstGeom>
            <a:solidFill>
              <a:schemeClr val="bg2">
                <a:alpha val="59999"/>
              </a:schemeClr>
            </a:solidFill>
            <a:ln>
              <a:noFill/>
            </a:ln>
            <a:extLst>
              <a:ext uri="{91240B29-F687-4f45-9708-019B960494DF}">
                <a14:hiddenLine xmlns:a14="http://schemas.microsoft.com/office/drawing/2010/main" xmlns="" w="0">
                  <a:solidFill>
                    <a:srgbClr val="000000"/>
                  </a:solidFill>
                  <a:miter lim="800000"/>
                  <a:headEnd/>
                  <a:tailEnd/>
                </a14:hiddenLine>
              </a:ext>
            </a:extLst>
          </p:spPr>
          <p:txBody>
            <a:bodyPr/>
            <a:lstStyle/>
            <a:p>
              <a:endParaRPr lang="zh-CN" altLang="en-US"/>
            </a:p>
          </p:txBody>
        </p:sp>
        <p:sp>
          <p:nvSpPr>
            <p:cNvPr id="1156" name="Rectangle 27"/>
            <p:cNvSpPr>
              <a:spLocks noChangeArrowheads="1"/>
            </p:cNvSpPr>
            <p:nvPr/>
          </p:nvSpPr>
          <p:spPr bwMode="auto">
            <a:xfrm>
              <a:off x="1279" y="23"/>
              <a:ext cx="21" cy="101"/>
            </a:xfrm>
            <a:prstGeom prst="rect">
              <a:avLst/>
            </a:prstGeom>
            <a:solidFill>
              <a:schemeClr val="bg2">
                <a:alpha val="59999"/>
              </a:schemeClr>
            </a:solidFill>
            <a:ln>
              <a:noFill/>
            </a:ln>
            <a:extLst>
              <a:ext uri="{91240B29-F687-4f45-9708-019B960494DF}">
                <a14:hiddenLine xmlns:a14="http://schemas.microsoft.com/office/drawing/2010/main" xmlns="" w="0">
                  <a:solidFill>
                    <a:srgbClr val="000000"/>
                  </a:solidFill>
                  <a:miter lim="800000"/>
                  <a:headEnd/>
                  <a:tailEnd/>
                </a14:hiddenLine>
              </a:ext>
            </a:extLst>
          </p:spPr>
          <p:txBody>
            <a:bodyPr/>
            <a:lstStyle/>
            <a:p>
              <a:endParaRPr lang="zh-CN" altLang="en-US"/>
            </a:p>
          </p:txBody>
        </p:sp>
        <p:sp>
          <p:nvSpPr>
            <p:cNvPr id="1157" name="Freeform 28"/>
            <p:cNvSpPr>
              <a:spLocks noEditPoints="1"/>
            </p:cNvSpPr>
            <p:nvPr/>
          </p:nvSpPr>
          <p:spPr bwMode="auto">
            <a:xfrm>
              <a:off x="1279" y="225"/>
              <a:ext cx="21" cy="304"/>
            </a:xfrm>
            <a:custGeom>
              <a:avLst/>
              <a:gdLst>
                <a:gd name="T0" fmla="*/ 0 w 4"/>
                <a:gd name="T1" fmla="*/ 0 h 60"/>
                <a:gd name="T2" fmla="*/ 0 w 4"/>
                <a:gd name="T3" fmla="*/ 337394 h 60"/>
                <a:gd name="T4" fmla="*/ 83654 w 4"/>
                <a:gd name="T5" fmla="*/ 337394 h 60"/>
                <a:gd name="T6" fmla="*/ 83654 w 4"/>
                <a:gd name="T7" fmla="*/ 0 h 60"/>
                <a:gd name="T8" fmla="*/ 0 w 4"/>
                <a:gd name="T9" fmla="*/ 0 h 60"/>
                <a:gd name="T10" fmla="*/ 0 w 4"/>
                <a:gd name="T11" fmla="*/ 678178 h 60"/>
                <a:gd name="T12" fmla="*/ 0 w 4"/>
                <a:gd name="T13" fmla="*/ 1014909 h 60"/>
                <a:gd name="T14" fmla="*/ 83654 w 4"/>
                <a:gd name="T15" fmla="*/ 1014909 h 60"/>
                <a:gd name="T16" fmla="*/ 83654 w 4"/>
                <a:gd name="T17" fmla="*/ 678178 h 60"/>
                <a:gd name="T18" fmla="*/ 0 w 4"/>
                <a:gd name="T19" fmla="*/ 67817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158" name="Freeform 29"/>
            <p:cNvSpPr>
              <a:spLocks noEditPoints="1"/>
            </p:cNvSpPr>
            <p:nvPr/>
          </p:nvSpPr>
          <p:spPr bwMode="auto">
            <a:xfrm>
              <a:off x="1279" y="630"/>
              <a:ext cx="21" cy="303"/>
            </a:xfrm>
            <a:custGeom>
              <a:avLst/>
              <a:gdLst>
                <a:gd name="T0" fmla="*/ 0 w 4"/>
                <a:gd name="T1" fmla="*/ 0 h 60"/>
                <a:gd name="T2" fmla="*/ 0 w 4"/>
                <a:gd name="T3" fmla="*/ 331760 h 60"/>
                <a:gd name="T4" fmla="*/ 83654 w 4"/>
                <a:gd name="T5" fmla="*/ 331760 h 60"/>
                <a:gd name="T6" fmla="*/ 83654 w 4"/>
                <a:gd name="T7" fmla="*/ 0 h 60"/>
                <a:gd name="T8" fmla="*/ 0 w 4"/>
                <a:gd name="T9" fmla="*/ 0 h 60"/>
                <a:gd name="T10" fmla="*/ 0 w 4"/>
                <a:gd name="T11" fmla="*/ 663398 h 60"/>
                <a:gd name="T12" fmla="*/ 0 w 4"/>
                <a:gd name="T13" fmla="*/ 995133 h 60"/>
                <a:gd name="T14" fmla="*/ 83654 w 4"/>
                <a:gd name="T15" fmla="*/ 995133 h 60"/>
                <a:gd name="T16" fmla="*/ 83654 w 4"/>
                <a:gd name="T17" fmla="*/ 663398 h 60"/>
                <a:gd name="T18" fmla="*/ 0 w 4"/>
                <a:gd name="T19" fmla="*/ 66339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159" name="Freeform 30"/>
            <p:cNvSpPr>
              <a:spLocks noEditPoints="1"/>
            </p:cNvSpPr>
            <p:nvPr/>
          </p:nvSpPr>
          <p:spPr bwMode="auto">
            <a:xfrm>
              <a:off x="1279" y="1034"/>
              <a:ext cx="21" cy="303"/>
            </a:xfrm>
            <a:custGeom>
              <a:avLst/>
              <a:gdLst>
                <a:gd name="T0" fmla="*/ 0 w 4"/>
                <a:gd name="T1" fmla="*/ 0 h 60"/>
                <a:gd name="T2" fmla="*/ 0 w 4"/>
                <a:gd name="T3" fmla="*/ 331760 h 60"/>
                <a:gd name="T4" fmla="*/ 83654 w 4"/>
                <a:gd name="T5" fmla="*/ 331760 h 60"/>
                <a:gd name="T6" fmla="*/ 83654 w 4"/>
                <a:gd name="T7" fmla="*/ 0 h 60"/>
                <a:gd name="T8" fmla="*/ 0 w 4"/>
                <a:gd name="T9" fmla="*/ 0 h 60"/>
                <a:gd name="T10" fmla="*/ 0 w 4"/>
                <a:gd name="T11" fmla="*/ 663398 h 60"/>
                <a:gd name="T12" fmla="*/ 0 w 4"/>
                <a:gd name="T13" fmla="*/ 995133 h 60"/>
                <a:gd name="T14" fmla="*/ 83654 w 4"/>
                <a:gd name="T15" fmla="*/ 995133 h 60"/>
                <a:gd name="T16" fmla="*/ 83654 w 4"/>
                <a:gd name="T17" fmla="*/ 663398 h 60"/>
                <a:gd name="T18" fmla="*/ 0 w 4"/>
                <a:gd name="T19" fmla="*/ 66339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160" name="Freeform 31"/>
            <p:cNvSpPr>
              <a:spLocks noEditPoints="1"/>
            </p:cNvSpPr>
            <p:nvPr/>
          </p:nvSpPr>
          <p:spPr bwMode="auto">
            <a:xfrm>
              <a:off x="1279" y="1438"/>
              <a:ext cx="21" cy="304"/>
            </a:xfrm>
            <a:custGeom>
              <a:avLst/>
              <a:gdLst>
                <a:gd name="T0" fmla="*/ 0 w 4"/>
                <a:gd name="T1" fmla="*/ 0 h 60"/>
                <a:gd name="T2" fmla="*/ 0 w 4"/>
                <a:gd name="T3" fmla="*/ 337394 h 60"/>
                <a:gd name="T4" fmla="*/ 83654 w 4"/>
                <a:gd name="T5" fmla="*/ 337394 h 60"/>
                <a:gd name="T6" fmla="*/ 83654 w 4"/>
                <a:gd name="T7" fmla="*/ 0 h 60"/>
                <a:gd name="T8" fmla="*/ 0 w 4"/>
                <a:gd name="T9" fmla="*/ 0 h 60"/>
                <a:gd name="T10" fmla="*/ 0 w 4"/>
                <a:gd name="T11" fmla="*/ 678178 h 60"/>
                <a:gd name="T12" fmla="*/ 0 w 4"/>
                <a:gd name="T13" fmla="*/ 1014909 h 60"/>
                <a:gd name="T14" fmla="*/ 83654 w 4"/>
                <a:gd name="T15" fmla="*/ 1014909 h 60"/>
                <a:gd name="T16" fmla="*/ 83654 w 4"/>
                <a:gd name="T17" fmla="*/ 678178 h 60"/>
                <a:gd name="T18" fmla="*/ 0 w 4"/>
                <a:gd name="T19" fmla="*/ 67817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161" name="Freeform 32"/>
            <p:cNvSpPr>
              <a:spLocks noEditPoints="1"/>
            </p:cNvSpPr>
            <p:nvPr/>
          </p:nvSpPr>
          <p:spPr bwMode="auto">
            <a:xfrm>
              <a:off x="1279" y="1843"/>
              <a:ext cx="21" cy="303"/>
            </a:xfrm>
            <a:custGeom>
              <a:avLst/>
              <a:gdLst>
                <a:gd name="T0" fmla="*/ 0 w 4"/>
                <a:gd name="T1" fmla="*/ 0 h 60"/>
                <a:gd name="T2" fmla="*/ 0 w 4"/>
                <a:gd name="T3" fmla="*/ 331760 h 60"/>
                <a:gd name="T4" fmla="*/ 83654 w 4"/>
                <a:gd name="T5" fmla="*/ 331760 h 60"/>
                <a:gd name="T6" fmla="*/ 83654 w 4"/>
                <a:gd name="T7" fmla="*/ 0 h 60"/>
                <a:gd name="T8" fmla="*/ 0 w 4"/>
                <a:gd name="T9" fmla="*/ 0 h 60"/>
                <a:gd name="T10" fmla="*/ 0 w 4"/>
                <a:gd name="T11" fmla="*/ 663398 h 60"/>
                <a:gd name="T12" fmla="*/ 0 w 4"/>
                <a:gd name="T13" fmla="*/ 995133 h 60"/>
                <a:gd name="T14" fmla="*/ 83654 w 4"/>
                <a:gd name="T15" fmla="*/ 995133 h 60"/>
                <a:gd name="T16" fmla="*/ 83654 w 4"/>
                <a:gd name="T17" fmla="*/ 663398 h 60"/>
                <a:gd name="T18" fmla="*/ 0 w 4"/>
                <a:gd name="T19" fmla="*/ 66339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162" name="Freeform 33"/>
            <p:cNvSpPr>
              <a:spLocks noEditPoints="1"/>
            </p:cNvSpPr>
            <p:nvPr/>
          </p:nvSpPr>
          <p:spPr bwMode="auto">
            <a:xfrm>
              <a:off x="1279" y="2247"/>
              <a:ext cx="21" cy="304"/>
            </a:xfrm>
            <a:custGeom>
              <a:avLst/>
              <a:gdLst>
                <a:gd name="T0" fmla="*/ 0 w 4"/>
                <a:gd name="T1" fmla="*/ 0 h 60"/>
                <a:gd name="T2" fmla="*/ 0 w 4"/>
                <a:gd name="T3" fmla="*/ 337394 h 60"/>
                <a:gd name="T4" fmla="*/ 83654 w 4"/>
                <a:gd name="T5" fmla="*/ 337394 h 60"/>
                <a:gd name="T6" fmla="*/ 83654 w 4"/>
                <a:gd name="T7" fmla="*/ 0 h 60"/>
                <a:gd name="T8" fmla="*/ 0 w 4"/>
                <a:gd name="T9" fmla="*/ 0 h 60"/>
                <a:gd name="T10" fmla="*/ 0 w 4"/>
                <a:gd name="T11" fmla="*/ 678178 h 60"/>
                <a:gd name="T12" fmla="*/ 0 w 4"/>
                <a:gd name="T13" fmla="*/ 1014909 h 60"/>
                <a:gd name="T14" fmla="*/ 83654 w 4"/>
                <a:gd name="T15" fmla="*/ 1014909 h 60"/>
                <a:gd name="T16" fmla="*/ 83654 w 4"/>
                <a:gd name="T17" fmla="*/ 678178 h 60"/>
                <a:gd name="T18" fmla="*/ 0 w 4"/>
                <a:gd name="T19" fmla="*/ 67817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163" name="Freeform 34"/>
            <p:cNvSpPr>
              <a:spLocks noEditPoints="1"/>
            </p:cNvSpPr>
            <p:nvPr/>
          </p:nvSpPr>
          <p:spPr bwMode="auto">
            <a:xfrm>
              <a:off x="1279" y="2652"/>
              <a:ext cx="21" cy="303"/>
            </a:xfrm>
            <a:custGeom>
              <a:avLst/>
              <a:gdLst>
                <a:gd name="T0" fmla="*/ 0 w 4"/>
                <a:gd name="T1" fmla="*/ 0 h 60"/>
                <a:gd name="T2" fmla="*/ 0 w 4"/>
                <a:gd name="T3" fmla="*/ 331760 h 60"/>
                <a:gd name="T4" fmla="*/ 83654 w 4"/>
                <a:gd name="T5" fmla="*/ 331760 h 60"/>
                <a:gd name="T6" fmla="*/ 83654 w 4"/>
                <a:gd name="T7" fmla="*/ 0 h 60"/>
                <a:gd name="T8" fmla="*/ 0 w 4"/>
                <a:gd name="T9" fmla="*/ 0 h 60"/>
                <a:gd name="T10" fmla="*/ 0 w 4"/>
                <a:gd name="T11" fmla="*/ 663398 h 60"/>
                <a:gd name="T12" fmla="*/ 0 w 4"/>
                <a:gd name="T13" fmla="*/ 995133 h 60"/>
                <a:gd name="T14" fmla="*/ 83654 w 4"/>
                <a:gd name="T15" fmla="*/ 995133 h 60"/>
                <a:gd name="T16" fmla="*/ 83654 w 4"/>
                <a:gd name="T17" fmla="*/ 663398 h 60"/>
                <a:gd name="T18" fmla="*/ 0 w 4"/>
                <a:gd name="T19" fmla="*/ 66339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164" name="Freeform 35"/>
            <p:cNvSpPr>
              <a:spLocks noEditPoints="1"/>
            </p:cNvSpPr>
            <p:nvPr/>
          </p:nvSpPr>
          <p:spPr bwMode="auto">
            <a:xfrm>
              <a:off x="1279" y="3056"/>
              <a:ext cx="21" cy="303"/>
            </a:xfrm>
            <a:custGeom>
              <a:avLst/>
              <a:gdLst>
                <a:gd name="T0" fmla="*/ 0 w 4"/>
                <a:gd name="T1" fmla="*/ 0 h 60"/>
                <a:gd name="T2" fmla="*/ 0 w 4"/>
                <a:gd name="T3" fmla="*/ 331760 h 60"/>
                <a:gd name="T4" fmla="*/ 83654 w 4"/>
                <a:gd name="T5" fmla="*/ 331760 h 60"/>
                <a:gd name="T6" fmla="*/ 83654 w 4"/>
                <a:gd name="T7" fmla="*/ 0 h 60"/>
                <a:gd name="T8" fmla="*/ 0 w 4"/>
                <a:gd name="T9" fmla="*/ 0 h 60"/>
                <a:gd name="T10" fmla="*/ 0 w 4"/>
                <a:gd name="T11" fmla="*/ 663398 h 60"/>
                <a:gd name="T12" fmla="*/ 0 w 4"/>
                <a:gd name="T13" fmla="*/ 995133 h 60"/>
                <a:gd name="T14" fmla="*/ 83654 w 4"/>
                <a:gd name="T15" fmla="*/ 995133 h 60"/>
                <a:gd name="T16" fmla="*/ 83654 w 4"/>
                <a:gd name="T17" fmla="*/ 663398 h 60"/>
                <a:gd name="T18" fmla="*/ 0 w 4"/>
                <a:gd name="T19" fmla="*/ 66339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165" name="Freeform 36"/>
            <p:cNvSpPr>
              <a:spLocks noEditPoints="1"/>
            </p:cNvSpPr>
            <p:nvPr/>
          </p:nvSpPr>
          <p:spPr bwMode="auto">
            <a:xfrm>
              <a:off x="1279" y="3461"/>
              <a:ext cx="21" cy="303"/>
            </a:xfrm>
            <a:custGeom>
              <a:avLst/>
              <a:gdLst>
                <a:gd name="T0" fmla="*/ 0 w 4"/>
                <a:gd name="T1" fmla="*/ 0 h 60"/>
                <a:gd name="T2" fmla="*/ 0 w 4"/>
                <a:gd name="T3" fmla="*/ 331760 h 60"/>
                <a:gd name="T4" fmla="*/ 83654 w 4"/>
                <a:gd name="T5" fmla="*/ 331760 h 60"/>
                <a:gd name="T6" fmla="*/ 83654 w 4"/>
                <a:gd name="T7" fmla="*/ 0 h 60"/>
                <a:gd name="T8" fmla="*/ 0 w 4"/>
                <a:gd name="T9" fmla="*/ 0 h 60"/>
                <a:gd name="T10" fmla="*/ 0 w 4"/>
                <a:gd name="T11" fmla="*/ 663398 h 60"/>
                <a:gd name="T12" fmla="*/ 0 w 4"/>
                <a:gd name="T13" fmla="*/ 995133 h 60"/>
                <a:gd name="T14" fmla="*/ 83654 w 4"/>
                <a:gd name="T15" fmla="*/ 995133 h 60"/>
                <a:gd name="T16" fmla="*/ 83654 w 4"/>
                <a:gd name="T17" fmla="*/ 663398 h 60"/>
                <a:gd name="T18" fmla="*/ 0 w 4"/>
                <a:gd name="T19" fmla="*/ 66339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166" name="Freeform 37"/>
            <p:cNvSpPr>
              <a:spLocks noEditPoints="1"/>
            </p:cNvSpPr>
            <p:nvPr/>
          </p:nvSpPr>
          <p:spPr bwMode="auto">
            <a:xfrm>
              <a:off x="1279" y="3865"/>
              <a:ext cx="21" cy="303"/>
            </a:xfrm>
            <a:custGeom>
              <a:avLst/>
              <a:gdLst>
                <a:gd name="T0" fmla="*/ 0 w 4"/>
                <a:gd name="T1" fmla="*/ 0 h 60"/>
                <a:gd name="T2" fmla="*/ 0 w 4"/>
                <a:gd name="T3" fmla="*/ 331760 h 60"/>
                <a:gd name="T4" fmla="*/ 83654 w 4"/>
                <a:gd name="T5" fmla="*/ 331760 h 60"/>
                <a:gd name="T6" fmla="*/ 83654 w 4"/>
                <a:gd name="T7" fmla="*/ 0 h 60"/>
                <a:gd name="T8" fmla="*/ 0 w 4"/>
                <a:gd name="T9" fmla="*/ 0 h 60"/>
                <a:gd name="T10" fmla="*/ 0 w 4"/>
                <a:gd name="T11" fmla="*/ 663398 h 60"/>
                <a:gd name="T12" fmla="*/ 0 w 4"/>
                <a:gd name="T13" fmla="*/ 995133 h 60"/>
                <a:gd name="T14" fmla="*/ 83654 w 4"/>
                <a:gd name="T15" fmla="*/ 995133 h 60"/>
                <a:gd name="T16" fmla="*/ 83654 w 4"/>
                <a:gd name="T17" fmla="*/ 663398 h 60"/>
                <a:gd name="T18" fmla="*/ 0 w 4"/>
                <a:gd name="T19" fmla="*/ 66339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167" name="Rectangle 38"/>
            <p:cNvSpPr>
              <a:spLocks noChangeArrowheads="1"/>
            </p:cNvSpPr>
            <p:nvPr/>
          </p:nvSpPr>
          <p:spPr bwMode="auto">
            <a:xfrm>
              <a:off x="1279" y="4269"/>
              <a:ext cx="21" cy="51"/>
            </a:xfrm>
            <a:prstGeom prst="rect">
              <a:avLst/>
            </a:prstGeom>
            <a:solidFill>
              <a:schemeClr val="bg2">
                <a:alpha val="59999"/>
              </a:schemeClr>
            </a:solidFill>
            <a:ln>
              <a:noFill/>
            </a:ln>
            <a:extLst>
              <a:ext uri="{91240B29-F687-4f45-9708-019B960494DF}">
                <a14:hiddenLine xmlns:a14="http://schemas.microsoft.com/office/drawing/2010/main" xmlns="" w="0">
                  <a:solidFill>
                    <a:srgbClr val="000000"/>
                  </a:solidFill>
                  <a:miter lim="800000"/>
                  <a:headEnd/>
                  <a:tailEnd/>
                </a14:hiddenLine>
              </a:ext>
            </a:extLst>
          </p:spPr>
          <p:txBody>
            <a:bodyPr/>
            <a:lstStyle/>
            <a:p>
              <a:endParaRPr lang="zh-CN" altLang="en-US"/>
            </a:p>
          </p:txBody>
        </p:sp>
        <p:sp>
          <p:nvSpPr>
            <p:cNvPr id="1168" name="Rectangle 39"/>
            <p:cNvSpPr>
              <a:spLocks noChangeArrowheads="1"/>
            </p:cNvSpPr>
            <p:nvPr/>
          </p:nvSpPr>
          <p:spPr bwMode="auto">
            <a:xfrm>
              <a:off x="1724" y="23"/>
              <a:ext cx="21" cy="101"/>
            </a:xfrm>
            <a:prstGeom prst="rect">
              <a:avLst/>
            </a:prstGeom>
            <a:solidFill>
              <a:schemeClr val="bg2">
                <a:alpha val="59999"/>
              </a:schemeClr>
            </a:solidFill>
            <a:ln>
              <a:noFill/>
            </a:ln>
            <a:extLst>
              <a:ext uri="{91240B29-F687-4f45-9708-019B960494DF}">
                <a14:hiddenLine xmlns:a14="http://schemas.microsoft.com/office/drawing/2010/main" xmlns="" w="0">
                  <a:solidFill>
                    <a:srgbClr val="000000"/>
                  </a:solidFill>
                  <a:miter lim="800000"/>
                  <a:headEnd/>
                  <a:tailEnd/>
                </a14:hiddenLine>
              </a:ext>
            </a:extLst>
          </p:spPr>
          <p:txBody>
            <a:bodyPr/>
            <a:lstStyle/>
            <a:p>
              <a:endParaRPr lang="zh-CN" altLang="en-US"/>
            </a:p>
          </p:txBody>
        </p:sp>
        <p:sp>
          <p:nvSpPr>
            <p:cNvPr id="1169" name="Freeform 40"/>
            <p:cNvSpPr>
              <a:spLocks noEditPoints="1"/>
            </p:cNvSpPr>
            <p:nvPr/>
          </p:nvSpPr>
          <p:spPr bwMode="auto">
            <a:xfrm>
              <a:off x="1724" y="225"/>
              <a:ext cx="21" cy="304"/>
            </a:xfrm>
            <a:custGeom>
              <a:avLst/>
              <a:gdLst>
                <a:gd name="T0" fmla="*/ 0 w 4"/>
                <a:gd name="T1" fmla="*/ 0 h 60"/>
                <a:gd name="T2" fmla="*/ 0 w 4"/>
                <a:gd name="T3" fmla="*/ 337394 h 60"/>
                <a:gd name="T4" fmla="*/ 83654 w 4"/>
                <a:gd name="T5" fmla="*/ 337394 h 60"/>
                <a:gd name="T6" fmla="*/ 83654 w 4"/>
                <a:gd name="T7" fmla="*/ 0 h 60"/>
                <a:gd name="T8" fmla="*/ 0 w 4"/>
                <a:gd name="T9" fmla="*/ 0 h 60"/>
                <a:gd name="T10" fmla="*/ 0 w 4"/>
                <a:gd name="T11" fmla="*/ 678178 h 60"/>
                <a:gd name="T12" fmla="*/ 0 w 4"/>
                <a:gd name="T13" fmla="*/ 1014909 h 60"/>
                <a:gd name="T14" fmla="*/ 83654 w 4"/>
                <a:gd name="T15" fmla="*/ 1014909 h 60"/>
                <a:gd name="T16" fmla="*/ 83654 w 4"/>
                <a:gd name="T17" fmla="*/ 678178 h 60"/>
                <a:gd name="T18" fmla="*/ 0 w 4"/>
                <a:gd name="T19" fmla="*/ 67817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170" name="Freeform 41"/>
            <p:cNvSpPr>
              <a:spLocks noEditPoints="1"/>
            </p:cNvSpPr>
            <p:nvPr/>
          </p:nvSpPr>
          <p:spPr bwMode="auto">
            <a:xfrm>
              <a:off x="1724" y="630"/>
              <a:ext cx="21" cy="303"/>
            </a:xfrm>
            <a:custGeom>
              <a:avLst/>
              <a:gdLst>
                <a:gd name="T0" fmla="*/ 0 w 4"/>
                <a:gd name="T1" fmla="*/ 0 h 60"/>
                <a:gd name="T2" fmla="*/ 0 w 4"/>
                <a:gd name="T3" fmla="*/ 331760 h 60"/>
                <a:gd name="T4" fmla="*/ 83654 w 4"/>
                <a:gd name="T5" fmla="*/ 331760 h 60"/>
                <a:gd name="T6" fmla="*/ 83654 w 4"/>
                <a:gd name="T7" fmla="*/ 0 h 60"/>
                <a:gd name="T8" fmla="*/ 0 w 4"/>
                <a:gd name="T9" fmla="*/ 0 h 60"/>
                <a:gd name="T10" fmla="*/ 0 w 4"/>
                <a:gd name="T11" fmla="*/ 663398 h 60"/>
                <a:gd name="T12" fmla="*/ 0 w 4"/>
                <a:gd name="T13" fmla="*/ 995133 h 60"/>
                <a:gd name="T14" fmla="*/ 83654 w 4"/>
                <a:gd name="T15" fmla="*/ 995133 h 60"/>
                <a:gd name="T16" fmla="*/ 83654 w 4"/>
                <a:gd name="T17" fmla="*/ 663398 h 60"/>
                <a:gd name="T18" fmla="*/ 0 w 4"/>
                <a:gd name="T19" fmla="*/ 66339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171" name="Freeform 42"/>
            <p:cNvSpPr>
              <a:spLocks noEditPoints="1"/>
            </p:cNvSpPr>
            <p:nvPr/>
          </p:nvSpPr>
          <p:spPr bwMode="auto">
            <a:xfrm>
              <a:off x="1724" y="1034"/>
              <a:ext cx="21" cy="303"/>
            </a:xfrm>
            <a:custGeom>
              <a:avLst/>
              <a:gdLst>
                <a:gd name="T0" fmla="*/ 0 w 4"/>
                <a:gd name="T1" fmla="*/ 0 h 60"/>
                <a:gd name="T2" fmla="*/ 0 w 4"/>
                <a:gd name="T3" fmla="*/ 331760 h 60"/>
                <a:gd name="T4" fmla="*/ 83654 w 4"/>
                <a:gd name="T5" fmla="*/ 331760 h 60"/>
                <a:gd name="T6" fmla="*/ 83654 w 4"/>
                <a:gd name="T7" fmla="*/ 0 h 60"/>
                <a:gd name="T8" fmla="*/ 0 w 4"/>
                <a:gd name="T9" fmla="*/ 0 h 60"/>
                <a:gd name="T10" fmla="*/ 0 w 4"/>
                <a:gd name="T11" fmla="*/ 663398 h 60"/>
                <a:gd name="T12" fmla="*/ 0 w 4"/>
                <a:gd name="T13" fmla="*/ 995133 h 60"/>
                <a:gd name="T14" fmla="*/ 83654 w 4"/>
                <a:gd name="T15" fmla="*/ 995133 h 60"/>
                <a:gd name="T16" fmla="*/ 83654 w 4"/>
                <a:gd name="T17" fmla="*/ 663398 h 60"/>
                <a:gd name="T18" fmla="*/ 0 w 4"/>
                <a:gd name="T19" fmla="*/ 66339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172" name="Freeform 43"/>
            <p:cNvSpPr>
              <a:spLocks noEditPoints="1"/>
            </p:cNvSpPr>
            <p:nvPr/>
          </p:nvSpPr>
          <p:spPr bwMode="auto">
            <a:xfrm>
              <a:off x="1724" y="1438"/>
              <a:ext cx="21" cy="304"/>
            </a:xfrm>
            <a:custGeom>
              <a:avLst/>
              <a:gdLst>
                <a:gd name="T0" fmla="*/ 0 w 4"/>
                <a:gd name="T1" fmla="*/ 0 h 60"/>
                <a:gd name="T2" fmla="*/ 0 w 4"/>
                <a:gd name="T3" fmla="*/ 337394 h 60"/>
                <a:gd name="T4" fmla="*/ 83654 w 4"/>
                <a:gd name="T5" fmla="*/ 337394 h 60"/>
                <a:gd name="T6" fmla="*/ 83654 w 4"/>
                <a:gd name="T7" fmla="*/ 0 h 60"/>
                <a:gd name="T8" fmla="*/ 0 w 4"/>
                <a:gd name="T9" fmla="*/ 0 h 60"/>
                <a:gd name="T10" fmla="*/ 0 w 4"/>
                <a:gd name="T11" fmla="*/ 678178 h 60"/>
                <a:gd name="T12" fmla="*/ 0 w 4"/>
                <a:gd name="T13" fmla="*/ 1014909 h 60"/>
                <a:gd name="T14" fmla="*/ 83654 w 4"/>
                <a:gd name="T15" fmla="*/ 1014909 h 60"/>
                <a:gd name="T16" fmla="*/ 83654 w 4"/>
                <a:gd name="T17" fmla="*/ 678178 h 60"/>
                <a:gd name="T18" fmla="*/ 0 w 4"/>
                <a:gd name="T19" fmla="*/ 67817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173" name="Freeform 44"/>
            <p:cNvSpPr>
              <a:spLocks noEditPoints="1"/>
            </p:cNvSpPr>
            <p:nvPr/>
          </p:nvSpPr>
          <p:spPr bwMode="auto">
            <a:xfrm>
              <a:off x="1724" y="1843"/>
              <a:ext cx="21" cy="303"/>
            </a:xfrm>
            <a:custGeom>
              <a:avLst/>
              <a:gdLst>
                <a:gd name="T0" fmla="*/ 0 w 4"/>
                <a:gd name="T1" fmla="*/ 0 h 60"/>
                <a:gd name="T2" fmla="*/ 0 w 4"/>
                <a:gd name="T3" fmla="*/ 331760 h 60"/>
                <a:gd name="T4" fmla="*/ 83654 w 4"/>
                <a:gd name="T5" fmla="*/ 331760 h 60"/>
                <a:gd name="T6" fmla="*/ 83654 w 4"/>
                <a:gd name="T7" fmla="*/ 0 h 60"/>
                <a:gd name="T8" fmla="*/ 0 w 4"/>
                <a:gd name="T9" fmla="*/ 0 h 60"/>
                <a:gd name="T10" fmla="*/ 0 w 4"/>
                <a:gd name="T11" fmla="*/ 663398 h 60"/>
                <a:gd name="T12" fmla="*/ 0 w 4"/>
                <a:gd name="T13" fmla="*/ 995133 h 60"/>
                <a:gd name="T14" fmla="*/ 83654 w 4"/>
                <a:gd name="T15" fmla="*/ 995133 h 60"/>
                <a:gd name="T16" fmla="*/ 83654 w 4"/>
                <a:gd name="T17" fmla="*/ 663398 h 60"/>
                <a:gd name="T18" fmla="*/ 0 w 4"/>
                <a:gd name="T19" fmla="*/ 66339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174" name="Freeform 45"/>
            <p:cNvSpPr>
              <a:spLocks noEditPoints="1"/>
            </p:cNvSpPr>
            <p:nvPr/>
          </p:nvSpPr>
          <p:spPr bwMode="auto">
            <a:xfrm>
              <a:off x="1724" y="2247"/>
              <a:ext cx="21" cy="304"/>
            </a:xfrm>
            <a:custGeom>
              <a:avLst/>
              <a:gdLst>
                <a:gd name="T0" fmla="*/ 0 w 4"/>
                <a:gd name="T1" fmla="*/ 0 h 60"/>
                <a:gd name="T2" fmla="*/ 0 w 4"/>
                <a:gd name="T3" fmla="*/ 337394 h 60"/>
                <a:gd name="T4" fmla="*/ 83654 w 4"/>
                <a:gd name="T5" fmla="*/ 337394 h 60"/>
                <a:gd name="T6" fmla="*/ 83654 w 4"/>
                <a:gd name="T7" fmla="*/ 0 h 60"/>
                <a:gd name="T8" fmla="*/ 0 w 4"/>
                <a:gd name="T9" fmla="*/ 0 h 60"/>
                <a:gd name="T10" fmla="*/ 0 w 4"/>
                <a:gd name="T11" fmla="*/ 678178 h 60"/>
                <a:gd name="T12" fmla="*/ 0 w 4"/>
                <a:gd name="T13" fmla="*/ 1014909 h 60"/>
                <a:gd name="T14" fmla="*/ 83654 w 4"/>
                <a:gd name="T15" fmla="*/ 1014909 h 60"/>
                <a:gd name="T16" fmla="*/ 83654 w 4"/>
                <a:gd name="T17" fmla="*/ 678178 h 60"/>
                <a:gd name="T18" fmla="*/ 0 w 4"/>
                <a:gd name="T19" fmla="*/ 67817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175" name="Freeform 46"/>
            <p:cNvSpPr>
              <a:spLocks noEditPoints="1"/>
            </p:cNvSpPr>
            <p:nvPr/>
          </p:nvSpPr>
          <p:spPr bwMode="auto">
            <a:xfrm>
              <a:off x="1724" y="2652"/>
              <a:ext cx="21" cy="303"/>
            </a:xfrm>
            <a:custGeom>
              <a:avLst/>
              <a:gdLst>
                <a:gd name="T0" fmla="*/ 0 w 4"/>
                <a:gd name="T1" fmla="*/ 0 h 60"/>
                <a:gd name="T2" fmla="*/ 0 w 4"/>
                <a:gd name="T3" fmla="*/ 331760 h 60"/>
                <a:gd name="T4" fmla="*/ 83654 w 4"/>
                <a:gd name="T5" fmla="*/ 331760 h 60"/>
                <a:gd name="T6" fmla="*/ 83654 w 4"/>
                <a:gd name="T7" fmla="*/ 0 h 60"/>
                <a:gd name="T8" fmla="*/ 0 w 4"/>
                <a:gd name="T9" fmla="*/ 0 h 60"/>
                <a:gd name="T10" fmla="*/ 0 w 4"/>
                <a:gd name="T11" fmla="*/ 663398 h 60"/>
                <a:gd name="T12" fmla="*/ 0 w 4"/>
                <a:gd name="T13" fmla="*/ 995133 h 60"/>
                <a:gd name="T14" fmla="*/ 83654 w 4"/>
                <a:gd name="T15" fmla="*/ 995133 h 60"/>
                <a:gd name="T16" fmla="*/ 83654 w 4"/>
                <a:gd name="T17" fmla="*/ 663398 h 60"/>
                <a:gd name="T18" fmla="*/ 0 w 4"/>
                <a:gd name="T19" fmla="*/ 66339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176" name="Freeform 47"/>
            <p:cNvSpPr>
              <a:spLocks noEditPoints="1"/>
            </p:cNvSpPr>
            <p:nvPr/>
          </p:nvSpPr>
          <p:spPr bwMode="auto">
            <a:xfrm>
              <a:off x="1724" y="3056"/>
              <a:ext cx="21" cy="303"/>
            </a:xfrm>
            <a:custGeom>
              <a:avLst/>
              <a:gdLst>
                <a:gd name="T0" fmla="*/ 0 w 4"/>
                <a:gd name="T1" fmla="*/ 0 h 60"/>
                <a:gd name="T2" fmla="*/ 0 w 4"/>
                <a:gd name="T3" fmla="*/ 331760 h 60"/>
                <a:gd name="T4" fmla="*/ 83654 w 4"/>
                <a:gd name="T5" fmla="*/ 331760 h 60"/>
                <a:gd name="T6" fmla="*/ 83654 w 4"/>
                <a:gd name="T7" fmla="*/ 0 h 60"/>
                <a:gd name="T8" fmla="*/ 0 w 4"/>
                <a:gd name="T9" fmla="*/ 0 h 60"/>
                <a:gd name="T10" fmla="*/ 0 w 4"/>
                <a:gd name="T11" fmla="*/ 663398 h 60"/>
                <a:gd name="T12" fmla="*/ 0 w 4"/>
                <a:gd name="T13" fmla="*/ 995133 h 60"/>
                <a:gd name="T14" fmla="*/ 83654 w 4"/>
                <a:gd name="T15" fmla="*/ 995133 h 60"/>
                <a:gd name="T16" fmla="*/ 83654 w 4"/>
                <a:gd name="T17" fmla="*/ 663398 h 60"/>
                <a:gd name="T18" fmla="*/ 0 w 4"/>
                <a:gd name="T19" fmla="*/ 66339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177" name="Freeform 48"/>
            <p:cNvSpPr>
              <a:spLocks noEditPoints="1"/>
            </p:cNvSpPr>
            <p:nvPr/>
          </p:nvSpPr>
          <p:spPr bwMode="auto">
            <a:xfrm>
              <a:off x="1724" y="3461"/>
              <a:ext cx="21" cy="303"/>
            </a:xfrm>
            <a:custGeom>
              <a:avLst/>
              <a:gdLst>
                <a:gd name="T0" fmla="*/ 0 w 4"/>
                <a:gd name="T1" fmla="*/ 0 h 60"/>
                <a:gd name="T2" fmla="*/ 0 w 4"/>
                <a:gd name="T3" fmla="*/ 331760 h 60"/>
                <a:gd name="T4" fmla="*/ 83654 w 4"/>
                <a:gd name="T5" fmla="*/ 331760 h 60"/>
                <a:gd name="T6" fmla="*/ 83654 w 4"/>
                <a:gd name="T7" fmla="*/ 0 h 60"/>
                <a:gd name="T8" fmla="*/ 0 w 4"/>
                <a:gd name="T9" fmla="*/ 0 h 60"/>
                <a:gd name="T10" fmla="*/ 0 w 4"/>
                <a:gd name="T11" fmla="*/ 663398 h 60"/>
                <a:gd name="T12" fmla="*/ 0 w 4"/>
                <a:gd name="T13" fmla="*/ 995133 h 60"/>
                <a:gd name="T14" fmla="*/ 83654 w 4"/>
                <a:gd name="T15" fmla="*/ 995133 h 60"/>
                <a:gd name="T16" fmla="*/ 83654 w 4"/>
                <a:gd name="T17" fmla="*/ 663398 h 60"/>
                <a:gd name="T18" fmla="*/ 0 w 4"/>
                <a:gd name="T19" fmla="*/ 66339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178" name="Freeform 49"/>
            <p:cNvSpPr>
              <a:spLocks noEditPoints="1"/>
            </p:cNvSpPr>
            <p:nvPr/>
          </p:nvSpPr>
          <p:spPr bwMode="auto">
            <a:xfrm>
              <a:off x="1724" y="3865"/>
              <a:ext cx="21" cy="303"/>
            </a:xfrm>
            <a:custGeom>
              <a:avLst/>
              <a:gdLst>
                <a:gd name="T0" fmla="*/ 0 w 4"/>
                <a:gd name="T1" fmla="*/ 0 h 60"/>
                <a:gd name="T2" fmla="*/ 0 w 4"/>
                <a:gd name="T3" fmla="*/ 331760 h 60"/>
                <a:gd name="T4" fmla="*/ 83654 w 4"/>
                <a:gd name="T5" fmla="*/ 331760 h 60"/>
                <a:gd name="T6" fmla="*/ 83654 w 4"/>
                <a:gd name="T7" fmla="*/ 0 h 60"/>
                <a:gd name="T8" fmla="*/ 0 w 4"/>
                <a:gd name="T9" fmla="*/ 0 h 60"/>
                <a:gd name="T10" fmla="*/ 0 w 4"/>
                <a:gd name="T11" fmla="*/ 663398 h 60"/>
                <a:gd name="T12" fmla="*/ 0 w 4"/>
                <a:gd name="T13" fmla="*/ 995133 h 60"/>
                <a:gd name="T14" fmla="*/ 83654 w 4"/>
                <a:gd name="T15" fmla="*/ 995133 h 60"/>
                <a:gd name="T16" fmla="*/ 83654 w 4"/>
                <a:gd name="T17" fmla="*/ 663398 h 60"/>
                <a:gd name="T18" fmla="*/ 0 w 4"/>
                <a:gd name="T19" fmla="*/ 66339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179" name="Rectangle 50"/>
            <p:cNvSpPr>
              <a:spLocks noChangeArrowheads="1"/>
            </p:cNvSpPr>
            <p:nvPr/>
          </p:nvSpPr>
          <p:spPr bwMode="auto">
            <a:xfrm>
              <a:off x="1724" y="4269"/>
              <a:ext cx="21" cy="51"/>
            </a:xfrm>
            <a:prstGeom prst="rect">
              <a:avLst/>
            </a:prstGeom>
            <a:solidFill>
              <a:schemeClr val="bg2">
                <a:alpha val="59999"/>
              </a:schemeClr>
            </a:solidFill>
            <a:ln>
              <a:noFill/>
            </a:ln>
            <a:extLst>
              <a:ext uri="{91240B29-F687-4f45-9708-019B960494DF}">
                <a14:hiddenLine xmlns:a14="http://schemas.microsoft.com/office/drawing/2010/main" xmlns="" w="0">
                  <a:solidFill>
                    <a:srgbClr val="000000"/>
                  </a:solidFill>
                  <a:miter lim="800000"/>
                  <a:headEnd/>
                  <a:tailEnd/>
                </a14:hiddenLine>
              </a:ext>
            </a:extLst>
          </p:spPr>
          <p:txBody>
            <a:bodyPr/>
            <a:lstStyle/>
            <a:p>
              <a:endParaRPr lang="zh-CN" altLang="en-US"/>
            </a:p>
          </p:txBody>
        </p:sp>
        <p:sp>
          <p:nvSpPr>
            <p:cNvPr id="1180" name="Rectangle 51"/>
            <p:cNvSpPr>
              <a:spLocks noChangeArrowheads="1"/>
            </p:cNvSpPr>
            <p:nvPr/>
          </p:nvSpPr>
          <p:spPr bwMode="auto">
            <a:xfrm>
              <a:off x="2169" y="23"/>
              <a:ext cx="21" cy="101"/>
            </a:xfrm>
            <a:prstGeom prst="rect">
              <a:avLst/>
            </a:prstGeom>
            <a:solidFill>
              <a:schemeClr val="bg2">
                <a:alpha val="59999"/>
              </a:schemeClr>
            </a:solidFill>
            <a:ln>
              <a:noFill/>
            </a:ln>
            <a:extLst>
              <a:ext uri="{91240B29-F687-4f45-9708-019B960494DF}">
                <a14:hiddenLine xmlns:a14="http://schemas.microsoft.com/office/drawing/2010/main" xmlns="" w="0">
                  <a:solidFill>
                    <a:srgbClr val="000000"/>
                  </a:solidFill>
                  <a:miter lim="800000"/>
                  <a:headEnd/>
                  <a:tailEnd/>
                </a14:hiddenLine>
              </a:ext>
            </a:extLst>
          </p:spPr>
          <p:txBody>
            <a:bodyPr/>
            <a:lstStyle/>
            <a:p>
              <a:endParaRPr lang="zh-CN" altLang="en-US"/>
            </a:p>
          </p:txBody>
        </p:sp>
        <p:sp>
          <p:nvSpPr>
            <p:cNvPr id="1181" name="Freeform 52"/>
            <p:cNvSpPr>
              <a:spLocks noEditPoints="1"/>
            </p:cNvSpPr>
            <p:nvPr/>
          </p:nvSpPr>
          <p:spPr bwMode="auto">
            <a:xfrm>
              <a:off x="2169" y="225"/>
              <a:ext cx="21" cy="304"/>
            </a:xfrm>
            <a:custGeom>
              <a:avLst/>
              <a:gdLst>
                <a:gd name="T0" fmla="*/ 0 w 4"/>
                <a:gd name="T1" fmla="*/ 0 h 60"/>
                <a:gd name="T2" fmla="*/ 0 w 4"/>
                <a:gd name="T3" fmla="*/ 337394 h 60"/>
                <a:gd name="T4" fmla="*/ 83654 w 4"/>
                <a:gd name="T5" fmla="*/ 337394 h 60"/>
                <a:gd name="T6" fmla="*/ 83654 w 4"/>
                <a:gd name="T7" fmla="*/ 0 h 60"/>
                <a:gd name="T8" fmla="*/ 0 w 4"/>
                <a:gd name="T9" fmla="*/ 0 h 60"/>
                <a:gd name="T10" fmla="*/ 0 w 4"/>
                <a:gd name="T11" fmla="*/ 678178 h 60"/>
                <a:gd name="T12" fmla="*/ 0 w 4"/>
                <a:gd name="T13" fmla="*/ 1014909 h 60"/>
                <a:gd name="T14" fmla="*/ 83654 w 4"/>
                <a:gd name="T15" fmla="*/ 1014909 h 60"/>
                <a:gd name="T16" fmla="*/ 83654 w 4"/>
                <a:gd name="T17" fmla="*/ 678178 h 60"/>
                <a:gd name="T18" fmla="*/ 0 w 4"/>
                <a:gd name="T19" fmla="*/ 67817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182" name="Freeform 53"/>
            <p:cNvSpPr>
              <a:spLocks noEditPoints="1"/>
            </p:cNvSpPr>
            <p:nvPr/>
          </p:nvSpPr>
          <p:spPr bwMode="auto">
            <a:xfrm>
              <a:off x="2169" y="630"/>
              <a:ext cx="21" cy="303"/>
            </a:xfrm>
            <a:custGeom>
              <a:avLst/>
              <a:gdLst>
                <a:gd name="T0" fmla="*/ 0 w 4"/>
                <a:gd name="T1" fmla="*/ 0 h 60"/>
                <a:gd name="T2" fmla="*/ 0 w 4"/>
                <a:gd name="T3" fmla="*/ 331760 h 60"/>
                <a:gd name="T4" fmla="*/ 83654 w 4"/>
                <a:gd name="T5" fmla="*/ 331760 h 60"/>
                <a:gd name="T6" fmla="*/ 83654 w 4"/>
                <a:gd name="T7" fmla="*/ 0 h 60"/>
                <a:gd name="T8" fmla="*/ 0 w 4"/>
                <a:gd name="T9" fmla="*/ 0 h 60"/>
                <a:gd name="T10" fmla="*/ 0 w 4"/>
                <a:gd name="T11" fmla="*/ 663398 h 60"/>
                <a:gd name="T12" fmla="*/ 0 w 4"/>
                <a:gd name="T13" fmla="*/ 995133 h 60"/>
                <a:gd name="T14" fmla="*/ 83654 w 4"/>
                <a:gd name="T15" fmla="*/ 995133 h 60"/>
                <a:gd name="T16" fmla="*/ 83654 w 4"/>
                <a:gd name="T17" fmla="*/ 663398 h 60"/>
                <a:gd name="T18" fmla="*/ 0 w 4"/>
                <a:gd name="T19" fmla="*/ 66339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183" name="Freeform 54"/>
            <p:cNvSpPr>
              <a:spLocks noEditPoints="1"/>
            </p:cNvSpPr>
            <p:nvPr/>
          </p:nvSpPr>
          <p:spPr bwMode="auto">
            <a:xfrm>
              <a:off x="2169" y="1034"/>
              <a:ext cx="21" cy="303"/>
            </a:xfrm>
            <a:custGeom>
              <a:avLst/>
              <a:gdLst>
                <a:gd name="T0" fmla="*/ 0 w 4"/>
                <a:gd name="T1" fmla="*/ 0 h 60"/>
                <a:gd name="T2" fmla="*/ 0 w 4"/>
                <a:gd name="T3" fmla="*/ 331760 h 60"/>
                <a:gd name="T4" fmla="*/ 83654 w 4"/>
                <a:gd name="T5" fmla="*/ 331760 h 60"/>
                <a:gd name="T6" fmla="*/ 83654 w 4"/>
                <a:gd name="T7" fmla="*/ 0 h 60"/>
                <a:gd name="T8" fmla="*/ 0 w 4"/>
                <a:gd name="T9" fmla="*/ 0 h 60"/>
                <a:gd name="T10" fmla="*/ 0 w 4"/>
                <a:gd name="T11" fmla="*/ 663398 h 60"/>
                <a:gd name="T12" fmla="*/ 0 w 4"/>
                <a:gd name="T13" fmla="*/ 995133 h 60"/>
                <a:gd name="T14" fmla="*/ 83654 w 4"/>
                <a:gd name="T15" fmla="*/ 995133 h 60"/>
                <a:gd name="T16" fmla="*/ 83654 w 4"/>
                <a:gd name="T17" fmla="*/ 663398 h 60"/>
                <a:gd name="T18" fmla="*/ 0 w 4"/>
                <a:gd name="T19" fmla="*/ 66339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184" name="Freeform 55"/>
            <p:cNvSpPr>
              <a:spLocks noEditPoints="1"/>
            </p:cNvSpPr>
            <p:nvPr/>
          </p:nvSpPr>
          <p:spPr bwMode="auto">
            <a:xfrm>
              <a:off x="2169" y="1438"/>
              <a:ext cx="21" cy="304"/>
            </a:xfrm>
            <a:custGeom>
              <a:avLst/>
              <a:gdLst>
                <a:gd name="T0" fmla="*/ 0 w 4"/>
                <a:gd name="T1" fmla="*/ 0 h 60"/>
                <a:gd name="T2" fmla="*/ 0 w 4"/>
                <a:gd name="T3" fmla="*/ 337394 h 60"/>
                <a:gd name="T4" fmla="*/ 83654 w 4"/>
                <a:gd name="T5" fmla="*/ 337394 h 60"/>
                <a:gd name="T6" fmla="*/ 83654 w 4"/>
                <a:gd name="T7" fmla="*/ 0 h 60"/>
                <a:gd name="T8" fmla="*/ 0 w 4"/>
                <a:gd name="T9" fmla="*/ 0 h 60"/>
                <a:gd name="T10" fmla="*/ 0 w 4"/>
                <a:gd name="T11" fmla="*/ 678178 h 60"/>
                <a:gd name="T12" fmla="*/ 0 w 4"/>
                <a:gd name="T13" fmla="*/ 1014909 h 60"/>
                <a:gd name="T14" fmla="*/ 83654 w 4"/>
                <a:gd name="T15" fmla="*/ 1014909 h 60"/>
                <a:gd name="T16" fmla="*/ 83654 w 4"/>
                <a:gd name="T17" fmla="*/ 678178 h 60"/>
                <a:gd name="T18" fmla="*/ 0 w 4"/>
                <a:gd name="T19" fmla="*/ 67817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185" name="Freeform 56"/>
            <p:cNvSpPr>
              <a:spLocks noEditPoints="1"/>
            </p:cNvSpPr>
            <p:nvPr/>
          </p:nvSpPr>
          <p:spPr bwMode="auto">
            <a:xfrm>
              <a:off x="2169" y="1843"/>
              <a:ext cx="21" cy="303"/>
            </a:xfrm>
            <a:custGeom>
              <a:avLst/>
              <a:gdLst>
                <a:gd name="T0" fmla="*/ 0 w 4"/>
                <a:gd name="T1" fmla="*/ 0 h 60"/>
                <a:gd name="T2" fmla="*/ 0 w 4"/>
                <a:gd name="T3" fmla="*/ 331760 h 60"/>
                <a:gd name="T4" fmla="*/ 83654 w 4"/>
                <a:gd name="T5" fmla="*/ 331760 h 60"/>
                <a:gd name="T6" fmla="*/ 83654 w 4"/>
                <a:gd name="T7" fmla="*/ 0 h 60"/>
                <a:gd name="T8" fmla="*/ 0 w 4"/>
                <a:gd name="T9" fmla="*/ 0 h 60"/>
                <a:gd name="T10" fmla="*/ 0 w 4"/>
                <a:gd name="T11" fmla="*/ 663398 h 60"/>
                <a:gd name="T12" fmla="*/ 0 w 4"/>
                <a:gd name="T13" fmla="*/ 995133 h 60"/>
                <a:gd name="T14" fmla="*/ 83654 w 4"/>
                <a:gd name="T15" fmla="*/ 995133 h 60"/>
                <a:gd name="T16" fmla="*/ 83654 w 4"/>
                <a:gd name="T17" fmla="*/ 663398 h 60"/>
                <a:gd name="T18" fmla="*/ 0 w 4"/>
                <a:gd name="T19" fmla="*/ 66339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186" name="Freeform 57"/>
            <p:cNvSpPr>
              <a:spLocks noEditPoints="1"/>
            </p:cNvSpPr>
            <p:nvPr/>
          </p:nvSpPr>
          <p:spPr bwMode="auto">
            <a:xfrm>
              <a:off x="2169" y="2247"/>
              <a:ext cx="21" cy="304"/>
            </a:xfrm>
            <a:custGeom>
              <a:avLst/>
              <a:gdLst>
                <a:gd name="T0" fmla="*/ 0 w 4"/>
                <a:gd name="T1" fmla="*/ 0 h 60"/>
                <a:gd name="T2" fmla="*/ 0 w 4"/>
                <a:gd name="T3" fmla="*/ 337394 h 60"/>
                <a:gd name="T4" fmla="*/ 83654 w 4"/>
                <a:gd name="T5" fmla="*/ 337394 h 60"/>
                <a:gd name="T6" fmla="*/ 83654 w 4"/>
                <a:gd name="T7" fmla="*/ 0 h 60"/>
                <a:gd name="T8" fmla="*/ 0 w 4"/>
                <a:gd name="T9" fmla="*/ 0 h 60"/>
                <a:gd name="T10" fmla="*/ 0 w 4"/>
                <a:gd name="T11" fmla="*/ 678178 h 60"/>
                <a:gd name="T12" fmla="*/ 0 w 4"/>
                <a:gd name="T13" fmla="*/ 1014909 h 60"/>
                <a:gd name="T14" fmla="*/ 83654 w 4"/>
                <a:gd name="T15" fmla="*/ 1014909 h 60"/>
                <a:gd name="T16" fmla="*/ 83654 w 4"/>
                <a:gd name="T17" fmla="*/ 678178 h 60"/>
                <a:gd name="T18" fmla="*/ 0 w 4"/>
                <a:gd name="T19" fmla="*/ 67817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187" name="Freeform 58"/>
            <p:cNvSpPr>
              <a:spLocks noEditPoints="1"/>
            </p:cNvSpPr>
            <p:nvPr/>
          </p:nvSpPr>
          <p:spPr bwMode="auto">
            <a:xfrm>
              <a:off x="2169" y="2652"/>
              <a:ext cx="21" cy="303"/>
            </a:xfrm>
            <a:custGeom>
              <a:avLst/>
              <a:gdLst>
                <a:gd name="T0" fmla="*/ 0 w 4"/>
                <a:gd name="T1" fmla="*/ 0 h 60"/>
                <a:gd name="T2" fmla="*/ 0 w 4"/>
                <a:gd name="T3" fmla="*/ 331760 h 60"/>
                <a:gd name="T4" fmla="*/ 83654 w 4"/>
                <a:gd name="T5" fmla="*/ 331760 h 60"/>
                <a:gd name="T6" fmla="*/ 83654 w 4"/>
                <a:gd name="T7" fmla="*/ 0 h 60"/>
                <a:gd name="T8" fmla="*/ 0 w 4"/>
                <a:gd name="T9" fmla="*/ 0 h 60"/>
                <a:gd name="T10" fmla="*/ 0 w 4"/>
                <a:gd name="T11" fmla="*/ 663398 h 60"/>
                <a:gd name="T12" fmla="*/ 0 w 4"/>
                <a:gd name="T13" fmla="*/ 995133 h 60"/>
                <a:gd name="T14" fmla="*/ 83654 w 4"/>
                <a:gd name="T15" fmla="*/ 995133 h 60"/>
                <a:gd name="T16" fmla="*/ 83654 w 4"/>
                <a:gd name="T17" fmla="*/ 663398 h 60"/>
                <a:gd name="T18" fmla="*/ 0 w 4"/>
                <a:gd name="T19" fmla="*/ 66339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188" name="Freeform 59"/>
            <p:cNvSpPr>
              <a:spLocks noEditPoints="1"/>
            </p:cNvSpPr>
            <p:nvPr/>
          </p:nvSpPr>
          <p:spPr bwMode="auto">
            <a:xfrm>
              <a:off x="2169" y="3056"/>
              <a:ext cx="21" cy="303"/>
            </a:xfrm>
            <a:custGeom>
              <a:avLst/>
              <a:gdLst>
                <a:gd name="T0" fmla="*/ 0 w 4"/>
                <a:gd name="T1" fmla="*/ 0 h 60"/>
                <a:gd name="T2" fmla="*/ 0 w 4"/>
                <a:gd name="T3" fmla="*/ 331760 h 60"/>
                <a:gd name="T4" fmla="*/ 83654 w 4"/>
                <a:gd name="T5" fmla="*/ 331760 h 60"/>
                <a:gd name="T6" fmla="*/ 83654 w 4"/>
                <a:gd name="T7" fmla="*/ 0 h 60"/>
                <a:gd name="T8" fmla="*/ 0 w 4"/>
                <a:gd name="T9" fmla="*/ 0 h 60"/>
                <a:gd name="T10" fmla="*/ 0 w 4"/>
                <a:gd name="T11" fmla="*/ 663398 h 60"/>
                <a:gd name="T12" fmla="*/ 0 w 4"/>
                <a:gd name="T13" fmla="*/ 995133 h 60"/>
                <a:gd name="T14" fmla="*/ 83654 w 4"/>
                <a:gd name="T15" fmla="*/ 995133 h 60"/>
                <a:gd name="T16" fmla="*/ 83654 w 4"/>
                <a:gd name="T17" fmla="*/ 663398 h 60"/>
                <a:gd name="T18" fmla="*/ 0 w 4"/>
                <a:gd name="T19" fmla="*/ 66339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189" name="Freeform 60"/>
            <p:cNvSpPr>
              <a:spLocks noEditPoints="1"/>
            </p:cNvSpPr>
            <p:nvPr/>
          </p:nvSpPr>
          <p:spPr bwMode="auto">
            <a:xfrm>
              <a:off x="2169" y="3461"/>
              <a:ext cx="21" cy="303"/>
            </a:xfrm>
            <a:custGeom>
              <a:avLst/>
              <a:gdLst>
                <a:gd name="T0" fmla="*/ 0 w 4"/>
                <a:gd name="T1" fmla="*/ 0 h 60"/>
                <a:gd name="T2" fmla="*/ 0 w 4"/>
                <a:gd name="T3" fmla="*/ 331760 h 60"/>
                <a:gd name="T4" fmla="*/ 83654 w 4"/>
                <a:gd name="T5" fmla="*/ 331760 h 60"/>
                <a:gd name="T6" fmla="*/ 83654 w 4"/>
                <a:gd name="T7" fmla="*/ 0 h 60"/>
                <a:gd name="T8" fmla="*/ 0 w 4"/>
                <a:gd name="T9" fmla="*/ 0 h 60"/>
                <a:gd name="T10" fmla="*/ 0 w 4"/>
                <a:gd name="T11" fmla="*/ 663398 h 60"/>
                <a:gd name="T12" fmla="*/ 0 w 4"/>
                <a:gd name="T13" fmla="*/ 995133 h 60"/>
                <a:gd name="T14" fmla="*/ 83654 w 4"/>
                <a:gd name="T15" fmla="*/ 995133 h 60"/>
                <a:gd name="T16" fmla="*/ 83654 w 4"/>
                <a:gd name="T17" fmla="*/ 663398 h 60"/>
                <a:gd name="T18" fmla="*/ 0 w 4"/>
                <a:gd name="T19" fmla="*/ 66339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190" name="Freeform 61"/>
            <p:cNvSpPr>
              <a:spLocks noEditPoints="1"/>
            </p:cNvSpPr>
            <p:nvPr/>
          </p:nvSpPr>
          <p:spPr bwMode="auto">
            <a:xfrm>
              <a:off x="2169" y="3865"/>
              <a:ext cx="21" cy="303"/>
            </a:xfrm>
            <a:custGeom>
              <a:avLst/>
              <a:gdLst>
                <a:gd name="T0" fmla="*/ 0 w 4"/>
                <a:gd name="T1" fmla="*/ 0 h 60"/>
                <a:gd name="T2" fmla="*/ 0 w 4"/>
                <a:gd name="T3" fmla="*/ 331760 h 60"/>
                <a:gd name="T4" fmla="*/ 83654 w 4"/>
                <a:gd name="T5" fmla="*/ 331760 h 60"/>
                <a:gd name="T6" fmla="*/ 83654 w 4"/>
                <a:gd name="T7" fmla="*/ 0 h 60"/>
                <a:gd name="T8" fmla="*/ 0 w 4"/>
                <a:gd name="T9" fmla="*/ 0 h 60"/>
                <a:gd name="T10" fmla="*/ 0 w 4"/>
                <a:gd name="T11" fmla="*/ 663398 h 60"/>
                <a:gd name="T12" fmla="*/ 0 w 4"/>
                <a:gd name="T13" fmla="*/ 995133 h 60"/>
                <a:gd name="T14" fmla="*/ 83654 w 4"/>
                <a:gd name="T15" fmla="*/ 995133 h 60"/>
                <a:gd name="T16" fmla="*/ 83654 w 4"/>
                <a:gd name="T17" fmla="*/ 663398 h 60"/>
                <a:gd name="T18" fmla="*/ 0 w 4"/>
                <a:gd name="T19" fmla="*/ 66339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191" name="Rectangle 62"/>
            <p:cNvSpPr>
              <a:spLocks noChangeArrowheads="1"/>
            </p:cNvSpPr>
            <p:nvPr/>
          </p:nvSpPr>
          <p:spPr bwMode="auto">
            <a:xfrm>
              <a:off x="2169" y="4269"/>
              <a:ext cx="21" cy="51"/>
            </a:xfrm>
            <a:prstGeom prst="rect">
              <a:avLst/>
            </a:prstGeom>
            <a:solidFill>
              <a:schemeClr val="bg2">
                <a:alpha val="59999"/>
              </a:schemeClr>
            </a:solidFill>
            <a:ln>
              <a:noFill/>
            </a:ln>
            <a:extLst>
              <a:ext uri="{91240B29-F687-4f45-9708-019B960494DF}">
                <a14:hiddenLine xmlns:a14="http://schemas.microsoft.com/office/drawing/2010/main" xmlns="" w="0">
                  <a:solidFill>
                    <a:srgbClr val="000000"/>
                  </a:solidFill>
                  <a:miter lim="800000"/>
                  <a:headEnd/>
                  <a:tailEnd/>
                </a14:hiddenLine>
              </a:ext>
            </a:extLst>
          </p:spPr>
          <p:txBody>
            <a:bodyPr/>
            <a:lstStyle/>
            <a:p>
              <a:endParaRPr lang="zh-CN" altLang="en-US"/>
            </a:p>
          </p:txBody>
        </p:sp>
        <p:sp>
          <p:nvSpPr>
            <p:cNvPr id="1192" name="Rectangle 63"/>
            <p:cNvSpPr>
              <a:spLocks noChangeArrowheads="1"/>
            </p:cNvSpPr>
            <p:nvPr/>
          </p:nvSpPr>
          <p:spPr bwMode="auto">
            <a:xfrm>
              <a:off x="2620" y="23"/>
              <a:ext cx="20" cy="101"/>
            </a:xfrm>
            <a:prstGeom prst="rect">
              <a:avLst/>
            </a:prstGeom>
            <a:solidFill>
              <a:schemeClr val="bg2">
                <a:alpha val="59999"/>
              </a:schemeClr>
            </a:solidFill>
            <a:ln>
              <a:noFill/>
            </a:ln>
            <a:extLst>
              <a:ext uri="{91240B29-F687-4f45-9708-019B960494DF}">
                <a14:hiddenLine xmlns:a14="http://schemas.microsoft.com/office/drawing/2010/main" xmlns="" w="0">
                  <a:solidFill>
                    <a:srgbClr val="000000"/>
                  </a:solidFill>
                  <a:miter lim="800000"/>
                  <a:headEnd/>
                  <a:tailEnd/>
                </a14:hiddenLine>
              </a:ext>
            </a:extLst>
          </p:spPr>
          <p:txBody>
            <a:bodyPr/>
            <a:lstStyle/>
            <a:p>
              <a:endParaRPr lang="zh-CN" altLang="en-US"/>
            </a:p>
          </p:txBody>
        </p:sp>
        <p:sp>
          <p:nvSpPr>
            <p:cNvPr id="1193" name="Freeform 64"/>
            <p:cNvSpPr>
              <a:spLocks noEditPoints="1"/>
            </p:cNvSpPr>
            <p:nvPr/>
          </p:nvSpPr>
          <p:spPr bwMode="auto">
            <a:xfrm>
              <a:off x="2620" y="225"/>
              <a:ext cx="20" cy="304"/>
            </a:xfrm>
            <a:custGeom>
              <a:avLst/>
              <a:gdLst>
                <a:gd name="T0" fmla="*/ 0 w 4"/>
                <a:gd name="T1" fmla="*/ 0 h 60"/>
                <a:gd name="T2" fmla="*/ 0 w 4"/>
                <a:gd name="T3" fmla="*/ 337394 h 60"/>
                <a:gd name="T4" fmla="*/ 62500 w 4"/>
                <a:gd name="T5" fmla="*/ 337394 h 60"/>
                <a:gd name="T6" fmla="*/ 62500 w 4"/>
                <a:gd name="T7" fmla="*/ 0 h 60"/>
                <a:gd name="T8" fmla="*/ 0 w 4"/>
                <a:gd name="T9" fmla="*/ 0 h 60"/>
                <a:gd name="T10" fmla="*/ 0 w 4"/>
                <a:gd name="T11" fmla="*/ 678178 h 60"/>
                <a:gd name="T12" fmla="*/ 0 w 4"/>
                <a:gd name="T13" fmla="*/ 1014909 h 60"/>
                <a:gd name="T14" fmla="*/ 62500 w 4"/>
                <a:gd name="T15" fmla="*/ 1014909 h 60"/>
                <a:gd name="T16" fmla="*/ 62500 w 4"/>
                <a:gd name="T17" fmla="*/ 678178 h 60"/>
                <a:gd name="T18" fmla="*/ 0 w 4"/>
                <a:gd name="T19" fmla="*/ 67817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194" name="Freeform 65"/>
            <p:cNvSpPr>
              <a:spLocks noEditPoints="1"/>
            </p:cNvSpPr>
            <p:nvPr/>
          </p:nvSpPr>
          <p:spPr bwMode="auto">
            <a:xfrm>
              <a:off x="2620" y="630"/>
              <a:ext cx="20" cy="303"/>
            </a:xfrm>
            <a:custGeom>
              <a:avLst/>
              <a:gdLst>
                <a:gd name="T0" fmla="*/ 0 w 4"/>
                <a:gd name="T1" fmla="*/ 0 h 60"/>
                <a:gd name="T2" fmla="*/ 0 w 4"/>
                <a:gd name="T3" fmla="*/ 331760 h 60"/>
                <a:gd name="T4" fmla="*/ 62500 w 4"/>
                <a:gd name="T5" fmla="*/ 331760 h 60"/>
                <a:gd name="T6" fmla="*/ 62500 w 4"/>
                <a:gd name="T7" fmla="*/ 0 h 60"/>
                <a:gd name="T8" fmla="*/ 0 w 4"/>
                <a:gd name="T9" fmla="*/ 0 h 60"/>
                <a:gd name="T10" fmla="*/ 0 w 4"/>
                <a:gd name="T11" fmla="*/ 663398 h 60"/>
                <a:gd name="T12" fmla="*/ 0 w 4"/>
                <a:gd name="T13" fmla="*/ 995133 h 60"/>
                <a:gd name="T14" fmla="*/ 62500 w 4"/>
                <a:gd name="T15" fmla="*/ 995133 h 60"/>
                <a:gd name="T16" fmla="*/ 62500 w 4"/>
                <a:gd name="T17" fmla="*/ 663398 h 60"/>
                <a:gd name="T18" fmla="*/ 0 w 4"/>
                <a:gd name="T19" fmla="*/ 66339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195" name="Freeform 66"/>
            <p:cNvSpPr>
              <a:spLocks noEditPoints="1"/>
            </p:cNvSpPr>
            <p:nvPr/>
          </p:nvSpPr>
          <p:spPr bwMode="auto">
            <a:xfrm>
              <a:off x="2620" y="1034"/>
              <a:ext cx="20" cy="303"/>
            </a:xfrm>
            <a:custGeom>
              <a:avLst/>
              <a:gdLst>
                <a:gd name="T0" fmla="*/ 0 w 4"/>
                <a:gd name="T1" fmla="*/ 0 h 60"/>
                <a:gd name="T2" fmla="*/ 0 w 4"/>
                <a:gd name="T3" fmla="*/ 331760 h 60"/>
                <a:gd name="T4" fmla="*/ 62500 w 4"/>
                <a:gd name="T5" fmla="*/ 331760 h 60"/>
                <a:gd name="T6" fmla="*/ 62500 w 4"/>
                <a:gd name="T7" fmla="*/ 0 h 60"/>
                <a:gd name="T8" fmla="*/ 0 w 4"/>
                <a:gd name="T9" fmla="*/ 0 h 60"/>
                <a:gd name="T10" fmla="*/ 0 w 4"/>
                <a:gd name="T11" fmla="*/ 663398 h 60"/>
                <a:gd name="T12" fmla="*/ 0 w 4"/>
                <a:gd name="T13" fmla="*/ 995133 h 60"/>
                <a:gd name="T14" fmla="*/ 62500 w 4"/>
                <a:gd name="T15" fmla="*/ 995133 h 60"/>
                <a:gd name="T16" fmla="*/ 62500 w 4"/>
                <a:gd name="T17" fmla="*/ 663398 h 60"/>
                <a:gd name="T18" fmla="*/ 0 w 4"/>
                <a:gd name="T19" fmla="*/ 66339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196" name="Freeform 67"/>
            <p:cNvSpPr>
              <a:spLocks noEditPoints="1"/>
            </p:cNvSpPr>
            <p:nvPr/>
          </p:nvSpPr>
          <p:spPr bwMode="auto">
            <a:xfrm>
              <a:off x="2620" y="1438"/>
              <a:ext cx="20" cy="304"/>
            </a:xfrm>
            <a:custGeom>
              <a:avLst/>
              <a:gdLst>
                <a:gd name="T0" fmla="*/ 0 w 4"/>
                <a:gd name="T1" fmla="*/ 0 h 60"/>
                <a:gd name="T2" fmla="*/ 0 w 4"/>
                <a:gd name="T3" fmla="*/ 337394 h 60"/>
                <a:gd name="T4" fmla="*/ 62500 w 4"/>
                <a:gd name="T5" fmla="*/ 337394 h 60"/>
                <a:gd name="T6" fmla="*/ 62500 w 4"/>
                <a:gd name="T7" fmla="*/ 0 h 60"/>
                <a:gd name="T8" fmla="*/ 0 w 4"/>
                <a:gd name="T9" fmla="*/ 0 h 60"/>
                <a:gd name="T10" fmla="*/ 0 w 4"/>
                <a:gd name="T11" fmla="*/ 678178 h 60"/>
                <a:gd name="T12" fmla="*/ 0 w 4"/>
                <a:gd name="T13" fmla="*/ 1014909 h 60"/>
                <a:gd name="T14" fmla="*/ 62500 w 4"/>
                <a:gd name="T15" fmla="*/ 1014909 h 60"/>
                <a:gd name="T16" fmla="*/ 62500 w 4"/>
                <a:gd name="T17" fmla="*/ 678178 h 60"/>
                <a:gd name="T18" fmla="*/ 0 w 4"/>
                <a:gd name="T19" fmla="*/ 67817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197" name="Freeform 68"/>
            <p:cNvSpPr>
              <a:spLocks noEditPoints="1"/>
            </p:cNvSpPr>
            <p:nvPr/>
          </p:nvSpPr>
          <p:spPr bwMode="auto">
            <a:xfrm>
              <a:off x="2620" y="1843"/>
              <a:ext cx="20" cy="303"/>
            </a:xfrm>
            <a:custGeom>
              <a:avLst/>
              <a:gdLst>
                <a:gd name="T0" fmla="*/ 0 w 4"/>
                <a:gd name="T1" fmla="*/ 0 h 60"/>
                <a:gd name="T2" fmla="*/ 0 w 4"/>
                <a:gd name="T3" fmla="*/ 331760 h 60"/>
                <a:gd name="T4" fmla="*/ 62500 w 4"/>
                <a:gd name="T5" fmla="*/ 331760 h 60"/>
                <a:gd name="T6" fmla="*/ 62500 w 4"/>
                <a:gd name="T7" fmla="*/ 0 h 60"/>
                <a:gd name="T8" fmla="*/ 0 w 4"/>
                <a:gd name="T9" fmla="*/ 0 h 60"/>
                <a:gd name="T10" fmla="*/ 0 w 4"/>
                <a:gd name="T11" fmla="*/ 663398 h 60"/>
                <a:gd name="T12" fmla="*/ 0 w 4"/>
                <a:gd name="T13" fmla="*/ 995133 h 60"/>
                <a:gd name="T14" fmla="*/ 62500 w 4"/>
                <a:gd name="T15" fmla="*/ 995133 h 60"/>
                <a:gd name="T16" fmla="*/ 62500 w 4"/>
                <a:gd name="T17" fmla="*/ 663398 h 60"/>
                <a:gd name="T18" fmla="*/ 0 w 4"/>
                <a:gd name="T19" fmla="*/ 66339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198" name="Freeform 69"/>
            <p:cNvSpPr>
              <a:spLocks noEditPoints="1"/>
            </p:cNvSpPr>
            <p:nvPr/>
          </p:nvSpPr>
          <p:spPr bwMode="auto">
            <a:xfrm>
              <a:off x="2620" y="2247"/>
              <a:ext cx="20" cy="304"/>
            </a:xfrm>
            <a:custGeom>
              <a:avLst/>
              <a:gdLst>
                <a:gd name="T0" fmla="*/ 0 w 4"/>
                <a:gd name="T1" fmla="*/ 0 h 60"/>
                <a:gd name="T2" fmla="*/ 0 w 4"/>
                <a:gd name="T3" fmla="*/ 337394 h 60"/>
                <a:gd name="T4" fmla="*/ 62500 w 4"/>
                <a:gd name="T5" fmla="*/ 337394 h 60"/>
                <a:gd name="T6" fmla="*/ 62500 w 4"/>
                <a:gd name="T7" fmla="*/ 0 h 60"/>
                <a:gd name="T8" fmla="*/ 0 w 4"/>
                <a:gd name="T9" fmla="*/ 0 h 60"/>
                <a:gd name="T10" fmla="*/ 0 w 4"/>
                <a:gd name="T11" fmla="*/ 678178 h 60"/>
                <a:gd name="T12" fmla="*/ 0 w 4"/>
                <a:gd name="T13" fmla="*/ 1014909 h 60"/>
                <a:gd name="T14" fmla="*/ 62500 w 4"/>
                <a:gd name="T15" fmla="*/ 1014909 h 60"/>
                <a:gd name="T16" fmla="*/ 62500 w 4"/>
                <a:gd name="T17" fmla="*/ 678178 h 60"/>
                <a:gd name="T18" fmla="*/ 0 w 4"/>
                <a:gd name="T19" fmla="*/ 67817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199" name="Freeform 70"/>
            <p:cNvSpPr>
              <a:spLocks noEditPoints="1"/>
            </p:cNvSpPr>
            <p:nvPr/>
          </p:nvSpPr>
          <p:spPr bwMode="auto">
            <a:xfrm>
              <a:off x="2620" y="2652"/>
              <a:ext cx="20" cy="303"/>
            </a:xfrm>
            <a:custGeom>
              <a:avLst/>
              <a:gdLst>
                <a:gd name="T0" fmla="*/ 0 w 4"/>
                <a:gd name="T1" fmla="*/ 0 h 60"/>
                <a:gd name="T2" fmla="*/ 0 w 4"/>
                <a:gd name="T3" fmla="*/ 331760 h 60"/>
                <a:gd name="T4" fmla="*/ 62500 w 4"/>
                <a:gd name="T5" fmla="*/ 331760 h 60"/>
                <a:gd name="T6" fmla="*/ 62500 w 4"/>
                <a:gd name="T7" fmla="*/ 0 h 60"/>
                <a:gd name="T8" fmla="*/ 0 w 4"/>
                <a:gd name="T9" fmla="*/ 0 h 60"/>
                <a:gd name="T10" fmla="*/ 0 w 4"/>
                <a:gd name="T11" fmla="*/ 663398 h 60"/>
                <a:gd name="T12" fmla="*/ 0 w 4"/>
                <a:gd name="T13" fmla="*/ 995133 h 60"/>
                <a:gd name="T14" fmla="*/ 62500 w 4"/>
                <a:gd name="T15" fmla="*/ 995133 h 60"/>
                <a:gd name="T16" fmla="*/ 62500 w 4"/>
                <a:gd name="T17" fmla="*/ 663398 h 60"/>
                <a:gd name="T18" fmla="*/ 0 w 4"/>
                <a:gd name="T19" fmla="*/ 66339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200" name="Freeform 71"/>
            <p:cNvSpPr>
              <a:spLocks noEditPoints="1"/>
            </p:cNvSpPr>
            <p:nvPr/>
          </p:nvSpPr>
          <p:spPr bwMode="auto">
            <a:xfrm>
              <a:off x="2620" y="3056"/>
              <a:ext cx="20" cy="303"/>
            </a:xfrm>
            <a:custGeom>
              <a:avLst/>
              <a:gdLst>
                <a:gd name="T0" fmla="*/ 0 w 4"/>
                <a:gd name="T1" fmla="*/ 0 h 60"/>
                <a:gd name="T2" fmla="*/ 0 w 4"/>
                <a:gd name="T3" fmla="*/ 331760 h 60"/>
                <a:gd name="T4" fmla="*/ 62500 w 4"/>
                <a:gd name="T5" fmla="*/ 331760 h 60"/>
                <a:gd name="T6" fmla="*/ 62500 w 4"/>
                <a:gd name="T7" fmla="*/ 0 h 60"/>
                <a:gd name="T8" fmla="*/ 0 w 4"/>
                <a:gd name="T9" fmla="*/ 0 h 60"/>
                <a:gd name="T10" fmla="*/ 0 w 4"/>
                <a:gd name="T11" fmla="*/ 663398 h 60"/>
                <a:gd name="T12" fmla="*/ 0 w 4"/>
                <a:gd name="T13" fmla="*/ 995133 h 60"/>
                <a:gd name="T14" fmla="*/ 62500 w 4"/>
                <a:gd name="T15" fmla="*/ 995133 h 60"/>
                <a:gd name="T16" fmla="*/ 62500 w 4"/>
                <a:gd name="T17" fmla="*/ 663398 h 60"/>
                <a:gd name="T18" fmla="*/ 0 w 4"/>
                <a:gd name="T19" fmla="*/ 66339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201" name="Freeform 72"/>
            <p:cNvSpPr>
              <a:spLocks noEditPoints="1"/>
            </p:cNvSpPr>
            <p:nvPr/>
          </p:nvSpPr>
          <p:spPr bwMode="auto">
            <a:xfrm>
              <a:off x="2620" y="3461"/>
              <a:ext cx="20" cy="303"/>
            </a:xfrm>
            <a:custGeom>
              <a:avLst/>
              <a:gdLst>
                <a:gd name="T0" fmla="*/ 0 w 4"/>
                <a:gd name="T1" fmla="*/ 0 h 60"/>
                <a:gd name="T2" fmla="*/ 0 w 4"/>
                <a:gd name="T3" fmla="*/ 331760 h 60"/>
                <a:gd name="T4" fmla="*/ 62500 w 4"/>
                <a:gd name="T5" fmla="*/ 331760 h 60"/>
                <a:gd name="T6" fmla="*/ 62500 w 4"/>
                <a:gd name="T7" fmla="*/ 0 h 60"/>
                <a:gd name="T8" fmla="*/ 0 w 4"/>
                <a:gd name="T9" fmla="*/ 0 h 60"/>
                <a:gd name="T10" fmla="*/ 0 w 4"/>
                <a:gd name="T11" fmla="*/ 663398 h 60"/>
                <a:gd name="T12" fmla="*/ 0 w 4"/>
                <a:gd name="T13" fmla="*/ 995133 h 60"/>
                <a:gd name="T14" fmla="*/ 62500 w 4"/>
                <a:gd name="T15" fmla="*/ 995133 h 60"/>
                <a:gd name="T16" fmla="*/ 62500 w 4"/>
                <a:gd name="T17" fmla="*/ 663398 h 60"/>
                <a:gd name="T18" fmla="*/ 0 w 4"/>
                <a:gd name="T19" fmla="*/ 66339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202" name="Freeform 73"/>
            <p:cNvSpPr>
              <a:spLocks noEditPoints="1"/>
            </p:cNvSpPr>
            <p:nvPr/>
          </p:nvSpPr>
          <p:spPr bwMode="auto">
            <a:xfrm>
              <a:off x="2620" y="3865"/>
              <a:ext cx="20" cy="303"/>
            </a:xfrm>
            <a:custGeom>
              <a:avLst/>
              <a:gdLst>
                <a:gd name="T0" fmla="*/ 0 w 4"/>
                <a:gd name="T1" fmla="*/ 0 h 60"/>
                <a:gd name="T2" fmla="*/ 0 w 4"/>
                <a:gd name="T3" fmla="*/ 331760 h 60"/>
                <a:gd name="T4" fmla="*/ 62500 w 4"/>
                <a:gd name="T5" fmla="*/ 331760 h 60"/>
                <a:gd name="T6" fmla="*/ 62500 w 4"/>
                <a:gd name="T7" fmla="*/ 0 h 60"/>
                <a:gd name="T8" fmla="*/ 0 w 4"/>
                <a:gd name="T9" fmla="*/ 0 h 60"/>
                <a:gd name="T10" fmla="*/ 0 w 4"/>
                <a:gd name="T11" fmla="*/ 663398 h 60"/>
                <a:gd name="T12" fmla="*/ 0 w 4"/>
                <a:gd name="T13" fmla="*/ 995133 h 60"/>
                <a:gd name="T14" fmla="*/ 62500 w 4"/>
                <a:gd name="T15" fmla="*/ 995133 h 60"/>
                <a:gd name="T16" fmla="*/ 62500 w 4"/>
                <a:gd name="T17" fmla="*/ 663398 h 60"/>
                <a:gd name="T18" fmla="*/ 0 w 4"/>
                <a:gd name="T19" fmla="*/ 66339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203" name="Rectangle 74"/>
            <p:cNvSpPr>
              <a:spLocks noChangeArrowheads="1"/>
            </p:cNvSpPr>
            <p:nvPr/>
          </p:nvSpPr>
          <p:spPr bwMode="auto">
            <a:xfrm>
              <a:off x="2620" y="4269"/>
              <a:ext cx="20" cy="51"/>
            </a:xfrm>
            <a:prstGeom prst="rect">
              <a:avLst/>
            </a:prstGeom>
            <a:solidFill>
              <a:schemeClr val="bg2">
                <a:alpha val="59999"/>
              </a:schemeClr>
            </a:solidFill>
            <a:ln>
              <a:noFill/>
            </a:ln>
            <a:extLst>
              <a:ext uri="{91240B29-F687-4f45-9708-019B960494DF}">
                <a14:hiddenLine xmlns:a14="http://schemas.microsoft.com/office/drawing/2010/main" xmlns="" w="0">
                  <a:solidFill>
                    <a:srgbClr val="000000"/>
                  </a:solidFill>
                  <a:miter lim="800000"/>
                  <a:headEnd/>
                  <a:tailEnd/>
                </a14:hiddenLine>
              </a:ext>
            </a:extLst>
          </p:spPr>
          <p:txBody>
            <a:bodyPr/>
            <a:lstStyle/>
            <a:p>
              <a:endParaRPr lang="zh-CN" altLang="en-US"/>
            </a:p>
          </p:txBody>
        </p:sp>
        <p:sp>
          <p:nvSpPr>
            <p:cNvPr id="1204" name="Rectangle 75"/>
            <p:cNvSpPr>
              <a:spLocks noChangeArrowheads="1"/>
            </p:cNvSpPr>
            <p:nvPr/>
          </p:nvSpPr>
          <p:spPr bwMode="auto">
            <a:xfrm>
              <a:off x="3065" y="23"/>
              <a:ext cx="20" cy="101"/>
            </a:xfrm>
            <a:prstGeom prst="rect">
              <a:avLst/>
            </a:prstGeom>
            <a:solidFill>
              <a:schemeClr val="bg2">
                <a:alpha val="59999"/>
              </a:schemeClr>
            </a:solidFill>
            <a:ln>
              <a:noFill/>
            </a:ln>
            <a:extLst>
              <a:ext uri="{91240B29-F687-4f45-9708-019B960494DF}">
                <a14:hiddenLine xmlns:a14="http://schemas.microsoft.com/office/drawing/2010/main" xmlns="" w="0">
                  <a:solidFill>
                    <a:srgbClr val="000000"/>
                  </a:solidFill>
                  <a:miter lim="800000"/>
                  <a:headEnd/>
                  <a:tailEnd/>
                </a14:hiddenLine>
              </a:ext>
            </a:extLst>
          </p:spPr>
          <p:txBody>
            <a:bodyPr/>
            <a:lstStyle/>
            <a:p>
              <a:endParaRPr lang="zh-CN" altLang="en-US"/>
            </a:p>
          </p:txBody>
        </p:sp>
        <p:sp>
          <p:nvSpPr>
            <p:cNvPr id="1205" name="Freeform 76"/>
            <p:cNvSpPr>
              <a:spLocks noEditPoints="1"/>
            </p:cNvSpPr>
            <p:nvPr/>
          </p:nvSpPr>
          <p:spPr bwMode="auto">
            <a:xfrm>
              <a:off x="3065" y="225"/>
              <a:ext cx="20" cy="304"/>
            </a:xfrm>
            <a:custGeom>
              <a:avLst/>
              <a:gdLst>
                <a:gd name="T0" fmla="*/ 0 w 4"/>
                <a:gd name="T1" fmla="*/ 0 h 60"/>
                <a:gd name="T2" fmla="*/ 0 w 4"/>
                <a:gd name="T3" fmla="*/ 337394 h 60"/>
                <a:gd name="T4" fmla="*/ 62500 w 4"/>
                <a:gd name="T5" fmla="*/ 337394 h 60"/>
                <a:gd name="T6" fmla="*/ 62500 w 4"/>
                <a:gd name="T7" fmla="*/ 0 h 60"/>
                <a:gd name="T8" fmla="*/ 0 w 4"/>
                <a:gd name="T9" fmla="*/ 0 h 60"/>
                <a:gd name="T10" fmla="*/ 0 w 4"/>
                <a:gd name="T11" fmla="*/ 678178 h 60"/>
                <a:gd name="T12" fmla="*/ 0 w 4"/>
                <a:gd name="T13" fmla="*/ 1014909 h 60"/>
                <a:gd name="T14" fmla="*/ 62500 w 4"/>
                <a:gd name="T15" fmla="*/ 1014909 h 60"/>
                <a:gd name="T16" fmla="*/ 62500 w 4"/>
                <a:gd name="T17" fmla="*/ 678178 h 60"/>
                <a:gd name="T18" fmla="*/ 0 w 4"/>
                <a:gd name="T19" fmla="*/ 67817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206" name="Freeform 77"/>
            <p:cNvSpPr>
              <a:spLocks noEditPoints="1"/>
            </p:cNvSpPr>
            <p:nvPr/>
          </p:nvSpPr>
          <p:spPr bwMode="auto">
            <a:xfrm>
              <a:off x="3065" y="630"/>
              <a:ext cx="20" cy="303"/>
            </a:xfrm>
            <a:custGeom>
              <a:avLst/>
              <a:gdLst>
                <a:gd name="T0" fmla="*/ 0 w 4"/>
                <a:gd name="T1" fmla="*/ 0 h 60"/>
                <a:gd name="T2" fmla="*/ 0 w 4"/>
                <a:gd name="T3" fmla="*/ 331760 h 60"/>
                <a:gd name="T4" fmla="*/ 62500 w 4"/>
                <a:gd name="T5" fmla="*/ 331760 h 60"/>
                <a:gd name="T6" fmla="*/ 62500 w 4"/>
                <a:gd name="T7" fmla="*/ 0 h 60"/>
                <a:gd name="T8" fmla="*/ 0 w 4"/>
                <a:gd name="T9" fmla="*/ 0 h 60"/>
                <a:gd name="T10" fmla="*/ 0 w 4"/>
                <a:gd name="T11" fmla="*/ 663398 h 60"/>
                <a:gd name="T12" fmla="*/ 0 w 4"/>
                <a:gd name="T13" fmla="*/ 995133 h 60"/>
                <a:gd name="T14" fmla="*/ 62500 w 4"/>
                <a:gd name="T15" fmla="*/ 995133 h 60"/>
                <a:gd name="T16" fmla="*/ 62500 w 4"/>
                <a:gd name="T17" fmla="*/ 663398 h 60"/>
                <a:gd name="T18" fmla="*/ 0 w 4"/>
                <a:gd name="T19" fmla="*/ 66339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207" name="Freeform 78"/>
            <p:cNvSpPr>
              <a:spLocks noEditPoints="1"/>
            </p:cNvSpPr>
            <p:nvPr/>
          </p:nvSpPr>
          <p:spPr bwMode="auto">
            <a:xfrm>
              <a:off x="3065" y="1034"/>
              <a:ext cx="20" cy="303"/>
            </a:xfrm>
            <a:custGeom>
              <a:avLst/>
              <a:gdLst>
                <a:gd name="T0" fmla="*/ 0 w 4"/>
                <a:gd name="T1" fmla="*/ 0 h 60"/>
                <a:gd name="T2" fmla="*/ 0 w 4"/>
                <a:gd name="T3" fmla="*/ 331760 h 60"/>
                <a:gd name="T4" fmla="*/ 62500 w 4"/>
                <a:gd name="T5" fmla="*/ 331760 h 60"/>
                <a:gd name="T6" fmla="*/ 62500 w 4"/>
                <a:gd name="T7" fmla="*/ 0 h 60"/>
                <a:gd name="T8" fmla="*/ 0 w 4"/>
                <a:gd name="T9" fmla="*/ 0 h 60"/>
                <a:gd name="T10" fmla="*/ 0 w 4"/>
                <a:gd name="T11" fmla="*/ 663398 h 60"/>
                <a:gd name="T12" fmla="*/ 0 w 4"/>
                <a:gd name="T13" fmla="*/ 995133 h 60"/>
                <a:gd name="T14" fmla="*/ 62500 w 4"/>
                <a:gd name="T15" fmla="*/ 995133 h 60"/>
                <a:gd name="T16" fmla="*/ 62500 w 4"/>
                <a:gd name="T17" fmla="*/ 663398 h 60"/>
                <a:gd name="T18" fmla="*/ 0 w 4"/>
                <a:gd name="T19" fmla="*/ 66339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208" name="Freeform 79"/>
            <p:cNvSpPr>
              <a:spLocks noEditPoints="1"/>
            </p:cNvSpPr>
            <p:nvPr/>
          </p:nvSpPr>
          <p:spPr bwMode="auto">
            <a:xfrm>
              <a:off x="3065" y="1438"/>
              <a:ext cx="20" cy="304"/>
            </a:xfrm>
            <a:custGeom>
              <a:avLst/>
              <a:gdLst>
                <a:gd name="T0" fmla="*/ 0 w 4"/>
                <a:gd name="T1" fmla="*/ 0 h 60"/>
                <a:gd name="T2" fmla="*/ 0 w 4"/>
                <a:gd name="T3" fmla="*/ 337394 h 60"/>
                <a:gd name="T4" fmla="*/ 62500 w 4"/>
                <a:gd name="T5" fmla="*/ 337394 h 60"/>
                <a:gd name="T6" fmla="*/ 62500 w 4"/>
                <a:gd name="T7" fmla="*/ 0 h 60"/>
                <a:gd name="T8" fmla="*/ 0 w 4"/>
                <a:gd name="T9" fmla="*/ 0 h 60"/>
                <a:gd name="T10" fmla="*/ 0 w 4"/>
                <a:gd name="T11" fmla="*/ 678178 h 60"/>
                <a:gd name="T12" fmla="*/ 0 w 4"/>
                <a:gd name="T13" fmla="*/ 1014909 h 60"/>
                <a:gd name="T14" fmla="*/ 62500 w 4"/>
                <a:gd name="T15" fmla="*/ 1014909 h 60"/>
                <a:gd name="T16" fmla="*/ 62500 w 4"/>
                <a:gd name="T17" fmla="*/ 678178 h 60"/>
                <a:gd name="T18" fmla="*/ 0 w 4"/>
                <a:gd name="T19" fmla="*/ 67817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209" name="Freeform 80"/>
            <p:cNvSpPr>
              <a:spLocks noEditPoints="1"/>
            </p:cNvSpPr>
            <p:nvPr/>
          </p:nvSpPr>
          <p:spPr bwMode="auto">
            <a:xfrm>
              <a:off x="3065" y="1843"/>
              <a:ext cx="20" cy="303"/>
            </a:xfrm>
            <a:custGeom>
              <a:avLst/>
              <a:gdLst>
                <a:gd name="T0" fmla="*/ 0 w 4"/>
                <a:gd name="T1" fmla="*/ 0 h 60"/>
                <a:gd name="T2" fmla="*/ 0 w 4"/>
                <a:gd name="T3" fmla="*/ 331760 h 60"/>
                <a:gd name="T4" fmla="*/ 62500 w 4"/>
                <a:gd name="T5" fmla="*/ 331760 h 60"/>
                <a:gd name="T6" fmla="*/ 62500 w 4"/>
                <a:gd name="T7" fmla="*/ 0 h 60"/>
                <a:gd name="T8" fmla="*/ 0 w 4"/>
                <a:gd name="T9" fmla="*/ 0 h 60"/>
                <a:gd name="T10" fmla="*/ 0 w 4"/>
                <a:gd name="T11" fmla="*/ 663398 h 60"/>
                <a:gd name="T12" fmla="*/ 0 w 4"/>
                <a:gd name="T13" fmla="*/ 995133 h 60"/>
                <a:gd name="T14" fmla="*/ 62500 w 4"/>
                <a:gd name="T15" fmla="*/ 995133 h 60"/>
                <a:gd name="T16" fmla="*/ 62500 w 4"/>
                <a:gd name="T17" fmla="*/ 663398 h 60"/>
                <a:gd name="T18" fmla="*/ 0 w 4"/>
                <a:gd name="T19" fmla="*/ 66339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210" name="Freeform 81"/>
            <p:cNvSpPr>
              <a:spLocks noEditPoints="1"/>
            </p:cNvSpPr>
            <p:nvPr/>
          </p:nvSpPr>
          <p:spPr bwMode="auto">
            <a:xfrm>
              <a:off x="3065" y="2247"/>
              <a:ext cx="20" cy="304"/>
            </a:xfrm>
            <a:custGeom>
              <a:avLst/>
              <a:gdLst>
                <a:gd name="T0" fmla="*/ 0 w 4"/>
                <a:gd name="T1" fmla="*/ 0 h 60"/>
                <a:gd name="T2" fmla="*/ 0 w 4"/>
                <a:gd name="T3" fmla="*/ 337394 h 60"/>
                <a:gd name="T4" fmla="*/ 62500 w 4"/>
                <a:gd name="T5" fmla="*/ 337394 h 60"/>
                <a:gd name="T6" fmla="*/ 62500 w 4"/>
                <a:gd name="T7" fmla="*/ 0 h 60"/>
                <a:gd name="T8" fmla="*/ 0 w 4"/>
                <a:gd name="T9" fmla="*/ 0 h 60"/>
                <a:gd name="T10" fmla="*/ 0 w 4"/>
                <a:gd name="T11" fmla="*/ 678178 h 60"/>
                <a:gd name="T12" fmla="*/ 0 w 4"/>
                <a:gd name="T13" fmla="*/ 1014909 h 60"/>
                <a:gd name="T14" fmla="*/ 62500 w 4"/>
                <a:gd name="T15" fmla="*/ 1014909 h 60"/>
                <a:gd name="T16" fmla="*/ 62500 w 4"/>
                <a:gd name="T17" fmla="*/ 678178 h 60"/>
                <a:gd name="T18" fmla="*/ 0 w 4"/>
                <a:gd name="T19" fmla="*/ 67817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211" name="Freeform 82"/>
            <p:cNvSpPr>
              <a:spLocks noEditPoints="1"/>
            </p:cNvSpPr>
            <p:nvPr/>
          </p:nvSpPr>
          <p:spPr bwMode="auto">
            <a:xfrm>
              <a:off x="3065" y="2652"/>
              <a:ext cx="20" cy="303"/>
            </a:xfrm>
            <a:custGeom>
              <a:avLst/>
              <a:gdLst>
                <a:gd name="T0" fmla="*/ 0 w 4"/>
                <a:gd name="T1" fmla="*/ 0 h 60"/>
                <a:gd name="T2" fmla="*/ 0 w 4"/>
                <a:gd name="T3" fmla="*/ 331760 h 60"/>
                <a:gd name="T4" fmla="*/ 62500 w 4"/>
                <a:gd name="T5" fmla="*/ 331760 h 60"/>
                <a:gd name="T6" fmla="*/ 62500 w 4"/>
                <a:gd name="T7" fmla="*/ 0 h 60"/>
                <a:gd name="T8" fmla="*/ 0 w 4"/>
                <a:gd name="T9" fmla="*/ 0 h 60"/>
                <a:gd name="T10" fmla="*/ 0 w 4"/>
                <a:gd name="T11" fmla="*/ 663398 h 60"/>
                <a:gd name="T12" fmla="*/ 0 w 4"/>
                <a:gd name="T13" fmla="*/ 995133 h 60"/>
                <a:gd name="T14" fmla="*/ 62500 w 4"/>
                <a:gd name="T15" fmla="*/ 995133 h 60"/>
                <a:gd name="T16" fmla="*/ 62500 w 4"/>
                <a:gd name="T17" fmla="*/ 663398 h 60"/>
                <a:gd name="T18" fmla="*/ 0 w 4"/>
                <a:gd name="T19" fmla="*/ 66339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212" name="Freeform 83"/>
            <p:cNvSpPr>
              <a:spLocks noEditPoints="1"/>
            </p:cNvSpPr>
            <p:nvPr/>
          </p:nvSpPr>
          <p:spPr bwMode="auto">
            <a:xfrm>
              <a:off x="3065" y="3056"/>
              <a:ext cx="20" cy="303"/>
            </a:xfrm>
            <a:custGeom>
              <a:avLst/>
              <a:gdLst>
                <a:gd name="T0" fmla="*/ 0 w 4"/>
                <a:gd name="T1" fmla="*/ 0 h 60"/>
                <a:gd name="T2" fmla="*/ 0 w 4"/>
                <a:gd name="T3" fmla="*/ 331760 h 60"/>
                <a:gd name="T4" fmla="*/ 62500 w 4"/>
                <a:gd name="T5" fmla="*/ 331760 h 60"/>
                <a:gd name="T6" fmla="*/ 62500 w 4"/>
                <a:gd name="T7" fmla="*/ 0 h 60"/>
                <a:gd name="T8" fmla="*/ 0 w 4"/>
                <a:gd name="T9" fmla="*/ 0 h 60"/>
                <a:gd name="T10" fmla="*/ 0 w 4"/>
                <a:gd name="T11" fmla="*/ 663398 h 60"/>
                <a:gd name="T12" fmla="*/ 0 w 4"/>
                <a:gd name="T13" fmla="*/ 995133 h 60"/>
                <a:gd name="T14" fmla="*/ 62500 w 4"/>
                <a:gd name="T15" fmla="*/ 995133 h 60"/>
                <a:gd name="T16" fmla="*/ 62500 w 4"/>
                <a:gd name="T17" fmla="*/ 663398 h 60"/>
                <a:gd name="T18" fmla="*/ 0 w 4"/>
                <a:gd name="T19" fmla="*/ 66339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213" name="Freeform 84"/>
            <p:cNvSpPr>
              <a:spLocks noEditPoints="1"/>
            </p:cNvSpPr>
            <p:nvPr/>
          </p:nvSpPr>
          <p:spPr bwMode="auto">
            <a:xfrm>
              <a:off x="3065" y="3461"/>
              <a:ext cx="20" cy="303"/>
            </a:xfrm>
            <a:custGeom>
              <a:avLst/>
              <a:gdLst>
                <a:gd name="T0" fmla="*/ 0 w 4"/>
                <a:gd name="T1" fmla="*/ 0 h 60"/>
                <a:gd name="T2" fmla="*/ 0 w 4"/>
                <a:gd name="T3" fmla="*/ 331760 h 60"/>
                <a:gd name="T4" fmla="*/ 62500 w 4"/>
                <a:gd name="T5" fmla="*/ 331760 h 60"/>
                <a:gd name="T6" fmla="*/ 62500 w 4"/>
                <a:gd name="T7" fmla="*/ 0 h 60"/>
                <a:gd name="T8" fmla="*/ 0 w 4"/>
                <a:gd name="T9" fmla="*/ 0 h 60"/>
                <a:gd name="T10" fmla="*/ 0 w 4"/>
                <a:gd name="T11" fmla="*/ 663398 h 60"/>
                <a:gd name="T12" fmla="*/ 0 w 4"/>
                <a:gd name="T13" fmla="*/ 995133 h 60"/>
                <a:gd name="T14" fmla="*/ 62500 w 4"/>
                <a:gd name="T15" fmla="*/ 995133 h 60"/>
                <a:gd name="T16" fmla="*/ 62500 w 4"/>
                <a:gd name="T17" fmla="*/ 663398 h 60"/>
                <a:gd name="T18" fmla="*/ 0 w 4"/>
                <a:gd name="T19" fmla="*/ 66339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214" name="Freeform 85"/>
            <p:cNvSpPr>
              <a:spLocks noEditPoints="1"/>
            </p:cNvSpPr>
            <p:nvPr/>
          </p:nvSpPr>
          <p:spPr bwMode="auto">
            <a:xfrm>
              <a:off x="3065" y="3865"/>
              <a:ext cx="20" cy="303"/>
            </a:xfrm>
            <a:custGeom>
              <a:avLst/>
              <a:gdLst>
                <a:gd name="T0" fmla="*/ 0 w 4"/>
                <a:gd name="T1" fmla="*/ 0 h 60"/>
                <a:gd name="T2" fmla="*/ 0 w 4"/>
                <a:gd name="T3" fmla="*/ 331760 h 60"/>
                <a:gd name="T4" fmla="*/ 62500 w 4"/>
                <a:gd name="T5" fmla="*/ 331760 h 60"/>
                <a:gd name="T6" fmla="*/ 62500 w 4"/>
                <a:gd name="T7" fmla="*/ 0 h 60"/>
                <a:gd name="T8" fmla="*/ 0 w 4"/>
                <a:gd name="T9" fmla="*/ 0 h 60"/>
                <a:gd name="T10" fmla="*/ 0 w 4"/>
                <a:gd name="T11" fmla="*/ 663398 h 60"/>
                <a:gd name="T12" fmla="*/ 0 w 4"/>
                <a:gd name="T13" fmla="*/ 995133 h 60"/>
                <a:gd name="T14" fmla="*/ 62500 w 4"/>
                <a:gd name="T15" fmla="*/ 995133 h 60"/>
                <a:gd name="T16" fmla="*/ 62500 w 4"/>
                <a:gd name="T17" fmla="*/ 663398 h 60"/>
                <a:gd name="T18" fmla="*/ 0 w 4"/>
                <a:gd name="T19" fmla="*/ 66339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215" name="Rectangle 86"/>
            <p:cNvSpPr>
              <a:spLocks noChangeArrowheads="1"/>
            </p:cNvSpPr>
            <p:nvPr/>
          </p:nvSpPr>
          <p:spPr bwMode="auto">
            <a:xfrm>
              <a:off x="3065" y="4269"/>
              <a:ext cx="20" cy="51"/>
            </a:xfrm>
            <a:prstGeom prst="rect">
              <a:avLst/>
            </a:prstGeom>
            <a:solidFill>
              <a:schemeClr val="bg2">
                <a:alpha val="59999"/>
              </a:schemeClr>
            </a:solidFill>
            <a:ln>
              <a:noFill/>
            </a:ln>
            <a:extLst>
              <a:ext uri="{91240B29-F687-4f45-9708-019B960494DF}">
                <a14:hiddenLine xmlns:a14="http://schemas.microsoft.com/office/drawing/2010/main" xmlns="" w="0">
                  <a:solidFill>
                    <a:srgbClr val="000000"/>
                  </a:solidFill>
                  <a:miter lim="800000"/>
                  <a:headEnd/>
                  <a:tailEnd/>
                </a14:hiddenLine>
              </a:ext>
            </a:extLst>
          </p:spPr>
          <p:txBody>
            <a:bodyPr/>
            <a:lstStyle/>
            <a:p>
              <a:endParaRPr lang="zh-CN" altLang="en-US"/>
            </a:p>
          </p:txBody>
        </p:sp>
        <p:sp>
          <p:nvSpPr>
            <p:cNvPr id="1216" name="Rectangle 87"/>
            <p:cNvSpPr>
              <a:spLocks noChangeArrowheads="1"/>
            </p:cNvSpPr>
            <p:nvPr/>
          </p:nvSpPr>
          <p:spPr bwMode="auto">
            <a:xfrm>
              <a:off x="3510" y="23"/>
              <a:ext cx="20" cy="101"/>
            </a:xfrm>
            <a:prstGeom prst="rect">
              <a:avLst/>
            </a:prstGeom>
            <a:solidFill>
              <a:schemeClr val="bg2">
                <a:alpha val="59999"/>
              </a:schemeClr>
            </a:solidFill>
            <a:ln>
              <a:noFill/>
            </a:ln>
            <a:extLst>
              <a:ext uri="{91240B29-F687-4f45-9708-019B960494DF}">
                <a14:hiddenLine xmlns:a14="http://schemas.microsoft.com/office/drawing/2010/main" xmlns="" w="0">
                  <a:solidFill>
                    <a:srgbClr val="000000"/>
                  </a:solidFill>
                  <a:miter lim="800000"/>
                  <a:headEnd/>
                  <a:tailEnd/>
                </a14:hiddenLine>
              </a:ext>
            </a:extLst>
          </p:spPr>
          <p:txBody>
            <a:bodyPr/>
            <a:lstStyle/>
            <a:p>
              <a:endParaRPr lang="zh-CN" altLang="en-US"/>
            </a:p>
          </p:txBody>
        </p:sp>
        <p:sp>
          <p:nvSpPr>
            <p:cNvPr id="1217" name="Freeform 88"/>
            <p:cNvSpPr>
              <a:spLocks noEditPoints="1"/>
            </p:cNvSpPr>
            <p:nvPr/>
          </p:nvSpPr>
          <p:spPr bwMode="auto">
            <a:xfrm>
              <a:off x="3510" y="225"/>
              <a:ext cx="20" cy="304"/>
            </a:xfrm>
            <a:custGeom>
              <a:avLst/>
              <a:gdLst>
                <a:gd name="T0" fmla="*/ 0 w 4"/>
                <a:gd name="T1" fmla="*/ 0 h 60"/>
                <a:gd name="T2" fmla="*/ 0 w 4"/>
                <a:gd name="T3" fmla="*/ 337394 h 60"/>
                <a:gd name="T4" fmla="*/ 62500 w 4"/>
                <a:gd name="T5" fmla="*/ 337394 h 60"/>
                <a:gd name="T6" fmla="*/ 62500 w 4"/>
                <a:gd name="T7" fmla="*/ 0 h 60"/>
                <a:gd name="T8" fmla="*/ 0 w 4"/>
                <a:gd name="T9" fmla="*/ 0 h 60"/>
                <a:gd name="T10" fmla="*/ 0 w 4"/>
                <a:gd name="T11" fmla="*/ 678178 h 60"/>
                <a:gd name="T12" fmla="*/ 0 w 4"/>
                <a:gd name="T13" fmla="*/ 1014909 h 60"/>
                <a:gd name="T14" fmla="*/ 62500 w 4"/>
                <a:gd name="T15" fmla="*/ 1014909 h 60"/>
                <a:gd name="T16" fmla="*/ 62500 w 4"/>
                <a:gd name="T17" fmla="*/ 678178 h 60"/>
                <a:gd name="T18" fmla="*/ 0 w 4"/>
                <a:gd name="T19" fmla="*/ 67817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218" name="Freeform 89"/>
            <p:cNvSpPr>
              <a:spLocks noEditPoints="1"/>
            </p:cNvSpPr>
            <p:nvPr/>
          </p:nvSpPr>
          <p:spPr bwMode="auto">
            <a:xfrm>
              <a:off x="3510" y="630"/>
              <a:ext cx="20" cy="303"/>
            </a:xfrm>
            <a:custGeom>
              <a:avLst/>
              <a:gdLst>
                <a:gd name="T0" fmla="*/ 0 w 4"/>
                <a:gd name="T1" fmla="*/ 0 h 60"/>
                <a:gd name="T2" fmla="*/ 0 w 4"/>
                <a:gd name="T3" fmla="*/ 331760 h 60"/>
                <a:gd name="T4" fmla="*/ 62500 w 4"/>
                <a:gd name="T5" fmla="*/ 331760 h 60"/>
                <a:gd name="T6" fmla="*/ 62500 w 4"/>
                <a:gd name="T7" fmla="*/ 0 h 60"/>
                <a:gd name="T8" fmla="*/ 0 w 4"/>
                <a:gd name="T9" fmla="*/ 0 h 60"/>
                <a:gd name="T10" fmla="*/ 0 w 4"/>
                <a:gd name="T11" fmla="*/ 663398 h 60"/>
                <a:gd name="T12" fmla="*/ 0 w 4"/>
                <a:gd name="T13" fmla="*/ 995133 h 60"/>
                <a:gd name="T14" fmla="*/ 62500 w 4"/>
                <a:gd name="T15" fmla="*/ 995133 h 60"/>
                <a:gd name="T16" fmla="*/ 62500 w 4"/>
                <a:gd name="T17" fmla="*/ 663398 h 60"/>
                <a:gd name="T18" fmla="*/ 0 w 4"/>
                <a:gd name="T19" fmla="*/ 66339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219" name="Freeform 90"/>
            <p:cNvSpPr>
              <a:spLocks noEditPoints="1"/>
            </p:cNvSpPr>
            <p:nvPr/>
          </p:nvSpPr>
          <p:spPr bwMode="auto">
            <a:xfrm>
              <a:off x="3510" y="1034"/>
              <a:ext cx="20" cy="303"/>
            </a:xfrm>
            <a:custGeom>
              <a:avLst/>
              <a:gdLst>
                <a:gd name="T0" fmla="*/ 0 w 4"/>
                <a:gd name="T1" fmla="*/ 0 h 60"/>
                <a:gd name="T2" fmla="*/ 0 w 4"/>
                <a:gd name="T3" fmla="*/ 331760 h 60"/>
                <a:gd name="T4" fmla="*/ 62500 w 4"/>
                <a:gd name="T5" fmla="*/ 331760 h 60"/>
                <a:gd name="T6" fmla="*/ 62500 w 4"/>
                <a:gd name="T7" fmla="*/ 0 h 60"/>
                <a:gd name="T8" fmla="*/ 0 w 4"/>
                <a:gd name="T9" fmla="*/ 0 h 60"/>
                <a:gd name="T10" fmla="*/ 0 w 4"/>
                <a:gd name="T11" fmla="*/ 663398 h 60"/>
                <a:gd name="T12" fmla="*/ 0 w 4"/>
                <a:gd name="T13" fmla="*/ 995133 h 60"/>
                <a:gd name="T14" fmla="*/ 62500 w 4"/>
                <a:gd name="T15" fmla="*/ 995133 h 60"/>
                <a:gd name="T16" fmla="*/ 62500 w 4"/>
                <a:gd name="T17" fmla="*/ 663398 h 60"/>
                <a:gd name="T18" fmla="*/ 0 w 4"/>
                <a:gd name="T19" fmla="*/ 66339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220" name="Freeform 91"/>
            <p:cNvSpPr>
              <a:spLocks noEditPoints="1"/>
            </p:cNvSpPr>
            <p:nvPr/>
          </p:nvSpPr>
          <p:spPr bwMode="auto">
            <a:xfrm>
              <a:off x="3510" y="1438"/>
              <a:ext cx="20" cy="304"/>
            </a:xfrm>
            <a:custGeom>
              <a:avLst/>
              <a:gdLst>
                <a:gd name="T0" fmla="*/ 0 w 4"/>
                <a:gd name="T1" fmla="*/ 0 h 60"/>
                <a:gd name="T2" fmla="*/ 0 w 4"/>
                <a:gd name="T3" fmla="*/ 337394 h 60"/>
                <a:gd name="T4" fmla="*/ 62500 w 4"/>
                <a:gd name="T5" fmla="*/ 337394 h 60"/>
                <a:gd name="T6" fmla="*/ 62500 w 4"/>
                <a:gd name="T7" fmla="*/ 0 h 60"/>
                <a:gd name="T8" fmla="*/ 0 w 4"/>
                <a:gd name="T9" fmla="*/ 0 h 60"/>
                <a:gd name="T10" fmla="*/ 0 w 4"/>
                <a:gd name="T11" fmla="*/ 678178 h 60"/>
                <a:gd name="T12" fmla="*/ 0 w 4"/>
                <a:gd name="T13" fmla="*/ 1014909 h 60"/>
                <a:gd name="T14" fmla="*/ 62500 w 4"/>
                <a:gd name="T15" fmla="*/ 1014909 h 60"/>
                <a:gd name="T16" fmla="*/ 62500 w 4"/>
                <a:gd name="T17" fmla="*/ 678178 h 60"/>
                <a:gd name="T18" fmla="*/ 0 w 4"/>
                <a:gd name="T19" fmla="*/ 67817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221" name="Freeform 92"/>
            <p:cNvSpPr>
              <a:spLocks noEditPoints="1"/>
            </p:cNvSpPr>
            <p:nvPr/>
          </p:nvSpPr>
          <p:spPr bwMode="auto">
            <a:xfrm>
              <a:off x="3510" y="1843"/>
              <a:ext cx="20" cy="303"/>
            </a:xfrm>
            <a:custGeom>
              <a:avLst/>
              <a:gdLst>
                <a:gd name="T0" fmla="*/ 0 w 4"/>
                <a:gd name="T1" fmla="*/ 0 h 60"/>
                <a:gd name="T2" fmla="*/ 0 w 4"/>
                <a:gd name="T3" fmla="*/ 331760 h 60"/>
                <a:gd name="T4" fmla="*/ 62500 w 4"/>
                <a:gd name="T5" fmla="*/ 331760 h 60"/>
                <a:gd name="T6" fmla="*/ 62500 w 4"/>
                <a:gd name="T7" fmla="*/ 0 h 60"/>
                <a:gd name="T8" fmla="*/ 0 w 4"/>
                <a:gd name="T9" fmla="*/ 0 h 60"/>
                <a:gd name="T10" fmla="*/ 0 w 4"/>
                <a:gd name="T11" fmla="*/ 663398 h 60"/>
                <a:gd name="T12" fmla="*/ 0 w 4"/>
                <a:gd name="T13" fmla="*/ 995133 h 60"/>
                <a:gd name="T14" fmla="*/ 62500 w 4"/>
                <a:gd name="T15" fmla="*/ 995133 h 60"/>
                <a:gd name="T16" fmla="*/ 62500 w 4"/>
                <a:gd name="T17" fmla="*/ 663398 h 60"/>
                <a:gd name="T18" fmla="*/ 0 w 4"/>
                <a:gd name="T19" fmla="*/ 66339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222" name="Freeform 93"/>
            <p:cNvSpPr>
              <a:spLocks noEditPoints="1"/>
            </p:cNvSpPr>
            <p:nvPr/>
          </p:nvSpPr>
          <p:spPr bwMode="auto">
            <a:xfrm>
              <a:off x="3510" y="2247"/>
              <a:ext cx="20" cy="304"/>
            </a:xfrm>
            <a:custGeom>
              <a:avLst/>
              <a:gdLst>
                <a:gd name="T0" fmla="*/ 0 w 4"/>
                <a:gd name="T1" fmla="*/ 0 h 60"/>
                <a:gd name="T2" fmla="*/ 0 w 4"/>
                <a:gd name="T3" fmla="*/ 337394 h 60"/>
                <a:gd name="T4" fmla="*/ 62500 w 4"/>
                <a:gd name="T5" fmla="*/ 337394 h 60"/>
                <a:gd name="T6" fmla="*/ 62500 w 4"/>
                <a:gd name="T7" fmla="*/ 0 h 60"/>
                <a:gd name="T8" fmla="*/ 0 w 4"/>
                <a:gd name="T9" fmla="*/ 0 h 60"/>
                <a:gd name="T10" fmla="*/ 0 w 4"/>
                <a:gd name="T11" fmla="*/ 678178 h 60"/>
                <a:gd name="T12" fmla="*/ 0 w 4"/>
                <a:gd name="T13" fmla="*/ 1014909 h 60"/>
                <a:gd name="T14" fmla="*/ 62500 w 4"/>
                <a:gd name="T15" fmla="*/ 1014909 h 60"/>
                <a:gd name="T16" fmla="*/ 62500 w 4"/>
                <a:gd name="T17" fmla="*/ 678178 h 60"/>
                <a:gd name="T18" fmla="*/ 0 w 4"/>
                <a:gd name="T19" fmla="*/ 67817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223" name="Freeform 94"/>
            <p:cNvSpPr>
              <a:spLocks noEditPoints="1"/>
            </p:cNvSpPr>
            <p:nvPr/>
          </p:nvSpPr>
          <p:spPr bwMode="auto">
            <a:xfrm>
              <a:off x="3510" y="2652"/>
              <a:ext cx="20" cy="303"/>
            </a:xfrm>
            <a:custGeom>
              <a:avLst/>
              <a:gdLst>
                <a:gd name="T0" fmla="*/ 0 w 4"/>
                <a:gd name="T1" fmla="*/ 0 h 60"/>
                <a:gd name="T2" fmla="*/ 0 w 4"/>
                <a:gd name="T3" fmla="*/ 331760 h 60"/>
                <a:gd name="T4" fmla="*/ 62500 w 4"/>
                <a:gd name="T5" fmla="*/ 331760 h 60"/>
                <a:gd name="T6" fmla="*/ 62500 w 4"/>
                <a:gd name="T7" fmla="*/ 0 h 60"/>
                <a:gd name="T8" fmla="*/ 0 w 4"/>
                <a:gd name="T9" fmla="*/ 0 h 60"/>
                <a:gd name="T10" fmla="*/ 0 w 4"/>
                <a:gd name="T11" fmla="*/ 663398 h 60"/>
                <a:gd name="T12" fmla="*/ 0 w 4"/>
                <a:gd name="T13" fmla="*/ 995133 h 60"/>
                <a:gd name="T14" fmla="*/ 62500 w 4"/>
                <a:gd name="T15" fmla="*/ 995133 h 60"/>
                <a:gd name="T16" fmla="*/ 62500 w 4"/>
                <a:gd name="T17" fmla="*/ 663398 h 60"/>
                <a:gd name="T18" fmla="*/ 0 w 4"/>
                <a:gd name="T19" fmla="*/ 66339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224" name="Freeform 95"/>
            <p:cNvSpPr>
              <a:spLocks noEditPoints="1"/>
            </p:cNvSpPr>
            <p:nvPr/>
          </p:nvSpPr>
          <p:spPr bwMode="auto">
            <a:xfrm>
              <a:off x="3510" y="3056"/>
              <a:ext cx="20" cy="303"/>
            </a:xfrm>
            <a:custGeom>
              <a:avLst/>
              <a:gdLst>
                <a:gd name="T0" fmla="*/ 0 w 4"/>
                <a:gd name="T1" fmla="*/ 0 h 60"/>
                <a:gd name="T2" fmla="*/ 0 w 4"/>
                <a:gd name="T3" fmla="*/ 331760 h 60"/>
                <a:gd name="T4" fmla="*/ 62500 w 4"/>
                <a:gd name="T5" fmla="*/ 331760 h 60"/>
                <a:gd name="T6" fmla="*/ 62500 w 4"/>
                <a:gd name="T7" fmla="*/ 0 h 60"/>
                <a:gd name="T8" fmla="*/ 0 w 4"/>
                <a:gd name="T9" fmla="*/ 0 h 60"/>
                <a:gd name="T10" fmla="*/ 0 w 4"/>
                <a:gd name="T11" fmla="*/ 663398 h 60"/>
                <a:gd name="T12" fmla="*/ 0 w 4"/>
                <a:gd name="T13" fmla="*/ 995133 h 60"/>
                <a:gd name="T14" fmla="*/ 62500 w 4"/>
                <a:gd name="T15" fmla="*/ 995133 h 60"/>
                <a:gd name="T16" fmla="*/ 62500 w 4"/>
                <a:gd name="T17" fmla="*/ 663398 h 60"/>
                <a:gd name="T18" fmla="*/ 0 w 4"/>
                <a:gd name="T19" fmla="*/ 66339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225" name="Freeform 96"/>
            <p:cNvSpPr>
              <a:spLocks noEditPoints="1"/>
            </p:cNvSpPr>
            <p:nvPr/>
          </p:nvSpPr>
          <p:spPr bwMode="auto">
            <a:xfrm>
              <a:off x="3510" y="3461"/>
              <a:ext cx="20" cy="303"/>
            </a:xfrm>
            <a:custGeom>
              <a:avLst/>
              <a:gdLst>
                <a:gd name="T0" fmla="*/ 0 w 4"/>
                <a:gd name="T1" fmla="*/ 0 h 60"/>
                <a:gd name="T2" fmla="*/ 0 w 4"/>
                <a:gd name="T3" fmla="*/ 331760 h 60"/>
                <a:gd name="T4" fmla="*/ 62500 w 4"/>
                <a:gd name="T5" fmla="*/ 331760 h 60"/>
                <a:gd name="T6" fmla="*/ 62500 w 4"/>
                <a:gd name="T7" fmla="*/ 0 h 60"/>
                <a:gd name="T8" fmla="*/ 0 w 4"/>
                <a:gd name="T9" fmla="*/ 0 h 60"/>
                <a:gd name="T10" fmla="*/ 0 w 4"/>
                <a:gd name="T11" fmla="*/ 663398 h 60"/>
                <a:gd name="T12" fmla="*/ 0 w 4"/>
                <a:gd name="T13" fmla="*/ 995133 h 60"/>
                <a:gd name="T14" fmla="*/ 62500 w 4"/>
                <a:gd name="T15" fmla="*/ 995133 h 60"/>
                <a:gd name="T16" fmla="*/ 62500 w 4"/>
                <a:gd name="T17" fmla="*/ 663398 h 60"/>
                <a:gd name="T18" fmla="*/ 0 w 4"/>
                <a:gd name="T19" fmla="*/ 66339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226" name="Freeform 97"/>
            <p:cNvSpPr>
              <a:spLocks noEditPoints="1"/>
            </p:cNvSpPr>
            <p:nvPr/>
          </p:nvSpPr>
          <p:spPr bwMode="auto">
            <a:xfrm>
              <a:off x="3510" y="3865"/>
              <a:ext cx="20" cy="303"/>
            </a:xfrm>
            <a:custGeom>
              <a:avLst/>
              <a:gdLst>
                <a:gd name="T0" fmla="*/ 0 w 4"/>
                <a:gd name="T1" fmla="*/ 0 h 60"/>
                <a:gd name="T2" fmla="*/ 0 w 4"/>
                <a:gd name="T3" fmla="*/ 331760 h 60"/>
                <a:gd name="T4" fmla="*/ 62500 w 4"/>
                <a:gd name="T5" fmla="*/ 331760 h 60"/>
                <a:gd name="T6" fmla="*/ 62500 w 4"/>
                <a:gd name="T7" fmla="*/ 0 h 60"/>
                <a:gd name="T8" fmla="*/ 0 w 4"/>
                <a:gd name="T9" fmla="*/ 0 h 60"/>
                <a:gd name="T10" fmla="*/ 0 w 4"/>
                <a:gd name="T11" fmla="*/ 663398 h 60"/>
                <a:gd name="T12" fmla="*/ 0 w 4"/>
                <a:gd name="T13" fmla="*/ 995133 h 60"/>
                <a:gd name="T14" fmla="*/ 62500 w 4"/>
                <a:gd name="T15" fmla="*/ 995133 h 60"/>
                <a:gd name="T16" fmla="*/ 62500 w 4"/>
                <a:gd name="T17" fmla="*/ 663398 h 60"/>
                <a:gd name="T18" fmla="*/ 0 w 4"/>
                <a:gd name="T19" fmla="*/ 66339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227" name="Rectangle 98"/>
            <p:cNvSpPr>
              <a:spLocks noChangeArrowheads="1"/>
            </p:cNvSpPr>
            <p:nvPr/>
          </p:nvSpPr>
          <p:spPr bwMode="auto">
            <a:xfrm>
              <a:off x="3510" y="4269"/>
              <a:ext cx="20" cy="51"/>
            </a:xfrm>
            <a:prstGeom prst="rect">
              <a:avLst/>
            </a:prstGeom>
            <a:solidFill>
              <a:schemeClr val="bg2">
                <a:alpha val="59999"/>
              </a:schemeClr>
            </a:solidFill>
            <a:ln>
              <a:noFill/>
            </a:ln>
            <a:extLst>
              <a:ext uri="{91240B29-F687-4f45-9708-019B960494DF}">
                <a14:hiddenLine xmlns:a14="http://schemas.microsoft.com/office/drawing/2010/main" xmlns="" w="0">
                  <a:solidFill>
                    <a:srgbClr val="000000"/>
                  </a:solidFill>
                  <a:miter lim="800000"/>
                  <a:headEnd/>
                  <a:tailEnd/>
                </a14:hiddenLine>
              </a:ext>
            </a:extLst>
          </p:spPr>
          <p:txBody>
            <a:bodyPr/>
            <a:lstStyle/>
            <a:p>
              <a:endParaRPr lang="zh-CN" altLang="en-US"/>
            </a:p>
          </p:txBody>
        </p:sp>
        <p:sp>
          <p:nvSpPr>
            <p:cNvPr id="1228" name="Rectangle 99"/>
            <p:cNvSpPr>
              <a:spLocks noChangeArrowheads="1"/>
            </p:cNvSpPr>
            <p:nvPr/>
          </p:nvSpPr>
          <p:spPr bwMode="auto">
            <a:xfrm>
              <a:off x="3960" y="23"/>
              <a:ext cx="20" cy="101"/>
            </a:xfrm>
            <a:prstGeom prst="rect">
              <a:avLst/>
            </a:prstGeom>
            <a:solidFill>
              <a:schemeClr val="bg2">
                <a:alpha val="59999"/>
              </a:schemeClr>
            </a:solidFill>
            <a:ln>
              <a:noFill/>
            </a:ln>
            <a:extLst>
              <a:ext uri="{91240B29-F687-4f45-9708-019B960494DF}">
                <a14:hiddenLine xmlns:a14="http://schemas.microsoft.com/office/drawing/2010/main" xmlns="" w="0">
                  <a:solidFill>
                    <a:srgbClr val="000000"/>
                  </a:solidFill>
                  <a:miter lim="800000"/>
                  <a:headEnd/>
                  <a:tailEnd/>
                </a14:hiddenLine>
              </a:ext>
            </a:extLst>
          </p:spPr>
          <p:txBody>
            <a:bodyPr/>
            <a:lstStyle/>
            <a:p>
              <a:endParaRPr lang="zh-CN" altLang="en-US"/>
            </a:p>
          </p:txBody>
        </p:sp>
        <p:sp>
          <p:nvSpPr>
            <p:cNvPr id="1229" name="Freeform 100"/>
            <p:cNvSpPr>
              <a:spLocks noEditPoints="1"/>
            </p:cNvSpPr>
            <p:nvPr/>
          </p:nvSpPr>
          <p:spPr bwMode="auto">
            <a:xfrm>
              <a:off x="3960" y="225"/>
              <a:ext cx="20" cy="304"/>
            </a:xfrm>
            <a:custGeom>
              <a:avLst/>
              <a:gdLst>
                <a:gd name="T0" fmla="*/ 0 w 4"/>
                <a:gd name="T1" fmla="*/ 0 h 60"/>
                <a:gd name="T2" fmla="*/ 0 w 4"/>
                <a:gd name="T3" fmla="*/ 337394 h 60"/>
                <a:gd name="T4" fmla="*/ 62500 w 4"/>
                <a:gd name="T5" fmla="*/ 337394 h 60"/>
                <a:gd name="T6" fmla="*/ 62500 w 4"/>
                <a:gd name="T7" fmla="*/ 0 h 60"/>
                <a:gd name="T8" fmla="*/ 0 w 4"/>
                <a:gd name="T9" fmla="*/ 0 h 60"/>
                <a:gd name="T10" fmla="*/ 0 w 4"/>
                <a:gd name="T11" fmla="*/ 678178 h 60"/>
                <a:gd name="T12" fmla="*/ 0 w 4"/>
                <a:gd name="T13" fmla="*/ 1014909 h 60"/>
                <a:gd name="T14" fmla="*/ 62500 w 4"/>
                <a:gd name="T15" fmla="*/ 1014909 h 60"/>
                <a:gd name="T16" fmla="*/ 62500 w 4"/>
                <a:gd name="T17" fmla="*/ 678178 h 60"/>
                <a:gd name="T18" fmla="*/ 0 w 4"/>
                <a:gd name="T19" fmla="*/ 67817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230" name="Freeform 101"/>
            <p:cNvSpPr>
              <a:spLocks noEditPoints="1"/>
            </p:cNvSpPr>
            <p:nvPr/>
          </p:nvSpPr>
          <p:spPr bwMode="auto">
            <a:xfrm>
              <a:off x="3960" y="630"/>
              <a:ext cx="20" cy="303"/>
            </a:xfrm>
            <a:custGeom>
              <a:avLst/>
              <a:gdLst>
                <a:gd name="T0" fmla="*/ 0 w 4"/>
                <a:gd name="T1" fmla="*/ 0 h 60"/>
                <a:gd name="T2" fmla="*/ 0 w 4"/>
                <a:gd name="T3" fmla="*/ 331760 h 60"/>
                <a:gd name="T4" fmla="*/ 62500 w 4"/>
                <a:gd name="T5" fmla="*/ 331760 h 60"/>
                <a:gd name="T6" fmla="*/ 62500 w 4"/>
                <a:gd name="T7" fmla="*/ 0 h 60"/>
                <a:gd name="T8" fmla="*/ 0 w 4"/>
                <a:gd name="T9" fmla="*/ 0 h 60"/>
                <a:gd name="T10" fmla="*/ 0 w 4"/>
                <a:gd name="T11" fmla="*/ 663398 h 60"/>
                <a:gd name="T12" fmla="*/ 0 w 4"/>
                <a:gd name="T13" fmla="*/ 995133 h 60"/>
                <a:gd name="T14" fmla="*/ 62500 w 4"/>
                <a:gd name="T15" fmla="*/ 995133 h 60"/>
                <a:gd name="T16" fmla="*/ 62500 w 4"/>
                <a:gd name="T17" fmla="*/ 663398 h 60"/>
                <a:gd name="T18" fmla="*/ 0 w 4"/>
                <a:gd name="T19" fmla="*/ 66339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231" name="Freeform 102"/>
            <p:cNvSpPr>
              <a:spLocks noEditPoints="1"/>
            </p:cNvSpPr>
            <p:nvPr/>
          </p:nvSpPr>
          <p:spPr bwMode="auto">
            <a:xfrm>
              <a:off x="3960" y="1034"/>
              <a:ext cx="20" cy="303"/>
            </a:xfrm>
            <a:custGeom>
              <a:avLst/>
              <a:gdLst>
                <a:gd name="T0" fmla="*/ 0 w 4"/>
                <a:gd name="T1" fmla="*/ 0 h 60"/>
                <a:gd name="T2" fmla="*/ 0 w 4"/>
                <a:gd name="T3" fmla="*/ 331760 h 60"/>
                <a:gd name="T4" fmla="*/ 62500 w 4"/>
                <a:gd name="T5" fmla="*/ 331760 h 60"/>
                <a:gd name="T6" fmla="*/ 62500 w 4"/>
                <a:gd name="T7" fmla="*/ 0 h 60"/>
                <a:gd name="T8" fmla="*/ 0 w 4"/>
                <a:gd name="T9" fmla="*/ 0 h 60"/>
                <a:gd name="T10" fmla="*/ 0 w 4"/>
                <a:gd name="T11" fmla="*/ 663398 h 60"/>
                <a:gd name="T12" fmla="*/ 0 w 4"/>
                <a:gd name="T13" fmla="*/ 995133 h 60"/>
                <a:gd name="T14" fmla="*/ 62500 w 4"/>
                <a:gd name="T15" fmla="*/ 995133 h 60"/>
                <a:gd name="T16" fmla="*/ 62500 w 4"/>
                <a:gd name="T17" fmla="*/ 663398 h 60"/>
                <a:gd name="T18" fmla="*/ 0 w 4"/>
                <a:gd name="T19" fmla="*/ 66339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232" name="Freeform 103"/>
            <p:cNvSpPr>
              <a:spLocks noEditPoints="1"/>
            </p:cNvSpPr>
            <p:nvPr/>
          </p:nvSpPr>
          <p:spPr bwMode="auto">
            <a:xfrm>
              <a:off x="3960" y="1438"/>
              <a:ext cx="20" cy="304"/>
            </a:xfrm>
            <a:custGeom>
              <a:avLst/>
              <a:gdLst>
                <a:gd name="T0" fmla="*/ 0 w 4"/>
                <a:gd name="T1" fmla="*/ 0 h 60"/>
                <a:gd name="T2" fmla="*/ 0 w 4"/>
                <a:gd name="T3" fmla="*/ 337394 h 60"/>
                <a:gd name="T4" fmla="*/ 62500 w 4"/>
                <a:gd name="T5" fmla="*/ 337394 h 60"/>
                <a:gd name="T6" fmla="*/ 62500 w 4"/>
                <a:gd name="T7" fmla="*/ 0 h 60"/>
                <a:gd name="T8" fmla="*/ 0 w 4"/>
                <a:gd name="T9" fmla="*/ 0 h 60"/>
                <a:gd name="T10" fmla="*/ 0 w 4"/>
                <a:gd name="T11" fmla="*/ 678178 h 60"/>
                <a:gd name="T12" fmla="*/ 0 w 4"/>
                <a:gd name="T13" fmla="*/ 1014909 h 60"/>
                <a:gd name="T14" fmla="*/ 62500 w 4"/>
                <a:gd name="T15" fmla="*/ 1014909 h 60"/>
                <a:gd name="T16" fmla="*/ 62500 w 4"/>
                <a:gd name="T17" fmla="*/ 678178 h 60"/>
                <a:gd name="T18" fmla="*/ 0 w 4"/>
                <a:gd name="T19" fmla="*/ 67817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233" name="Freeform 104"/>
            <p:cNvSpPr>
              <a:spLocks noEditPoints="1"/>
            </p:cNvSpPr>
            <p:nvPr/>
          </p:nvSpPr>
          <p:spPr bwMode="auto">
            <a:xfrm>
              <a:off x="3960" y="1843"/>
              <a:ext cx="20" cy="303"/>
            </a:xfrm>
            <a:custGeom>
              <a:avLst/>
              <a:gdLst>
                <a:gd name="T0" fmla="*/ 0 w 4"/>
                <a:gd name="T1" fmla="*/ 0 h 60"/>
                <a:gd name="T2" fmla="*/ 0 w 4"/>
                <a:gd name="T3" fmla="*/ 331760 h 60"/>
                <a:gd name="T4" fmla="*/ 62500 w 4"/>
                <a:gd name="T5" fmla="*/ 331760 h 60"/>
                <a:gd name="T6" fmla="*/ 62500 w 4"/>
                <a:gd name="T7" fmla="*/ 0 h 60"/>
                <a:gd name="T8" fmla="*/ 0 w 4"/>
                <a:gd name="T9" fmla="*/ 0 h 60"/>
                <a:gd name="T10" fmla="*/ 0 w 4"/>
                <a:gd name="T11" fmla="*/ 663398 h 60"/>
                <a:gd name="T12" fmla="*/ 0 w 4"/>
                <a:gd name="T13" fmla="*/ 995133 h 60"/>
                <a:gd name="T14" fmla="*/ 62500 w 4"/>
                <a:gd name="T15" fmla="*/ 995133 h 60"/>
                <a:gd name="T16" fmla="*/ 62500 w 4"/>
                <a:gd name="T17" fmla="*/ 663398 h 60"/>
                <a:gd name="T18" fmla="*/ 0 w 4"/>
                <a:gd name="T19" fmla="*/ 66339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234" name="Freeform 105"/>
            <p:cNvSpPr>
              <a:spLocks noEditPoints="1"/>
            </p:cNvSpPr>
            <p:nvPr/>
          </p:nvSpPr>
          <p:spPr bwMode="auto">
            <a:xfrm>
              <a:off x="3960" y="2247"/>
              <a:ext cx="20" cy="304"/>
            </a:xfrm>
            <a:custGeom>
              <a:avLst/>
              <a:gdLst>
                <a:gd name="T0" fmla="*/ 0 w 4"/>
                <a:gd name="T1" fmla="*/ 0 h 60"/>
                <a:gd name="T2" fmla="*/ 0 w 4"/>
                <a:gd name="T3" fmla="*/ 337394 h 60"/>
                <a:gd name="T4" fmla="*/ 62500 w 4"/>
                <a:gd name="T5" fmla="*/ 337394 h 60"/>
                <a:gd name="T6" fmla="*/ 62500 w 4"/>
                <a:gd name="T7" fmla="*/ 0 h 60"/>
                <a:gd name="T8" fmla="*/ 0 w 4"/>
                <a:gd name="T9" fmla="*/ 0 h 60"/>
                <a:gd name="T10" fmla="*/ 0 w 4"/>
                <a:gd name="T11" fmla="*/ 678178 h 60"/>
                <a:gd name="T12" fmla="*/ 0 w 4"/>
                <a:gd name="T13" fmla="*/ 1014909 h 60"/>
                <a:gd name="T14" fmla="*/ 62500 w 4"/>
                <a:gd name="T15" fmla="*/ 1014909 h 60"/>
                <a:gd name="T16" fmla="*/ 62500 w 4"/>
                <a:gd name="T17" fmla="*/ 678178 h 60"/>
                <a:gd name="T18" fmla="*/ 0 w 4"/>
                <a:gd name="T19" fmla="*/ 67817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235" name="Freeform 106"/>
            <p:cNvSpPr>
              <a:spLocks noEditPoints="1"/>
            </p:cNvSpPr>
            <p:nvPr/>
          </p:nvSpPr>
          <p:spPr bwMode="auto">
            <a:xfrm>
              <a:off x="3960" y="2652"/>
              <a:ext cx="20" cy="303"/>
            </a:xfrm>
            <a:custGeom>
              <a:avLst/>
              <a:gdLst>
                <a:gd name="T0" fmla="*/ 0 w 4"/>
                <a:gd name="T1" fmla="*/ 0 h 60"/>
                <a:gd name="T2" fmla="*/ 0 w 4"/>
                <a:gd name="T3" fmla="*/ 331760 h 60"/>
                <a:gd name="T4" fmla="*/ 62500 w 4"/>
                <a:gd name="T5" fmla="*/ 331760 h 60"/>
                <a:gd name="T6" fmla="*/ 62500 w 4"/>
                <a:gd name="T7" fmla="*/ 0 h 60"/>
                <a:gd name="T8" fmla="*/ 0 w 4"/>
                <a:gd name="T9" fmla="*/ 0 h 60"/>
                <a:gd name="T10" fmla="*/ 0 w 4"/>
                <a:gd name="T11" fmla="*/ 663398 h 60"/>
                <a:gd name="T12" fmla="*/ 0 w 4"/>
                <a:gd name="T13" fmla="*/ 995133 h 60"/>
                <a:gd name="T14" fmla="*/ 62500 w 4"/>
                <a:gd name="T15" fmla="*/ 995133 h 60"/>
                <a:gd name="T16" fmla="*/ 62500 w 4"/>
                <a:gd name="T17" fmla="*/ 663398 h 60"/>
                <a:gd name="T18" fmla="*/ 0 w 4"/>
                <a:gd name="T19" fmla="*/ 66339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236" name="Freeform 107"/>
            <p:cNvSpPr>
              <a:spLocks noEditPoints="1"/>
            </p:cNvSpPr>
            <p:nvPr/>
          </p:nvSpPr>
          <p:spPr bwMode="auto">
            <a:xfrm>
              <a:off x="3960" y="3056"/>
              <a:ext cx="20" cy="303"/>
            </a:xfrm>
            <a:custGeom>
              <a:avLst/>
              <a:gdLst>
                <a:gd name="T0" fmla="*/ 0 w 4"/>
                <a:gd name="T1" fmla="*/ 0 h 60"/>
                <a:gd name="T2" fmla="*/ 0 w 4"/>
                <a:gd name="T3" fmla="*/ 331760 h 60"/>
                <a:gd name="T4" fmla="*/ 62500 w 4"/>
                <a:gd name="T5" fmla="*/ 331760 h 60"/>
                <a:gd name="T6" fmla="*/ 62500 w 4"/>
                <a:gd name="T7" fmla="*/ 0 h 60"/>
                <a:gd name="T8" fmla="*/ 0 w 4"/>
                <a:gd name="T9" fmla="*/ 0 h 60"/>
                <a:gd name="T10" fmla="*/ 0 w 4"/>
                <a:gd name="T11" fmla="*/ 663398 h 60"/>
                <a:gd name="T12" fmla="*/ 0 w 4"/>
                <a:gd name="T13" fmla="*/ 995133 h 60"/>
                <a:gd name="T14" fmla="*/ 62500 w 4"/>
                <a:gd name="T15" fmla="*/ 995133 h 60"/>
                <a:gd name="T16" fmla="*/ 62500 w 4"/>
                <a:gd name="T17" fmla="*/ 663398 h 60"/>
                <a:gd name="T18" fmla="*/ 0 w 4"/>
                <a:gd name="T19" fmla="*/ 66339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237" name="Freeform 108"/>
            <p:cNvSpPr>
              <a:spLocks noEditPoints="1"/>
            </p:cNvSpPr>
            <p:nvPr/>
          </p:nvSpPr>
          <p:spPr bwMode="auto">
            <a:xfrm>
              <a:off x="3960" y="3461"/>
              <a:ext cx="20" cy="303"/>
            </a:xfrm>
            <a:custGeom>
              <a:avLst/>
              <a:gdLst>
                <a:gd name="T0" fmla="*/ 0 w 4"/>
                <a:gd name="T1" fmla="*/ 0 h 60"/>
                <a:gd name="T2" fmla="*/ 0 w 4"/>
                <a:gd name="T3" fmla="*/ 331760 h 60"/>
                <a:gd name="T4" fmla="*/ 62500 w 4"/>
                <a:gd name="T5" fmla="*/ 331760 h 60"/>
                <a:gd name="T6" fmla="*/ 62500 w 4"/>
                <a:gd name="T7" fmla="*/ 0 h 60"/>
                <a:gd name="T8" fmla="*/ 0 w 4"/>
                <a:gd name="T9" fmla="*/ 0 h 60"/>
                <a:gd name="T10" fmla="*/ 0 w 4"/>
                <a:gd name="T11" fmla="*/ 663398 h 60"/>
                <a:gd name="T12" fmla="*/ 0 w 4"/>
                <a:gd name="T13" fmla="*/ 995133 h 60"/>
                <a:gd name="T14" fmla="*/ 62500 w 4"/>
                <a:gd name="T15" fmla="*/ 995133 h 60"/>
                <a:gd name="T16" fmla="*/ 62500 w 4"/>
                <a:gd name="T17" fmla="*/ 663398 h 60"/>
                <a:gd name="T18" fmla="*/ 0 w 4"/>
                <a:gd name="T19" fmla="*/ 66339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238" name="Freeform 109"/>
            <p:cNvSpPr>
              <a:spLocks noEditPoints="1"/>
            </p:cNvSpPr>
            <p:nvPr/>
          </p:nvSpPr>
          <p:spPr bwMode="auto">
            <a:xfrm>
              <a:off x="3960" y="3865"/>
              <a:ext cx="20" cy="303"/>
            </a:xfrm>
            <a:custGeom>
              <a:avLst/>
              <a:gdLst>
                <a:gd name="T0" fmla="*/ 0 w 4"/>
                <a:gd name="T1" fmla="*/ 0 h 60"/>
                <a:gd name="T2" fmla="*/ 0 w 4"/>
                <a:gd name="T3" fmla="*/ 331760 h 60"/>
                <a:gd name="T4" fmla="*/ 62500 w 4"/>
                <a:gd name="T5" fmla="*/ 331760 h 60"/>
                <a:gd name="T6" fmla="*/ 62500 w 4"/>
                <a:gd name="T7" fmla="*/ 0 h 60"/>
                <a:gd name="T8" fmla="*/ 0 w 4"/>
                <a:gd name="T9" fmla="*/ 0 h 60"/>
                <a:gd name="T10" fmla="*/ 0 w 4"/>
                <a:gd name="T11" fmla="*/ 663398 h 60"/>
                <a:gd name="T12" fmla="*/ 0 w 4"/>
                <a:gd name="T13" fmla="*/ 995133 h 60"/>
                <a:gd name="T14" fmla="*/ 62500 w 4"/>
                <a:gd name="T15" fmla="*/ 995133 h 60"/>
                <a:gd name="T16" fmla="*/ 62500 w 4"/>
                <a:gd name="T17" fmla="*/ 663398 h 60"/>
                <a:gd name="T18" fmla="*/ 0 w 4"/>
                <a:gd name="T19" fmla="*/ 66339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239" name="Rectangle 110"/>
            <p:cNvSpPr>
              <a:spLocks noChangeArrowheads="1"/>
            </p:cNvSpPr>
            <p:nvPr/>
          </p:nvSpPr>
          <p:spPr bwMode="auto">
            <a:xfrm>
              <a:off x="3960" y="4269"/>
              <a:ext cx="20" cy="51"/>
            </a:xfrm>
            <a:prstGeom prst="rect">
              <a:avLst/>
            </a:prstGeom>
            <a:solidFill>
              <a:schemeClr val="bg2">
                <a:alpha val="59999"/>
              </a:schemeClr>
            </a:solidFill>
            <a:ln>
              <a:noFill/>
            </a:ln>
            <a:extLst>
              <a:ext uri="{91240B29-F687-4f45-9708-019B960494DF}">
                <a14:hiddenLine xmlns:a14="http://schemas.microsoft.com/office/drawing/2010/main" xmlns="" w="0">
                  <a:solidFill>
                    <a:srgbClr val="000000"/>
                  </a:solidFill>
                  <a:miter lim="800000"/>
                  <a:headEnd/>
                  <a:tailEnd/>
                </a14:hiddenLine>
              </a:ext>
            </a:extLst>
          </p:spPr>
          <p:txBody>
            <a:bodyPr/>
            <a:lstStyle/>
            <a:p>
              <a:endParaRPr lang="zh-CN" altLang="en-US"/>
            </a:p>
          </p:txBody>
        </p:sp>
        <p:sp>
          <p:nvSpPr>
            <p:cNvPr id="1240" name="Rectangle 111"/>
            <p:cNvSpPr>
              <a:spLocks noChangeArrowheads="1"/>
            </p:cNvSpPr>
            <p:nvPr/>
          </p:nvSpPr>
          <p:spPr bwMode="auto">
            <a:xfrm>
              <a:off x="4405" y="23"/>
              <a:ext cx="20" cy="101"/>
            </a:xfrm>
            <a:prstGeom prst="rect">
              <a:avLst/>
            </a:prstGeom>
            <a:solidFill>
              <a:schemeClr val="bg2">
                <a:alpha val="59999"/>
              </a:schemeClr>
            </a:solidFill>
            <a:ln>
              <a:noFill/>
            </a:ln>
            <a:extLst>
              <a:ext uri="{91240B29-F687-4f45-9708-019B960494DF}">
                <a14:hiddenLine xmlns:a14="http://schemas.microsoft.com/office/drawing/2010/main" xmlns="" w="0">
                  <a:solidFill>
                    <a:srgbClr val="000000"/>
                  </a:solidFill>
                  <a:miter lim="800000"/>
                  <a:headEnd/>
                  <a:tailEnd/>
                </a14:hiddenLine>
              </a:ext>
            </a:extLst>
          </p:spPr>
          <p:txBody>
            <a:bodyPr/>
            <a:lstStyle/>
            <a:p>
              <a:endParaRPr lang="zh-CN" altLang="en-US"/>
            </a:p>
          </p:txBody>
        </p:sp>
        <p:sp>
          <p:nvSpPr>
            <p:cNvPr id="1241" name="Freeform 112"/>
            <p:cNvSpPr>
              <a:spLocks noEditPoints="1"/>
            </p:cNvSpPr>
            <p:nvPr/>
          </p:nvSpPr>
          <p:spPr bwMode="auto">
            <a:xfrm>
              <a:off x="4405" y="225"/>
              <a:ext cx="20" cy="304"/>
            </a:xfrm>
            <a:custGeom>
              <a:avLst/>
              <a:gdLst>
                <a:gd name="T0" fmla="*/ 0 w 4"/>
                <a:gd name="T1" fmla="*/ 0 h 60"/>
                <a:gd name="T2" fmla="*/ 0 w 4"/>
                <a:gd name="T3" fmla="*/ 337394 h 60"/>
                <a:gd name="T4" fmla="*/ 62500 w 4"/>
                <a:gd name="T5" fmla="*/ 337394 h 60"/>
                <a:gd name="T6" fmla="*/ 62500 w 4"/>
                <a:gd name="T7" fmla="*/ 0 h 60"/>
                <a:gd name="T8" fmla="*/ 0 w 4"/>
                <a:gd name="T9" fmla="*/ 0 h 60"/>
                <a:gd name="T10" fmla="*/ 0 w 4"/>
                <a:gd name="T11" fmla="*/ 678178 h 60"/>
                <a:gd name="T12" fmla="*/ 0 w 4"/>
                <a:gd name="T13" fmla="*/ 1014909 h 60"/>
                <a:gd name="T14" fmla="*/ 62500 w 4"/>
                <a:gd name="T15" fmla="*/ 1014909 h 60"/>
                <a:gd name="T16" fmla="*/ 62500 w 4"/>
                <a:gd name="T17" fmla="*/ 678178 h 60"/>
                <a:gd name="T18" fmla="*/ 0 w 4"/>
                <a:gd name="T19" fmla="*/ 67817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242" name="Freeform 113"/>
            <p:cNvSpPr>
              <a:spLocks noEditPoints="1"/>
            </p:cNvSpPr>
            <p:nvPr/>
          </p:nvSpPr>
          <p:spPr bwMode="auto">
            <a:xfrm>
              <a:off x="4405" y="630"/>
              <a:ext cx="20" cy="303"/>
            </a:xfrm>
            <a:custGeom>
              <a:avLst/>
              <a:gdLst>
                <a:gd name="T0" fmla="*/ 0 w 4"/>
                <a:gd name="T1" fmla="*/ 0 h 60"/>
                <a:gd name="T2" fmla="*/ 0 w 4"/>
                <a:gd name="T3" fmla="*/ 331760 h 60"/>
                <a:gd name="T4" fmla="*/ 62500 w 4"/>
                <a:gd name="T5" fmla="*/ 331760 h 60"/>
                <a:gd name="T6" fmla="*/ 62500 w 4"/>
                <a:gd name="T7" fmla="*/ 0 h 60"/>
                <a:gd name="T8" fmla="*/ 0 w 4"/>
                <a:gd name="T9" fmla="*/ 0 h 60"/>
                <a:gd name="T10" fmla="*/ 0 w 4"/>
                <a:gd name="T11" fmla="*/ 663398 h 60"/>
                <a:gd name="T12" fmla="*/ 0 w 4"/>
                <a:gd name="T13" fmla="*/ 995133 h 60"/>
                <a:gd name="T14" fmla="*/ 62500 w 4"/>
                <a:gd name="T15" fmla="*/ 995133 h 60"/>
                <a:gd name="T16" fmla="*/ 62500 w 4"/>
                <a:gd name="T17" fmla="*/ 663398 h 60"/>
                <a:gd name="T18" fmla="*/ 0 w 4"/>
                <a:gd name="T19" fmla="*/ 66339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243" name="Freeform 114"/>
            <p:cNvSpPr>
              <a:spLocks noEditPoints="1"/>
            </p:cNvSpPr>
            <p:nvPr/>
          </p:nvSpPr>
          <p:spPr bwMode="auto">
            <a:xfrm>
              <a:off x="4405" y="1034"/>
              <a:ext cx="20" cy="303"/>
            </a:xfrm>
            <a:custGeom>
              <a:avLst/>
              <a:gdLst>
                <a:gd name="T0" fmla="*/ 0 w 4"/>
                <a:gd name="T1" fmla="*/ 0 h 60"/>
                <a:gd name="T2" fmla="*/ 0 w 4"/>
                <a:gd name="T3" fmla="*/ 331760 h 60"/>
                <a:gd name="T4" fmla="*/ 62500 w 4"/>
                <a:gd name="T5" fmla="*/ 331760 h 60"/>
                <a:gd name="T6" fmla="*/ 62500 w 4"/>
                <a:gd name="T7" fmla="*/ 0 h 60"/>
                <a:gd name="T8" fmla="*/ 0 w 4"/>
                <a:gd name="T9" fmla="*/ 0 h 60"/>
                <a:gd name="T10" fmla="*/ 0 w 4"/>
                <a:gd name="T11" fmla="*/ 663398 h 60"/>
                <a:gd name="T12" fmla="*/ 0 w 4"/>
                <a:gd name="T13" fmla="*/ 995133 h 60"/>
                <a:gd name="T14" fmla="*/ 62500 w 4"/>
                <a:gd name="T15" fmla="*/ 995133 h 60"/>
                <a:gd name="T16" fmla="*/ 62500 w 4"/>
                <a:gd name="T17" fmla="*/ 663398 h 60"/>
                <a:gd name="T18" fmla="*/ 0 w 4"/>
                <a:gd name="T19" fmla="*/ 66339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244" name="Freeform 115"/>
            <p:cNvSpPr>
              <a:spLocks noEditPoints="1"/>
            </p:cNvSpPr>
            <p:nvPr/>
          </p:nvSpPr>
          <p:spPr bwMode="auto">
            <a:xfrm>
              <a:off x="4405" y="1438"/>
              <a:ext cx="20" cy="304"/>
            </a:xfrm>
            <a:custGeom>
              <a:avLst/>
              <a:gdLst>
                <a:gd name="T0" fmla="*/ 0 w 4"/>
                <a:gd name="T1" fmla="*/ 0 h 60"/>
                <a:gd name="T2" fmla="*/ 0 w 4"/>
                <a:gd name="T3" fmla="*/ 337394 h 60"/>
                <a:gd name="T4" fmla="*/ 62500 w 4"/>
                <a:gd name="T5" fmla="*/ 337394 h 60"/>
                <a:gd name="T6" fmla="*/ 62500 w 4"/>
                <a:gd name="T7" fmla="*/ 0 h 60"/>
                <a:gd name="T8" fmla="*/ 0 w 4"/>
                <a:gd name="T9" fmla="*/ 0 h 60"/>
                <a:gd name="T10" fmla="*/ 0 w 4"/>
                <a:gd name="T11" fmla="*/ 678178 h 60"/>
                <a:gd name="T12" fmla="*/ 0 w 4"/>
                <a:gd name="T13" fmla="*/ 1014909 h 60"/>
                <a:gd name="T14" fmla="*/ 62500 w 4"/>
                <a:gd name="T15" fmla="*/ 1014909 h 60"/>
                <a:gd name="T16" fmla="*/ 62500 w 4"/>
                <a:gd name="T17" fmla="*/ 678178 h 60"/>
                <a:gd name="T18" fmla="*/ 0 w 4"/>
                <a:gd name="T19" fmla="*/ 67817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245" name="Freeform 116"/>
            <p:cNvSpPr>
              <a:spLocks noEditPoints="1"/>
            </p:cNvSpPr>
            <p:nvPr/>
          </p:nvSpPr>
          <p:spPr bwMode="auto">
            <a:xfrm>
              <a:off x="4405" y="1843"/>
              <a:ext cx="20" cy="303"/>
            </a:xfrm>
            <a:custGeom>
              <a:avLst/>
              <a:gdLst>
                <a:gd name="T0" fmla="*/ 0 w 4"/>
                <a:gd name="T1" fmla="*/ 0 h 60"/>
                <a:gd name="T2" fmla="*/ 0 w 4"/>
                <a:gd name="T3" fmla="*/ 331760 h 60"/>
                <a:gd name="T4" fmla="*/ 62500 w 4"/>
                <a:gd name="T5" fmla="*/ 331760 h 60"/>
                <a:gd name="T6" fmla="*/ 62500 w 4"/>
                <a:gd name="T7" fmla="*/ 0 h 60"/>
                <a:gd name="T8" fmla="*/ 0 w 4"/>
                <a:gd name="T9" fmla="*/ 0 h 60"/>
                <a:gd name="T10" fmla="*/ 0 w 4"/>
                <a:gd name="T11" fmla="*/ 663398 h 60"/>
                <a:gd name="T12" fmla="*/ 0 w 4"/>
                <a:gd name="T13" fmla="*/ 995133 h 60"/>
                <a:gd name="T14" fmla="*/ 62500 w 4"/>
                <a:gd name="T15" fmla="*/ 995133 h 60"/>
                <a:gd name="T16" fmla="*/ 62500 w 4"/>
                <a:gd name="T17" fmla="*/ 663398 h 60"/>
                <a:gd name="T18" fmla="*/ 0 w 4"/>
                <a:gd name="T19" fmla="*/ 66339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246" name="Freeform 117"/>
            <p:cNvSpPr>
              <a:spLocks noEditPoints="1"/>
            </p:cNvSpPr>
            <p:nvPr/>
          </p:nvSpPr>
          <p:spPr bwMode="auto">
            <a:xfrm>
              <a:off x="4405" y="2247"/>
              <a:ext cx="20" cy="304"/>
            </a:xfrm>
            <a:custGeom>
              <a:avLst/>
              <a:gdLst>
                <a:gd name="T0" fmla="*/ 0 w 4"/>
                <a:gd name="T1" fmla="*/ 0 h 60"/>
                <a:gd name="T2" fmla="*/ 0 w 4"/>
                <a:gd name="T3" fmla="*/ 337394 h 60"/>
                <a:gd name="T4" fmla="*/ 62500 w 4"/>
                <a:gd name="T5" fmla="*/ 337394 h 60"/>
                <a:gd name="T6" fmla="*/ 62500 w 4"/>
                <a:gd name="T7" fmla="*/ 0 h 60"/>
                <a:gd name="T8" fmla="*/ 0 w 4"/>
                <a:gd name="T9" fmla="*/ 0 h 60"/>
                <a:gd name="T10" fmla="*/ 0 w 4"/>
                <a:gd name="T11" fmla="*/ 678178 h 60"/>
                <a:gd name="T12" fmla="*/ 0 w 4"/>
                <a:gd name="T13" fmla="*/ 1014909 h 60"/>
                <a:gd name="T14" fmla="*/ 62500 w 4"/>
                <a:gd name="T15" fmla="*/ 1014909 h 60"/>
                <a:gd name="T16" fmla="*/ 62500 w 4"/>
                <a:gd name="T17" fmla="*/ 678178 h 60"/>
                <a:gd name="T18" fmla="*/ 0 w 4"/>
                <a:gd name="T19" fmla="*/ 67817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247" name="Freeform 118"/>
            <p:cNvSpPr>
              <a:spLocks noEditPoints="1"/>
            </p:cNvSpPr>
            <p:nvPr/>
          </p:nvSpPr>
          <p:spPr bwMode="auto">
            <a:xfrm>
              <a:off x="4405" y="2652"/>
              <a:ext cx="20" cy="303"/>
            </a:xfrm>
            <a:custGeom>
              <a:avLst/>
              <a:gdLst>
                <a:gd name="T0" fmla="*/ 0 w 4"/>
                <a:gd name="T1" fmla="*/ 0 h 60"/>
                <a:gd name="T2" fmla="*/ 0 w 4"/>
                <a:gd name="T3" fmla="*/ 331760 h 60"/>
                <a:gd name="T4" fmla="*/ 62500 w 4"/>
                <a:gd name="T5" fmla="*/ 331760 h 60"/>
                <a:gd name="T6" fmla="*/ 62500 w 4"/>
                <a:gd name="T7" fmla="*/ 0 h 60"/>
                <a:gd name="T8" fmla="*/ 0 w 4"/>
                <a:gd name="T9" fmla="*/ 0 h 60"/>
                <a:gd name="T10" fmla="*/ 0 w 4"/>
                <a:gd name="T11" fmla="*/ 663398 h 60"/>
                <a:gd name="T12" fmla="*/ 0 w 4"/>
                <a:gd name="T13" fmla="*/ 995133 h 60"/>
                <a:gd name="T14" fmla="*/ 62500 w 4"/>
                <a:gd name="T15" fmla="*/ 995133 h 60"/>
                <a:gd name="T16" fmla="*/ 62500 w 4"/>
                <a:gd name="T17" fmla="*/ 663398 h 60"/>
                <a:gd name="T18" fmla="*/ 0 w 4"/>
                <a:gd name="T19" fmla="*/ 66339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248" name="Freeform 119"/>
            <p:cNvSpPr>
              <a:spLocks noEditPoints="1"/>
            </p:cNvSpPr>
            <p:nvPr/>
          </p:nvSpPr>
          <p:spPr bwMode="auto">
            <a:xfrm>
              <a:off x="4405" y="3056"/>
              <a:ext cx="20" cy="303"/>
            </a:xfrm>
            <a:custGeom>
              <a:avLst/>
              <a:gdLst>
                <a:gd name="T0" fmla="*/ 0 w 4"/>
                <a:gd name="T1" fmla="*/ 0 h 60"/>
                <a:gd name="T2" fmla="*/ 0 w 4"/>
                <a:gd name="T3" fmla="*/ 331760 h 60"/>
                <a:gd name="T4" fmla="*/ 62500 w 4"/>
                <a:gd name="T5" fmla="*/ 331760 h 60"/>
                <a:gd name="T6" fmla="*/ 62500 w 4"/>
                <a:gd name="T7" fmla="*/ 0 h 60"/>
                <a:gd name="T8" fmla="*/ 0 w 4"/>
                <a:gd name="T9" fmla="*/ 0 h 60"/>
                <a:gd name="T10" fmla="*/ 0 w 4"/>
                <a:gd name="T11" fmla="*/ 663398 h 60"/>
                <a:gd name="T12" fmla="*/ 0 w 4"/>
                <a:gd name="T13" fmla="*/ 995133 h 60"/>
                <a:gd name="T14" fmla="*/ 62500 w 4"/>
                <a:gd name="T15" fmla="*/ 995133 h 60"/>
                <a:gd name="T16" fmla="*/ 62500 w 4"/>
                <a:gd name="T17" fmla="*/ 663398 h 60"/>
                <a:gd name="T18" fmla="*/ 0 w 4"/>
                <a:gd name="T19" fmla="*/ 66339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249" name="Freeform 120"/>
            <p:cNvSpPr>
              <a:spLocks noEditPoints="1"/>
            </p:cNvSpPr>
            <p:nvPr/>
          </p:nvSpPr>
          <p:spPr bwMode="auto">
            <a:xfrm>
              <a:off x="4405" y="3461"/>
              <a:ext cx="20" cy="303"/>
            </a:xfrm>
            <a:custGeom>
              <a:avLst/>
              <a:gdLst>
                <a:gd name="T0" fmla="*/ 0 w 4"/>
                <a:gd name="T1" fmla="*/ 0 h 60"/>
                <a:gd name="T2" fmla="*/ 0 w 4"/>
                <a:gd name="T3" fmla="*/ 331760 h 60"/>
                <a:gd name="T4" fmla="*/ 62500 w 4"/>
                <a:gd name="T5" fmla="*/ 331760 h 60"/>
                <a:gd name="T6" fmla="*/ 62500 w 4"/>
                <a:gd name="T7" fmla="*/ 0 h 60"/>
                <a:gd name="T8" fmla="*/ 0 w 4"/>
                <a:gd name="T9" fmla="*/ 0 h 60"/>
                <a:gd name="T10" fmla="*/ 0 w 4"/>
                <a:gd name="T11" fmla="*/ 663398 h 60"/>
                <a:gd name="T12" fmla="*/ 0 w 4"/>
                <a:gd name="T13" fmla="*/ 995133 h 60"/>
                <a:gd name="T14" fmla="*/ 62500 w 4"/>
                <a:gd name="T15" fmla="*/ 995133 h 60"/>
                <a:gd name="T16" fmla="*/ 62500 w 4"/>
                <a:gd name="T17" fmla="*/ 663398 h 60"/>
                <a:gd name="T18" fmla="*/ 0 w 4"/>
                <a:gd name="T19" fmla="*/ 66339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250" name="Freeform 121"/>
            <p:cNvSpPr>
              <a:spLocks noEditPoints="1"/>
            </p:cNvSpPr>
            <p:nvPr/>
          </p:nvSpPr>
          <p:spPr bwMode="auto">
            <a:xfrm>
              <a:off x="4405" y="3865"/>
              <a:ext cx="20" cy="303"/>
            </a:xfrm>
            <a:custGeom>
              <a:avLst/>
              <a:gdLst>
                <a:gd name="T0" fmla="*/ 0 w 4"/>
                <a:gd name="T1" fmla="*/ 0 h 60"/>
                <a:gd name="T2" fmla="*/ 0 w 4"/>
                <a:gd name="T3" fmla="*/ 331760 h 60"/>
                <a:gd name="T4" fmla="*/ 62500 w 4"/>
                <a:gd name="T5" fmla="*/ 331760 h 60"/>
                <a:gd name="T6" fmla="*/ 62500 w 4"/>
                <a:gd name="T7" fmla="*/ 0 h 60"/>
                <a:gd name="T8" fmla="*/ 0 w 4"/>
                <a:gd name="T9" fmla="*/ 0 h 60"/>
                <a:gd name="T10" fmla="*/ 0 w 4"/>
                <a:gd name="T11" fmla="*/ 663398 h 60"/>
                <a:gd name="T12" fmla="*/ 0 w 4"/>
                <a:gd name="T13" fmla="*/ 995133 h 60"/>
                <a:gd name="T14" fmla="*/ 62500 w 4"/>
                <a:gd name="T15" fmla="*/ 995133 h 60"/>
                <a:gd name="T16" fmla="*/ 62500 w 4"/>
                <a:gd name="T17" fmla="*/ 663398 h 60"/>
                <a:gd name="T18" fmla="*/ 0 w 4"/>
                <a:gd name="T19" fmla="*/ 66339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251" name="Rectangle 122"/>
            <p:cNvSpPr>
              <a:spLocks noChangeArrowheads="1"/>
            </p:cNvSpPr>
            <p:nvPr/>
          </p:nvSpPr>
          <p:spPr bwMode="auto">
            <a:xfrm>
              <a:off x="4405" y="4269"/>
              <a:ext cx="20" cy="51"/>
            </a:xfrm>
            <a:prstGeom prst="rect">
              <a:avLst/>
            </a:prstGeom>
            <a:solidFill>
              <a:schemeClr val="bg2">
                <a:alpha val="59999"/>
              </a:schemeClr>
            </a:solidFill>
            <a:ln>
              <a:noFill/>
            </a:ln>
            <a:extLst>
              <a:ext uri="{91240B29-F687-4f45-9708-019B960494DF}">
                <a14:hiddenLine xmlns:a14="http://schemas.microsoft.com/office/drawing/2010/main" xmlns="" w="0">
                  <a:solidFill>
                    <a:srgbClr val="000000"/>
                  </a:solidFill>
                  <a:miter lim="800000"/>
                  <a:headEnd/>
                  <a:tailEnd/>
                </a14:hiddenLine>
              </a:ext>
            </a:extLst>
          </p:spPr>
          <p:txBody>
            <a:bodyPr/>
            <a:lstStyle/>
            <a:p>
              <a:endParaRPr lang="zh-CN" altLang="en-US"/>
            </a:p>
          </p:txBody>
        </p:sp>
        <p:sp>
          <p:nvSpPr>
            <p:cNvPr id="1252" name="Rectangle 123"/>
            <p:cNvSpPr>
              <a:spLocks noChangeArrowheads="1"/>
            </p:cNvSpPr>
            <p:nvPr/>
          </p:nvSpPr>
          <p:spPr bwMode="auto">
            <a:xfrm>
              <a:off x="4850" y="23"/>
              <a:ext cx="20" cy="101"/>
            </a:xfrm>
            <a:prstGeom prst="rect">
              <a:avLst/>
            </a:prstGeom>
            <a:solidFill>
              <a:schemeClr val="bg2">
                <a:alpha val="59999"/>
              </a:schemeClr>
            </a:solidFill>
            <a:ln>
              <a:noFill/>
            </a:ln>
            <a:extLst>
              <a:ext uri="{91240B29-F687-4f45-9708-019B960494DF}">
                <a14:hiddenLine xmlns:a14="http://schemas.microsoft.com/office/drawing/2010/main" xmlns="" w="0">
                  <a:solidFill>
                    <a:srgbClr val="000000"/>
                  </a:solidFill>
                  <a:miter lim="800000"/>
                  <a:headEnd/>
                  <a:tailEnd/>
                </a14:hiddenLine>
              </a:ext>
            </a:extLst>
          </p:spPr>
          <p:txBody>
            <a:bodyPr/>
            <a:lstStyle/>
            <a:p>
              <a:endParaRPr lang="zh-CN" altLang="en-US"/>
            </a:p>
          </p:txBody>
        </p:sp>
        <p:sp>
          <p:nvSpPr>
            <p:cNvPr id="1253" name="Freeform 124"/>
            <p:cNvSpPr>
              <a:spLocks noEditPoints="1"/>
            </p:cNvSpPr>
            <p:nvPr/>
          </p:nvSpPr>
          <p:spPr bwMode="auto">
            <a:xfrm>
              <a:off x="4850" y="225"/>
              <a:ext cx="20" cy="304"/>
            </a:xfrm>
            <a:custGeom>
              <a:avLst/>
              <a:gdLst>
                <a:gd name="T0" fmla="*/ 0 w 4"/>
                <a:gd name="T1" fmla="*/ 0 h 60"/>
                <a:gd name="T2" fmla="*/ 0 w 4"/>
                <a:gd name="T3" fmla="*/ 337394 h 60"/>
                <a:gd name="T4" fmla="*/ 62500 w 4"/>
                <a:gd name="T5" fmla="*/ 337394 h 60"/>
                <a:gd name="T6" fmla="*/ 62500 w 4"/>
                <a:gd name="T7" fmla="*/ 0 h 60"/>
                <a:gd name="T8" fmla="*/ 0 w 4"/>
                <a:gd name="T9" fmla="*/ 0 h 60"/>
                <a:gd name="T10" fmla="*/ 0 w 4"/>
                <a:gd name="T11" fmla="*/ 678178 h 60"/>
                <a:gd name="T12" fmla="*/ 0 w 4"/>
                <a:gd name="T13" fmla="*/ 1014909 h 60"/>
                <a:gd name="T14" fmla="*/ 62500 w 4"/>
                <a:gd name="T15" fmla="*/ 1014909 h 60"/>
                <a:gd name="T16" fmla="*/ 62500 w 4"/>
                <a:gd name="T17" fmla="*/ 678178 h 60"/>
                <a:gd name="T18" fmla="*/ 0 w 4"/>
                <a:gd name="T19" fmla="*/ 67817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254" name="Freeform 125"/>
            <p:cNvSpPr>
              <a:spLocks noEditPoints="1"/>
            </p:cNvSpPr>
            <p:nvPr/>
          </p:nvSpPr>
          <p:spPr bwMode="auto">
            <a:xfrm>
              <a:off x="4850" y="630"/>
              <a:ext cx="20" cy="303"/>
            </a:xfrm>
            <a:custGeom>
              <a:avLst/>
              <a:gdLst>
                <a:gd name="T0" fmla="*/ 0 w 4"/>
                <a:gd name="T1" fmla="*/ 0 h 60"/>
                <a:gd name="T2" fmla="*/ 0 w 4"/>
                <a:gd name="T3" fmla="*/ 331760 h 60"/>
                <a:gd name="T4" fmla="*/ 62500 w 4"/>
                <a:gd name="T5" fmla="*/ 331760 h 60"/>
                <a:gd name="T6" fmla="*/ 62500 w 4"/>
                <a:gd name="T7" fmla="*/ 0 h 60"/>
                <a:gd name="T8" fmla="*/ 0 w 4"/>
                <a:gd name="T9" fmla="*/ 0 h 60"/>
                <a:gd name="T10" fmla="*/ 0 w 4"/>
                <a:gd name="T11" fmla="*/ 663398 h 60"/>
                <a:gd name="T12" fmla="*/ 0 w 4"/>
                <a:gd name="T13" fmla="*/ 995133 h 60"/>
                <a:gd name="T14" fmla="*/ 62500 w 4"/>
                <a:gd name="T15" fmla="*/ 995133 h 60"/>
                <a:gd name="T16" fmla="*/ 62500 w 4"/>
                <a:gd name="T17" fmla="*/ 663398 h 60"/>
                <a:gd name="T18" fmla="*/ 0 w 4"/>
                <a:gd name="T19" fmla="*/ 66339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255" name="Freeform 126"/>
            <p:cNvSpPr>
              <a:spLocks noEditPoints="1"/>
            </p:cNvSpPr>
            <p:nvPr/>
          </p:nvSpPr>
          <p:spPr bwMode="auto">
            <a:xfrm>
              <a:off x="4850" y="1034"/>
              <a:ext cx="20" cy="303"/>
            </a:xfrm>
            <a:custGeom>
              <a:avLst/>
              <a:gdLst>
                <a:gd name="T0" fmla="*/ 0 w 4"/>
                <a:gd name="T1" fmla="*/ 0 h 60"/>
                <a:gd name="T2" fmla="*/ 0 w 4"/>
                <a:gd name="T3" fmla="*/ 331760 h 60"/>
                <a:gd name="T4" fmla="*/ 62500 w 4"/>
                <a:gd name="T5" fmla="*/ 331760 h 60"/>
                <a:gd name="T6" fmla="*/ 62500 w 4"/>
                <a:gd name="T7" fmla="*/ 0 h 60"/>
                <a:gd name="T8" fmla="*/ 0 w 4"/>
                <a:gd name="T9" fmla="*/ 0 h 60"/>
                <a:gd name="T10" fmla="*/ 0 w 4"/>
                <a:gd name="T11" fmla="*/ 663398 h 60"/>
                <a:gd name="T12" fmla="*/ 0 w 4"/>
                <a:gd name="T13" fmla="*/ 995133 h 60"/>
                <a:gd name="T14" fmla="*/ 62500 w 4"/>
                <a:gd name="T15" fmla="*/ 995133 h 60"/>
                <a:gd name="T16" fmla="*/ 62500 w 4"/>
                <a:gd name="T17" fmla="*/ 663398 h 60"/>
                <a:gd name="T18" fmla="*/ 0 w 4"/>
                <a:gd name="T19" fmla="*/ 66339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256" name="Freeform 127"/>
            <p:cNvSpPr>
              <a:spLocks noEditPoints="1"/>
            </p:cNvSpPr>
            <p:nvPr/>
          </p:nvSpPr>
          <p:spPr bwMode="auto">
            <a:xfrm>
              <a:off x="4850" y="1438"/>
              <a:ext cx="20" cy="304"/>
            </a:xfrm>
            <a:custGeom>
              <a:avLst/>
              <a:gdLst>
                <a:gd name="T0" fmla="*/ 0 w 4"/>
                <a:gd name="T1" fmla="*/ 0 h 60"/>
                <a:gd name="T2" fmla="*/ 0 w 4"/>
                <a:gd name="T3" fmla="*/ 337394 h 60"/>
                <a:gd name="T4" fmla="*/ 62500 w 4"/>
                <a:gd name="T5" fmla="*/ 337394 h 60"/>
                <a:gd name="T6" fmla="*/ 62500 w 4"/>
                <a:gd name="T7" fmla="*/ 0 h 60"/>
                <a:gd name="T8" fmla="*/ 0 w 4"/>
                <a:gd name="T9" fmla="*/ 0 h 60"/>
                <a:gd name="T10" fmla="*/ 0 w 4"/>
                <a:gd name="T11" fmla="*/ 678178 h 60"/>
                <a:gd name="T12" fmla="*/ 0 w 4"/>
                <a:gd name="T13" fmla="*/ 1014909 h 60"/>
                <a:gd name="T14" fmla="*/ 62500 w 4"/>
                <a:gd name="T15" fmla="*/ 1014909 h 60"/>
                <a:gd name="T16" fmla="*/ 62500 w 4"/>
                <a:gd name="T17" fmla="*/ 678178 h 60"/>
                <a:gd name="T18" fmla="*/ 0 w 4"/>
                <a:gd name="T19" fmla="*/ 67817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257" name="Freeform 128"/>
            <p:cNvSpPr>
              <a:spLocks noEditPoints="1"/>
            </p:cNvSpPr>
            <p:nvPr/>
          </p:nvSpPr>
          <p:spPr bwMode="auto">
            <a:xfrm>
              <a:off x="4850" y="1843"/>
              <a:ext cx="20" cy="303"/>
            </a:xfrm>
            <a:custGeom>
              <a:avLst/>
              <a:gdLst>
                <a:gd name="T0" fmla="*/ 0 w 4"/>
                <a:gd name="T1" fmla="*/ 0 h 60"/>
                <a:gd name="T2" fmla="*/ 0 w 4"/>
                <a:gd name="T3" fmla="*/ 331760 h 60"/>
                <a:gd name="T4" fmla="*/ 62500 w 4"/>
                <a:gd name="T5" fmla="*/ 331760 h 60"/>
                <a:gd name="T6" fmla="*/ 62500 w 4"/>
                <a:gd name="T7" fmla="*/ 0 h 60"/>
                <a:gd name="T8" fmla="*/ 0 w 4"/>
                <a:gd name="T9" fmla="*/ 0 h 60"/>
                <a:gd name="T10" fmla="*/ 0 w 4"/>
                <a:gd name="T11" fmla="*/ 663398 h 60"/>
                <a:gd name="T12" fmla="*/ 0 w 4"/>
                <a:gd name="T13" fmla="*/ 995133 h 60"/>
                <a:gd name="T14" fmla="*/ 62500 w 4"/>
                <a:gd name="T15" fmla="*/ 995133 h 60"/>
                <a:gd name="T16" fmla="*/ 62500 w 4"/>
                <a:gd name="T17" fmla="*/ 663398 h 60"/>
                <a:gd name="T18" fmla="*/ 0 w 4"/>
                <a:gd name="T19" fmla="*/ 66339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258" name="Freeform 129"/>
            <p:cNvSpPr>
              <a:spLocks noEditPoints="1"/>
            </p:cNvSpPr>
            <p:nvPr/>
          </p:nvSpPr>
          <p:spPr bwMode="auto">
            <a:xfrm>
              <a:off x="4850" y="2247"/>
              <a:ext cx="20" cy="304"/>
            </a:xfrm>
            <a:custGeom>
              <a:avLst/>
              <a:gdLst>
                <a:gd name="T0" fmla="*/ 0 w 4"/>
                <a:gd name="T1" fmla="*/ 0 h 60"/>
                <a:gd name="T2" fmla="*/ 0 w 4"/>
                <a:gd name="T3" fmla="*/ 337394 h 60"/>
                <a:gd name="T4" fmla="*/ 62500 w 4"/>
                <a:gd name="T5" fmla="*/ 337394 h 60"/>
                <a:gd name="T6" fmla="*/ 62500 w 4"/>
                <a:gd name="T7" fmla="*/ 0 h 60"/>
                <a:gd name="T8" fmla="*/ 0 w 4"/>
                <a:gd name="T9" fmla="*/ 0 h 60"/>
                <a:gd name="T10" fmla="*/ 0 w 4"/>
                <a:gd name="T11" fmla="*/ 678178 h 60"/>
                <a:gd name="T12" fmla="*/ 0 w 4"/>
                <a:gd name="T13" fmla="*/ 1014909 h 60"/>
                <a:gd name="T14" fmla="*/ 62500 w 4"/>
                <a:gd name="T15" fmla="*/ 1014909 h 60"/>
                <a:gd name="T16" fmla="*/ 62500 w 4"/>
                <a:gd name="T17" fmla="*/ 678178 h 60"/>
                <a:gd name="T18" fmla="*/ 0 w 4"/>
                <a:gd name="T19" fmla="*/ 67817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259" name="Freeform 130"/>
            <p:cNvSpPr>
              <a:spLocks noEditPoints="1"/>
            </p:cNvSpPr>
            <p:nvPr/>
          </p:nvSpPr>
          <p:spPr bwMode="auto">
            <a:xfrm>
              <a:off x="4850" y="2652"/>
              <a:ext cx="20" cy="303"/>
            </a:xfrm>
            <a:custGeom>
              <a:avLst/>
              <a:gdLst>
                <a:gd name="T0" fmla="*/ 0 w 4"/>
                <a:gd name="T1" fmla="*/ 0 h 60"/>
                <a:gd name="T2" fmla="*/ 0 w 4"/>
                <a:gd name="T3" fmla="*/ 331760 h 60"/>
                <a:gd name="T4" fmla="*/ 62500 w 4"/>
                <a:gd name="T5" fmla="*/ 331760 h 60"/>
                <a:gd name="T6" fmla="*/ 62500 w 4"/>
                <a:gd name="T7" fmla="*/ 0 h 60"/>
                <a:gd name="T8" fmla="*/ 0 w 4"/>
                <a:gd name="T9" fmla="*/ 0 h 60"/>
                <a:gd name="T10" fmla="*/ 0 w 4"/>
                <a:gd name="T11" fmla="*/ 663398 h 60"/>
                <a:gd name="T12" fmla="*/ 0 w 4"/>
                <a:gd name="T13" fmla="*/ 995133 h 60"/>
                <a:gd name="T14" fmla="*/ 62500 w 4"/>
                <a:gd name="T15" fmla="*/ 995133 h 60"/>
                <a:gd name="T16" fmla="*/ 62500 w 4"/>
                <a:gd name="T17" fmla="*/ 663398 h 60"/>
                <a:gd name="T18" fmla="*/ 0 w 4"/>
                <a:gd name="T19" fmla="*/ 66339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260" name="Freeform 131"/>
            <p:cNvSpPr>
              <a:spLocks noEditPoints="1"/>
            </p:cNvSpPr>
            <p:nvPr/>
          </p:nvSpPr>
          <p:spPr bwMode="auto">
            <a:xfrm>
              <a:off x="4850" y="3056"/>
              <a:ext cx="20" cy="303"/>
            </a:xfrm>
            <a:custGeom>
              <a:avLst/>
              <a:gdLst>
                <a:gd name="T0" fmla="*/ 0 w 4"/>
                <a:gd name="T1" fmla="*/ 0 h 60"/>
                <a:gd name="T2" fmla="*/ 0 w 4"/>
                <a:gd name="T3" fmla="*/ 331760 h 60"/>
                <a:gd name="T4" fmla="*/ 62500 w 4"/>
                <a:gd name="T5" fmla="*/ 331760 h 60"/>
                <a:gd name="T6" fmla="*/ 62500 w 4"/>
                <a:gd name="T7" fmla="*/ 0 h 60"/>
                <a:gd name="T8" fmla="*/ 0 w 4"/>
                <a:gd name="T9" fmla="*/ 0 h 60"/>
                <a:gd name="T10" fmla="*/ 0 w 4"/>
                <a:gd name="T11" fmla="*/ 663398 h 60"/>
                <a:gd name="T12" fmla="*/ 0 w 4"/>
                <a:gd name="T13" fmla="*/ 995133 h 60"/>
                <a:gd name="T14" fmla="*/ 62500 w 4"/>
                <a:gd name="T15" fmla="*/ 995133 h 60"/>
                <a:gd name="T16" fmla="*/ 62500 w 4"/>
                <a:gd name="T17" fmla="*/ 663398 h 60"/>
                <a:gd name="T18" fmla="*/ 0 w 4"/>
                <a:gd name="T19" fmla="*/ 66339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261" name="Freeform 132"/>
            <p:cNvSpPr>
              <a:spLocks noEditPoints="1"/>
            </p:cNvSpPr>
            <p:nvPr/>
          </p:nvSpPr>
          <p:spPr bwMode="auto">
            <a:xfrm>
              <a:off x="4850" y="3461"/>
              <a:ext cx="20" cy="303"/>
            </a:xfrm>
            <a:custGeom>
              <a:avLst/>
              <a:gdLst>
                <a:gd name="T0" fmla="*/ 0 w 4"/>
                <a:gd name="T1" fmla="*/ 0 h 60"/>
                <a:gd name="T2" fmla="*/ 0 w 4"/>
                <a:gd name="T3" fmla="*/ 331760 h 60"/>
                <a:gd name="T4" fmla="*/ 62500 w 4"/>
                <a:gd name="T5" fmla="*/ 331760 h 60"/>
                <a:gd name="T6" fmla="*/ 62500 w 4"/>
                <a:gd name="T7" fmla="*/ 0 h 60"/>
                <a:gd name="T8" fmla="*/ 0 w 4"/>
                <a:gd name="T9" fmla="*/ 0 h 60"/>
                <a:gd name="T10" fmla="*/ 0 w 4"/>
                <a:gd name="T11" fmla="*/ 663398 h 60"/>
                <a:gd name="T12" fmla="*/ 0 w 4"/>
                <a:gd name="T13" fmla="*/ 995133 h 60"/>
                <a:gd name="T14" fmla="*/ 62500 w 4"/>
                <a:gd name="T15" fmla="*/ 995133 h 60"/>
                <a:gd name="T16" fmla="*/ 62500 w 4"/>
                <a:gd name="T17" fmla="*/ 663398 h 60"/>
                <a:gd name="T18" fmla="*/ 0 w 4"/>
                <a:gd name="T19" fmla="*/ 66339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262" name="Freeform 133"/>
            <p:cNvSpPr>
              <a:spLocks noEditPoints="1"/>
            </p:cNvSpPr>
            <p:nvPr/>
          </p:nvSpPr>
          <p:spPr bwMode="auto">
            <a:xfrm>
              <a:off x="4850" y="3865"/>
              <a:ext cx="20" cy="303"/>
            </a:xfrm>
            <a:custGeom>
              <a:avLst/>
              <a:gdLst>
                <a:gd name="T0" fmla="*/ 0 w 4"/>
                <a:gd name="T1" fmla="*/ 0 h 60"/>
                <a:gd name="T2" fmla="*/ 0 w 4"/>
                <a:gd name="T3" fmla="*/ 331760 h 60"/>
                <a:gd name="T4" fmla="*/ 62500 w 4"/>
                <a:gd name="T5" fmla="*/ 331760 h 60"/>
                <a:gd name="T6" fmla="*/ 62500 w 4"/>
                <a:gd name="T7" fmla="*/ 0 h 60"/>
                <a:gd name="T8" fmla="*/ 0 w 4"/>
                <a:gd name="T9" fmla="*/ 0 h 60"/>
                <a:gd name="T10" fmla="*/ 0 w 4"/>
                <a:gd name="T11" fmla="*/ 663398 h 60"/>
                <a:gd name="T12" fmla="*/ 0 w 4"/>
                <a:gd name="T13" fmla="*/ 995133 h 60"/>
                <a:gd name="T14" fmla="*/ 62500 w 4"/>
                <a:gd name="T15" fmla="*/ 995133 h 60"/>
                <a:gd name="T16" fmla="*/ 62500 w 4"/>
                <a:gd name="T17" fmla="*/ 663398 h 60"/>
                <a:gd name="T18" fmla="*/ 0 w 4"/>
                <a:gd name="T19" fmla="*/ 66339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263" name="Rectangle 134"/>
            <p:cNvSpPr>
              <a:spLocks noChangeArrowheads="1"/>
            </p:cNvSpPr>
            <p:nvPr/>
          </p:nvSpPr>
          <p:spPr bwMode="auto">
            <a:xfrm>
              <a:off x="4850" y="4269"/>
              <a:ext cx="20" cy="51"/>
            </a:xfrm>
            <a:prstGeom prst="rect">
              <a:avLst/>
            </a:prstGeom>
            <a:solidFill>
              <a:schemeClr val="bg2">
                <a:alpha val="59999"/>
              </a:schemeClr>
            </a:solidFill>
            <a:ln>
              <a:noFill/>
            </a:ln>
            <a:extLst>
              <a:ext uri="{91240B29-F687-4f45-9708-019B960494DF}">
                <a14:hiddenLine xmlns:a14="http://schemas.microsoft.com/office/drawing/2010/main" xmlns="" w="0">
                  <a:solidFill>
                    <a:srgbClr val="000000"/>
                  </a:solidFill>
                  <a:miter lim="800000"/>
                  <a:headEnd/>
                  <a:tailEnd/>
                </a14:hiddenLine>
              </a:ext>
            </a:extLst>
          </p:spPr>
          <p:txBody>
            <a:bodyPr/>
            <a:lstStyle/>
            <a:p>
              <a:endParaRPr lang="zh-CN" altLang="en-US"/>
            </a:p>
          </p:txBody>
        </p:sp>
        <p:sp>
          <p:nvSpPr>
            <p:cNvPr id="1264" name="Rectangle 135"/>
            <p:cNvSpPr>
              <a:spLocks noChangeArrowheads="1"/>
            </p:cNvSpPr>
            <p:nvPr/>
          </p:nvSpPr>
          <p:spPr bwMode="auto">
            <a:xfrm>
              <a:off x="5300" y="23"/>
              <a:ext cx="20" cy="101"/>
            </a:xfrm>
            <a:prstGeom prst="rect">
              <a:avLst/>
            </a:prstGeom>
            <a:solidFill>
              <a:schemeClr val="bg2">
                <a:alpha val="59999"/>
              </a:schemeClr>
            </a:solidFill>
            <a:ln>
              <a:noFill/>
            </a:ln>
            <a:extLst>
              <a:ext uri="{91240B29-F687-4f45-9708-019B960494DF}">
                <a14:hiddenLine xmlns:a14="http://schemas.microsoft.com/office/drawing/2010/main" xmlns="" w="0">
                  <a:solidFill>
                    <a:srgbClr val="000000"/>
                  </a:solidFill>
                  <a:miter lim="800000"/>
                  <a:headEnd/>
                  <a:tailEnd/>
                </a14:hiddenLine>
              </a:ext>
            </a:extLst>
          </p:spPr>
          <p:txBody>
            <a:bodyPr/>
            <a:lstStyle/>
            <a:p>
              <a:endParaRPr lang="zh-CN" altLang="en-US"/>
            </a:p>
          </p:txBody>
        </p:sp>
        <p:sp>
          <p:nvSpPr>
            <p:cNvPr id="1265" name="Freeform 136"/>
            <p:cNvSpPr>
              <a:spLocks noEditPoints="1"/>
            </p:cNvSpPr>
            <p:nvPr/>
          </p:nvSpPr>
          <p:spPr bwMode="auto">
            <a:xfrm>
              <a:off x="5300" y="225"/>
              <a:ext cx="20" cy="304"/>
            </a:xfrm>
            <a:custGeom>
              <a:avLst/>
              <a:gdLst>
                <a:gd name="T0" fmla="*/ 0 w 4"/>
                <a:gd name="T1" fmla="*/ 0 h 60"/>
                <a:gd name="T2" fmla="*/ 0 w 4"/>
                <a:gd name="T3" fmla="*/ 337394 h 60"/>
                <a:gd name="T4" fmla="*/ 62500 w 4"/>
                <a:gd name="T5" fmla="*/ 337394 h 60"/>
                <a:gd name="T6" fmla="*/ 62500 w 4"/>
                <a:gd name="T7" fmla="*/ 0 h 60"/>
                <a:gd name="T8" fmla="*/ 0 w 4"/>
                <a:gd name="T9" fmla="*/ 0 h 60"/>
                <a:gd name="T10" fmla="*/ 0 w 4"/>
                <a:gd name="T11" fmla="*/ 678178 h 60"/>
                <a:gd name="T12" fmla="*/ 0 w 4"/>
                <a:gd name="T13" fmla="*/ 1014909 h 60"/>
                <a:gd name="T14" fmla="*/ 62500 w 4"/>
                <a:gd name="T15" fmla="*/ 1014909 h 60"/>
                <a:gd name="T16" fmla="*/ 62500 w 4"/>
                <a:gd name="T17" fmla="*/ 678178 h 60"/>
                <a:gd name="T18" fmla="*/ 0 w 4"/>
                <a:gd name="T19" fmla="*/ 67817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266" name="Freeform 137"/>
            <p:cNvSpPr>
              <a:spLocks noEditPoints="1"/>
            </p:cNvSpPr>
            <p:nvPr/>
          </p:nvSpPr>
          <p:spPr bwMode="auto">
            <a:xfrm>
              <a:off x="5300" y="630"/>
              <a:ext cx="20" cy="303"/>
            </a:xfrm>
            <a:custGeom>
              <a:avLst/>
              <a:gdLst>
                <a:gd name="T0" fmla="*/ 0 w 4"/>
                <a:gd name="T1" fmla="*/ 0 h 60"/>
                <a:gd name="T2" fmla="*/ 0 w 4"/>
                <a:gd name="T3" fmla="*/ 331760 h 60"/>
                <a:gd name="T4" fmla="*/ 62500 w 4"/>
                <a:gd name="T5" fmla="*/ 331760 h 60"/>
                <a:gd name="T6" fmla="*/ 62500 w 4"/>
                <a:gd name="T7" fmla="*/ 0 h 60"/>
                <a:gd name="T8" fmla="*/ 0 w 4"/>
                <a:gd name="T9" fmla="*/ 0 h 60"/>
                <a:gd name="T10" fmla="*/ 0 w 4"/>
                <a:gd name="T11" fmla="*/ 663398 h 60"/>
                <a:gd name="T12" fmla="*/ 0 w 4"/>
                <a:gd name="T13" fmla="*/ 995133 h 60"/>
                <a:gd name="T14" fmla="*/ 62500 w 4"/>
                <a:gd name="T15" fmla="*/ 995133 h 60"/>
                <a:gd name="T16" fmla="*/ 62500 w 4"/>
                <a:gd name="T17" fmla="*/ 663398 h 60"/>
                <a:gd name="T18" fmla="*/ 0 w 4"/>
                <a:gd name="T19" fmla="*/ 66339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267" name="Freeform 138"/>
            <p:cNvSpPr>
              <a:spLocks noEditPoints="1"/>
            </p:cNvSpPr>
            <p:nvPr/>
          </p:nvSpPr>
          <p:spPr bwMode="auto">
            <a:xfrm>
              <a:off x="5300" y="1034"/>
              <a:ext cx="20" cy="303"/>
            </a:xfrm>
            <a:custGeom>
              <a:avLst/>
              <a:gdLst>
                <a:gd name="T0" fmla="*/ 0 w 4"/>
                <a:gd name="T1" fmla="*/ 0 h 60"/>
                <a:gd name="T2" fmla="*/ 0 w 4"/>
                <a:gd name="T3" fmla="*/ 331760 h 60"/>
                <a:gd name="T4" fmla="*/ 62500 w 4"/>
                <a:gd name="T5" fmla="*/ 331760 h 60"/>
                <a:gd name="T6" fmla="*/ 62500 w 4"/>
                <a:gd name="T7" fmla="*/ 0 h 60"/>
                <a:gd name="T8" fmla="*/ 0 w 4"/>
                <a:gd name="T9" fmla="*/ 0 h 60"/>
                <a:gd name="T10" fmla="*/ 0 w 4"/>
                <a:gd name="T11" fmla="*/ 663398 h 60"/>
                <a:gd name="T12" fmla="*/ 0 w 4"/>
                <a:gd name="T13" fmla="*/ 995133 h 60"/>
                <a:gd name="T14" fmla="*/ 62500 w 4"/>
                <a:gd name="T15" fmla="*/ 995133 h 60"/>
                <a:gd name="T16" fmla="*/ 62500 w 4"/>
                <a:gd name="T17" fmla="*/ 663398 h 60"/>
                <a:gd name="T18" fmla="*/ 0 w 4"/>
                <a:gd name="T19" fmla="*/ 66339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268" name="Freeform 139"/>
            <p:cNvSpPr>
              <a:spLocks noEditPoints="1"/>
            </p:cNvSpPr>
            <p:nvPr/>
          </p:nvSpPr>
          <p:spPr bwMode="auto">
            <a:xfrm>
              <a:off x="5300" y="1438"/>
              <a:ext cx="20" cy="304"/>
            </a:xfrm>
            <a:custGeom>
              <a:avLst/>
              <a:gdLst>
                <a:gd name="T0" fmla="*/ 0 w 4"/>
                <a:gd name="T1" fmla="*/ 0 h 60"/>
                <a:gd name="T2" fmla="*/ 0 w 4"/>
                <a:gd name="T3" fmla="*/ 337394 h 60"/>
                <a:gd name="T4" fmla="*/ 62500 w 4"/>
                <a:gd name="T5" fmla="*/ 337394 h 60"/>
                <a:gd name="T6" fmla="*/ 62500 w 4"/>
                <a:gd name="T7" fmla="*/ 0 h 60"/>
                <a:gd name="T8" fmla="*/ 0 w 4"/>
                <a:gd name="T9" fmla="*/ 0 h 60"/>
                <a:gd name="T10" fmla="*/ 0 w 4"/>
                <a:gd name="T11" fmla="*/ 678178 h 60"/>
                <a:gd name="T12" fmla="*/ 0 w 4"/>
                <a:gd name="T13" fmla="*/ 1014909 h 60"/>
                <a:gd name="T14" fmla="*/ 62500 w 4"/>
                <a:gd name="T15" fmla="*/ 1014909 h 60"/>
                <a:gd name="T16" fmla="*/ 62500 w 4"/>
                <a:gd name="T17" fmla="*/ 678178 h 60"/>
                <a:gd name="T18" fmla="*/ 0 w 4"/>
                <a:gd name="T19" fmla="*/ 67817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269" name="Freeform 140"/>
            <p:cNvSpPr>
              <a:spLocks noEditPoints="1"/>
            </p:cNvSpPr>
            <p:nvPr/>
          </p:nvSpPr>
          <p:spPr bwMode="auto">
            <a:xfrm>
              <a:off x="5300" y="1843"/>
              <a:ext cx="20" cy="303"/>
            </a:xfrm>
            <a:custGeom>
              <a:avLst/>
              <a:gdLst>
                <a:gd name="T0" fmla="*/ 0 w 4"/>
                <a:gd name="T1" fmla="*/ 0 h 60"/>
                <a:gd name="T2" fmla="*/ 0 w 4"/>
                <a:gd name="T3" fmla="*/ 331760 h 60"/>
                <a:gd name="T4" fmla="*/ 62500 w 4"/>
                <a:gd name="T5" fmla="*/ 331760 h 60"/>
                <a:gd name="T6" fmla="*/ 62500 w 4"/>
                <a:gd name="T7" fmla="*/ 0 h 60"/>
                <a:gd name="T8" fmla="*/ 0 w 4"/>
                <a:gd name="T9" fmla="*/ 0 h 60"/>
                <a:gd name="T10" fmla="*/ 0 w 4"/>
                <a:gd name="T11" fmla="*/ 663398 h 60"/>
                <a:gd name="T12" fmla="*/ 0 w 4"/>
                <a:gd name="T13" fmla="*/ 995133 h 60"/>
                <a:gd name="T14" fmla="*/ 62500 w 4"/>
                <a:gd name="T15" fmla="*/ 995133 h 60"/>
                <a:gd name="T16" fmla="*/ 62500 w 4"/>
                <a:gd name="T17" fmla="*/ 663398 h 60"/>
                <a:gd name="T18" fmla="*/ 0 w 4"/>
                <a:gd name="T19" fmla="*/ 66339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270" name="Freeform 141"/>
            <p:cNvSpPr>
              <a:spLocks noEditPoints="1"/>
            </p:cNvSpPr>
            <p:nvPr/>
          </p:nvSpPr>
          <p:spPr bwMode="auto">
            <a:xfrm>
              <a:off x="5300" y="2247"/>
              <a:ext cx="20" cy="304"/>
            </a:xfrm>
            <a:custGeom>
              <a:avLst/>
              <a:gdLst>
                <a:gd name="T0" fmla="*/ 0 w 4"/>
                <a:gd name="T1" fmla="*/ 0 h 60"/>
                <a:gd name="T2" fmla="*/ 0 w 4"/>
                <a:gd name="T3" fmla="*/ 337394 h 60"/>
                <a:gd name="T4" fmla="*/ 62500 w 4"/>
                <a:gd name="T5" fmla="*/ 337394 h 60"/>
                <a:gd name="T6" fmla="*/ 62500 w 4"/>
                <a:gd name="T7" fmla="*/ 0 h 60"/>
                <a:gd name="T8" fmla="*/ 0 w 4"/>
                <a:gd name="T9" fmla="*/ 0 h 60"/>
                <a:gd name="T10" fmla="*/ 0 w 4"/>
                <a:gd name="T11" fmla="*/ 678178 h 60"/>
                <a:gd name="T12" fmla="*/ 0 w 4"/>
                <a:gd name="T13" fmla="*/ 1014909 h 60"/>
                <a:gd name="T14" fmla="*/ 62500 w 4"/>
                <a:gd name="T15" fmla="*/ 1014909 h 60"/>
                <a:gd name="T16" fmla="*/ 62500 w 4"/>
                <a:gd name="T17" fmla="*/ 678178 h 60"/>
                <a:gd name="T18" fmla="*/ 0 w 4"/>
                <a:gd name="T19" fmla="*/ 67817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271" name="Freeform 142"/>
            <p:cNvSpPr>
              <a:spLocks noEditPoints="1"/>
            </p:cNvSpPr>
            <p:nvPr/>
          </p:nvSpPr>
          <p:spPr bwMode="auto">
            <a:xfrm>
              <a:off x="5300" y="2652"/>
              <a:ext cx="20" cy="303"/>
            </a:xfrm>
            <a:custGeom>
              <a:avLst/>
              <a:gdLst>
                <a:gd name="T0" fmla="*/ 0 w 4"/>
                <a:gd name="T1" fmla="*/ 0 h 60"/>
                <a:gd name="T2" fmla="*/ 0 w 4"/>
                <a:gd name="T3" fmla="*/ 331760 h 60"/>
                <a:gd name="T4" fmla="*/ 62500 w 4"/>
                <a:gd name="T5" fmla="*/ 331760 h 60"/>
                <a:gd name="T6" fmla="*/ 62500 w 4"/>
                <a:gd name="T7" fmla="*/ 0 h 60"/>
                <a:gd name="T8" fmla="*/ 0 w 4"/>
                <a:gd name="T9" fmla="*/ 0 h 60"/>
                <a:gd name="T10" fmla="*/ 0 w 4"/>
                <a:gd name="T11" fmla="*/ 663398 h 60"/>
                <a:gd name="T12" fmla="*/ 0 w 4"/>
                <a:gd name="T13" fmla="*/ 995133 h 60"/>
                <a:gd name="T14" fmla="*/ 62500 w 4"/>
                <a:gd name="T15" fmla="*/ 995133 h 60"/>
                <a:gd name="T16" fmla="*/ 62500 w 4"/>
                <a:gd name="T17" fmla="*/ 663398 h 60"/>
                <a:gd name="T18" fmla="*/ 0 w 4"/>
                <a:gd name="T19" fmla="*/ 66339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272" name="Freeform 143"/>
            <p:cNvSpPr>
              <a:spLocks noEditPoints="1"/>
            </p:cNvSpPr>
            <p:nvPr/>
          </p:nvSpPr>
          <p:spPr bwMode="auto">
            <a:xfrm>
              <a:off x="5300" y="3056"/>
              <a:ext cx="20" cy="303"/>
            </a:xfrm>
            <a:custGeom>
              <a:avLst/>
              <a:gdLst>
                <a:gd name="T0" fmla="*/ 0 w 4"/>
                <a:gd name="T1" fmla="*/ 0 h 60"/>
                <a:gd name="T2" fmla="*/ 0 w 4"/>
                <a:gd name="T3" fmla="*/ 331760 h 60"/>
                <a:gd name="T4" fmla="*/ 62500 w 4"/>
                <a:gd name="T5" fmla="*/ 331760 h 60"/>
                <a:gd name="T6" fmla="*/ 62500 w 4"/>
                <a:gd name="T7" fmla="*/ 0 h 60"/>
                <a:gd name="T8" fmla="*/ 0 w 4"/>
                <a:gd name="T9" fmla="*/ 0 h 60"/>
                <a:gd name="T10" fmla="*/ 0 w 4"/>
                <a:gd name="T11" fmla="*/ 663398 h 60"/>
                <a:gd name="T12" fmla="*/ 0 w 4"/>
                <a:gd name="T13" fmla="*/ 995133 h 60"/>
                <a:gd name="T14" fmla="*/ 62500 w 4"/>
                <a:gd name="T15" fmla="*/ 995133 h 60"/>
                <a:gd name="T16" fmla="*/ 62500 w 4"/>
                <a:gd name="T17" fmla="*/ 663398 h 60"/>
                <a:gd name="T18" fmla="*/ 0 w 4"/>
                <a:gd name="T19" fmla="*/ 66339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273" name="Freeform 144"/>
            <p:cNvSpPr>
              <a:spLocks noEditPoints="1"/>
            </p:cNvSpPr>
            <p:nvPr/>
          </p:nvSpPr>
          <p:spPr bwMode="auto">
            <a:xfrm>
              <a:off x="5300" y="3461"/>
              <a:ext cx="20" cy="303"/>
            </a:xfrm>
            <a:custGeom>
              <a:avLst/>
              <a:gdLst>
                <a:gd name="T0" fmla="*/ 0 w 4"/>
                <a:gd name="T1" fmla="*/ 0 h 60"/>
                <a:gd name="T2" fmla="*/ 0 w 4"/>
                <a:gd name="T3" fmla="*/ 331760 h 60"/>
                <a:gd name="T4" fmla="*/ 62500 w 4"/>
                <a:gd name="T5" fmla="*/ 331760 h 60"/>
                <a:gd name="T6" fmla="*/ 62500 w 4"/>
                <a:gd name="T7" fmla="*/ 0 h 60"/>
                <a:gd name="T8" fmla="*/ 0 w 4"/>
                <a:gd name="T9" fmla="*/ 0 h 60"/>
                <a:gd name="T10" fmla="*/ 0 w 4"/>
                <a:gd name="T11" fmla="*/ 663398 h 60"/>
                <a:gd name="T12" fmla="*/ 0 w 4"/>
                <a:gd name="T13" fmla="*/ 995133 h 60"/>
                <a:gd name="T14" fmla="*/ 62500 w 4"/>
                <a:gd name="T15" fmla="*/ 995133 h 60"/>
                <a:gd name="T16" fmla="*/ 62500 w 4"/>
                <a:gd name="T17" fmla="*/ 663398 h 60"/>
                <a:gd name="T18" fmla="*/ 0 w 4"/>
                <a:gd name="T19" fmla="*/ 66339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274" name="Freeform 145"/>
            <p:cNvSpPr>
              <a:spLocks noEditPoints="1"/>
            </p:cNvSpPr>
            <p:nvPr/>
          </p:nvSpPr>
          <p:spPr bwMode="auto">
            <a:xfrm>
              <a:off x="5300" y="3865"/>
              <a:ext cx="20" cy="303"/>
            </a:xfrm>
            <a:custGeom>
              <a:avLst/>
              <a:gdLst>
                <a:gd name="T0" fmla="*/ 0 w 4"/>
                <a:gd name="T1" fmla="*/ 0 h 60"/>
                <a:gd name="T2" fmla="*/ 0 w 4"/>
                <a:gd name="T3" fmla="*/ 331760 h 60"/>
                <a:gd name="T4" fmla="*/ 62500 w 4"/>
                <a:gd name="T5" fmla="*/ 331760 h 60"/>
                <a:gd name="T6" fmla="*/ 62500 w 4"/>
                <a:gd name="T7" fmla="*/ 0 h 60"/>
                <a:gd name="T8" fmla="*/ 0 w 4"/>
                <a:gd name="T9" fmla="*/ 0 h 60"/>
                <a:gd name="T10" fmla="*/ 0 w 4"/>
                <a:gd name="T11" fmla="*/ 663398 h 60"/>
                <a:gd name="T12" fmla="*/ 0 w 4"/>
                <a:gd name="T13" fmla="*/ 995133 h 60"/>
                <a:gd name="T14" fmla="*/ 62500 w 4"/>
                <a:gd name="T15" fmla="*/ 995133 h 60"/>
                <a:gd name="T16" fmla="*/ 62500 w 4"/>
                <a:gd name="T17" fmla="*/ 663398 h 60"/>
                <a:gd name="T18" fmla="*/ 0 w 4"/>
                <a:gd name="T19" fmla="*/ 66339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275" name="Rectangle 146"/>
            <p:cNvSpPr>
              <a:spLocks noChangeArrowheads="1"/>
            </p:cNvSpPr>
            <p:nvPr/>
          </p:nvSpPr>
          <p:spPr bwMode="auto">
            <a:xfrm>
              <a:off x="5300" y="4269"/>
              <a:ext cx="20" cy="51"/>
            </a:xfrm>
            <a:prstGeom prst="rect">
              <a:avLst/>
            </a:prstGeom>
            <a:solidFill>
              <a:schemeClr val="bg2">
                <a:alpha val="59999"/>
              </a:schemeClr>
            </a:solidFill>
            <a:ln>
              <a:noFill/>
            </a:ln>
            <a:extLst>
              <a:ext uri="{91240B29-F687-4f45-9708-019B960494DF}">
                <a14:hiddenLine xmlns:a14="http://schemas.microsoft.com/office/drawing/2010/main" xmlns="" w="0">
                  <a:solidFill>
                    <a:srgbClr val="000000"/>
                  </a:solidFill>
                  <a:miter lim="800000"/>
                  <a:headEnd/>
                  <a:tailEnd/>
                </a14:hiddenLine>
              </a:ext>
            </a:extLst>
          </p:spPr>
          <p:txBody>
            <a:bodyPr/>
            <a:lstStyle/>
            <a:p>
              <a:endParaRPr lang="zh-CN" altLang="en-US"/>
            </a:p>
          </p:txBody>
        </p:sp>
        <p:sp>
          <p:nvSpPr>
            <p:cNvPr id="1276" name="Freeform 147"/>
            <p:cNvSpPr>
              <a:spLocks/>
            </p:cNvSpPr>
            <p:nvPr/>
          </p:nvSpPr>
          <p:spPr bwMode="auto">
            <a:xfrm>
              <a:off x="349" y="3304"/>
              <a:ext cx="20" cy="10"/>
            </a:xfrm>
            <a:custGeom>
              <a:avLst/>
              <a:gdLst>
                <a:gd name="T0" fmla="*/ 0 w 4"/>
                <a:gd name="T1" fmla="*/ 15625 h 2"/>
                <a:gd name="T2" fmla="*/ 0 w 4"/>
                <a:gd name="T3" fmla="*/ 15625 h 2"/>
                <a:gd name="T4" fmla="*/ 0 60000 65536"/>
                <a:gd name="T5" fmla="*/ 0 60000 65536"/>
              </a:gdLst>
              <a:ahLst/>
              <a:cxnLst>
                <a:cxn ang="T4">
                  <a:pos x="T0" y="T1"/>
                </a:cxn>
                <a:cxn ang="T5">
                  <a:pos x="T2" y="T3"/>
                </a:cxn>
              </a:cxnLst>
              <a:rect l="0" t="0" r="r" b="b"/>
              <a:pathLst>
                <a:path w="4" h="2">
                  <a:moveTo>
                    <a:pt x="0" y="1"/>
                  </a:moveTo>
                  <a:cubicBezTo>
                    <a:pt x="1" y="2"/>
                    <a:pt x="4" y="0"/>
                    <a:pt x="0" y="1"/>
                  </a:cubicBezTo>
                  <a:close/>
                </a:path>
              </a:pathLst>
            </a:custGeom>
            <a:solidFill>
              <a:schemeClr val="bg2">
                <a:alpha val="59999"/>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grpSp>
      <p:grpSp>
        <p:nvGrpSpPr>
          <p:cNvPr id="1027" name="Group 148"/>
          <p:cNvGrpSpPr>
            <a:grpSpLocks/>
          </p:cNvGrpSpPr>
          <p:nvPr/>
        </p:nvGrpSpPr>
        <p:grpSpPr bwMode="auto">
          <a:xfrm>
            <a:off x="1066800" y="3444875"/>
            <a:ext cx="533400" cy="492125"/>
            <a:chOff x="96" y="2784"/>
            <a:chExt cx="1062" cy="981"/>
          </a:xfrm>
        </p:grpSpPr>
        <p:sp>
          <p:nvSpPr>
            <p:cNvPr id="1119" name="Freeform 149"/>
            <p:cNvSpPr>
              <a:spLocks/>
            </p:cNvSpPr>
            <p:nvPr userDrawn="1"/>
          </p:nvSpPr>
          <p:spPr bwMode="auto">
            <a:xfrm>
              <a:off x="121" y="2784"/>
              <a:ext cx="207" cy="81"/>
            </a:xfrm>
            <a:custGeom>
              <a:avLst/>
              <a:gdLst>
                <a:gd name="T0" fmla="*/ 495094 w 41"/>
                <a:gd name="T1" fmla="*/ 202930 h 16"/>
                <a:gd name="T2" fmla="*/ 613346 w 41"/>
                <a:gd name="T3" fmla="*/ 169457 h 16"/>
                <a:gd name="T4" fmla="*/ 629583 w 41"/>
                <a:gd name="T5" fmla="*/ 153105 h 16"/>
                <a:gd name="T6" fmla="*/ 515284 w 41"/>
                <a:gd name="T7" fmla="*/ 16478 h 16"/>
                <a:gd name="T8" fmla="*/ 131273 w 41"/>
                <a:gd name="T9" fmla="*/ 186578 h 16"/>
                <a:gd name="T10" fmla="*/ 495094 w 41"/>
                <a:gd name="T11" fmla="*/ 202930 h 1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accent2"/>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120" name="Freeform 150"/>
            <p:cNvSpPr>
              <a:spLocks noEditPoints="1"/>
            </p:cNvSpPr>
            <p:nvPr userDrawn="1"/>
          </p:nvSpPr>
          <p:spPr bwMode="auto">
            <a:xfrm>
              <a:off x="96" y="2789"/>
              <a:ext cx="1062" cy="976"/>
            </a:xfrm>
            <a:custGeom>
              <a:avLst/>
              <a:gdLst>
                <a:gd name="T0" fmla="*/ 2725471 w 210"/>
                <a:gd name="T1" fmla="*/ 2593070 h 193"/>
                <a:gd name="T2" fmla="*/ 2543632 w 210"/>
                <a:gd name="T3" fmla="*/ 2090122 h 193"/>
                <a:gd name="T4" fmla="*/ 2374839 w 210"/>
                <a:gd name="T5" fmla="*/ 1657142 h 193"/>
                <a:gd name="T6" fmla="*/ 2758843 w 210"/>
                <a:gd name="T7" fmla="*/ 1554465 h 193"/>
                <a:gd name="T8" fmla="*/ 2440926 w 210"/>
                <a:gd name="T9" fmla="*/ 1372767 h 193"/>
                <a:gd name="T10" fmla="*/ 2626007 w 210"/>
                <a:gd name="T11" fmla="*/ 1389060 h 193"/>
                <a:gd name="T12" fmla="*/ 2626007 w 210"/>
                <a:gd name="T13" fmla="*/ 1286383 h 193"/>
                <a:gd name="T14" fmla="*/ 2259091 w 210"/>
                <a:gd name="T15" fmla="*/ 1302803 h 193"/>
                <a:gd name="T16" fmla="*/ 2140117 w 210"/>
                <a:gd name="T17" fmla="*/ 2090122 h 193"/>
                <a:gd name="T18" fmla="*/ 2074005 w 210"/>
                <a:gd name="T19" fmla="*/ 1405349 h 193"/>
                <a:gd name="T20" fmla="*/ 1974673 w 210"/>
                <a:gd name="T21" fmla="*/ 1120974 h 193"/>
                <a:gd name="T22" fmla="*/ 2074005 w 210"/>
                <a:gd name="T23" fmla="*/ 853403 h 193"/>
                <a:gd name="T24" fmla="*/ 2024339 w 210"/>
                <a:gd name="T25" fmla="*/ 618693 h 193"/>
                <a:gd name="T26" fmla="*/ 1990992 w 210"/>
                <a:gd name="T27" fmla="*/ 400246 h 193"/>
                <a:gd name="T28" fmla="*/ 2209425 w 210"/>
                <a:gd name="T29" fmla="*/ 651402 h 193"/>
                <a:gd name="T30" fmla="*/ 2493965 w 210"/>
                <a:gd name="T31" fmla="*/ 300815 h 193"/>
                <a:gd name="T32" fmla="*/ 2457372 w 210"/>
                <a:gd name="T33" fmla="*/ 601610 h 193"/>
                <a:gd name="T34" fmla="*/ 2391285 w 210"/>
                <a:gd name="T35" fmla="*/ 803739 h 193"/>
                <a:gd name="T36" fmla="*/ 2408216 w 210"/>
                <a:gd name="T37" fmla="*/ 1120974 h 193"/>
                <a:gd name="T38" fmla="*/ 3327266 w 210"/>
                <a:gd name="T39" fmla="*/ 485866 h 193"/>
                <a:gd name="T40" fmla="*/ 1504945 w 210"/>
                <a:gd name="T41" fmla="*/ 16289 h 193"/>
                <a:gd name="T42" fmla="*/ 936006 w 210"/>
                <a:gd name="T43" fmla="*/ 132165 h 193"/>
                <a:gd name="T44" fmla="*/ 1422569 w 210"/>
                <a:gd name="T45" fmla="*/ 201491 h 193"/>
                <a:gd name="T46" fmla="*/ 1002093 w 210"/>
                <a:gd name="T47" fmla="*/ 366900 h 193"/>
                <a:gd name="T48" fmla="*/ 969358 w 210"/>
                <a:gd name="T49" fmla="*/ 485866 h 193"/>
                <a:gd name="T50" fmla="*/ 635046 w 210"/>
                <a:gd name="T51" fmla="*/ 284501 h 193"/>
                <a:gd name="T52" fmla="*/ 218458 w 210"/>
                <a:gd name="T53" fmla="*/ 1924718 h 193"/>
                <a:gd name="T54" fmla="*/ 1019024 w 210"/>
                <a:gd name="T55" fmla="*/ 2440733 h 193"/>
                <a:gd name="T56" fmla="*/ 754146 w 210"/>
                <a:gd name="T57" fmla="*/ 2225533 h 193"/>
                <a:gd name="T58" fmla="*/ 585379 w 210"/>
                <a:gd name="T59" fmla="*/ 2424288 h 193"/>
                <a:gd name="T60" fmla="*/ 535713 w 210"/>
                <a:gd name="T61" fmla="*/ 2139786 h 193"/>
                <a:gd name="T62" fmla="*/ 770435 w 210"/>
                <a:gd name="T63" fmla="*/ 1438720 h 193"/>
                <a:gd name="T64" fmla="*/ 1121067 w 210"/>
                <a:gd name="T65" fmla="*/ 1389060 h 193"/>
                <a:gd name="T66" fmla="*/ 1187817 w 210"/>
                <a:gd name="T67" fmla="*/ 1587173 h 193"/>
                <a:gd name="T68" fmla="*/ 1019024 w 210"/>
                <a:gd name="T69" fmla="*/ 2024042 h 193"/>
                <a:gd name="T70" fmla="*/ 1521361 w 210"/>
                <a:gd name="T71" fmla="*/ 3009605 h 193"/>
                <a:gd name="T72" fmla="*/ 3112697 w 210"/>
                <a:gd name="T73" fmla="*/ 2774894 h 193"/>
                <a:gd name="T74" fmla="*/ 3043389 w 210"/>
                <a:gd name="T75" fmla="*/ 1104559 h 193"/>
                <a:gd name="T76" fmla="*/ 2758843 w 210"/>
                <a:gd name="T77" fmla="*/ 1001882 h 193"/>
                <a:gd name="T78" fmla="*/ 1888949 w 210"/>
                <a:gd name="T79" fmla="*/ 1018939 h 193"/>
                <a:gd name="T80" fmla="*/ 1805906 w 210"/>
                <a:gd name="T81" fmla="*/ 1455140 h 193"/>
                <a:gd name="T82" fmla="*/ 1908586 w 210"/>
                <a:gd name="T83" fmla="*/ 836472 h 193"/>
                <a:gd name="T84" fmla="*/ 1488651 w 210"/>
                <a:gd name="T85" fmla="*/ 432980 h 193"/>
                <a:gd name="T86" fmla="*/ 1756113 w 210"/>
                <a:gd name="T87" fmla="*/ 585317 h 193"/>
                <a:gd name="T88" fmla="*/ 1019024 w 210"/>
                <a:gd name="T89" fmla="*/ 1204010 h 193"/>
                <a:gd name="T90" fmla="*/ 400293 w 210"/>
                <a:gd name="T91" fmla="*/ 618693 h 193"/>
                <a:gd name="T92" fmla="*/ 1138024 w 210"/>
                <a:gd name="T93" fmla="*/ 668358 h 193"/>
                <a:gd name="T94" fmla="*/ 1323237 w 210"/>
                <a:gd name="T95" fmla="*/ 668358 h 193"/>
                <a:gd name="T96" fmla="*/ 1805906 w 210"/>
                <a:gd name="T97" fmla="*/ 754079 h 193"/>
                <a:gd name="T98" fmla="*/ 1657418 w 210"/>
                <a:gd name="T99" fmla="*/ 1554465 h 193"/>
                <a:gd name="T100" fmla="*/ 1554738 w 210"/>
                <a:gd name="T101" fmla="*/ 853403 h 193"/>
                <a:gd name="T102" fmla="*/ 1019024 w 210"/>
                <a:gd name="T103" fmla="*/ 1204010 h 193"/>
                <a:gd name="T104" fmla="*/ 1339526 w 210"/>
                <a:gd name="T105" fmla="*/ 1372767 h 193"/>
                <a:gd name="T106" fmla="*/ 1471694 w 210"/>
                <a:gd name="T107" fmla="*/ 969148 h 193"/>
                <a:gd name="T108" fmla="*/ 1706447 w 210"/>
                <a:gd name="T109" fmla="*/ 2424288 h 193"/>
                <a:gd name="T110" fmla="*/ 1372903 w 210"/>
                <a:gd name="T111" fmla="*/ 1604256 h 193"/>
                <a:gd name="T112" fmla="*/ 1958252 w 210"/>
                <a:gd name="T113" fmla="*/ 1773018 h 19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accent2"/>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121" name="Freeform 151"/>
            <p:cNvSpPr>
              <a:spLocks/>
            </p:cNvSpPr>
            <p:nvPr userDrawn="1"/>
          </p:nvSpPr>
          <p:spPr bwMode="auto">
            <a:xfrm>
              <a:off x="348" y="3254"/>
              <a:ext cx="86" cy="102"/>
            </a:xfrm>
            <a:custGeom>
              <a:avLst/>
              <a:gdLst>
                <a:gd name="T0" fmla="*/ 235109 w 17"/>
                <a:gd name="T1" fmla="*/ 89944 h 20"/>
                <a:gd name="T2" fmla="*/ 152630 w 17"/>
                <a:gd name="T3" fmla="*/ 351788 h 20"/>
                <a:gd name="T4" fmla="*/ 235109 w 17"/>
                <a:gd name="T5" fmla="*/ 89944 h 20"/>
                <a:gd name="T6" fmla="*/ 0 60000 65536"/>
                <a:gd name="T7" fmla="*/ 0 60000 65536"/>
                <a:gd name="T8" fmla="*/ 0 60000 65536"/>
              </a:gdLst>
              <a:ahLst/>
              <a:cxnLst>
                <a:cxn ang="T6">
                  <a:pos x="T0" y="T1"/>
                </a:cxn>
                <a:cxn ang="T7">
                  <a:pos x="T2" y="T3"/>
                </a:cxn>
                <a:cxn ang="T8">
                  <a:pos x="T4" y="T5"/>
                </a:cxn>
              </a:cxnLst>
              <a:rect l="0" t="0" r="r" b="b"/>
              <a:pathLst>
                <a:path w="17" h="20">
                  <a:moveTo>
                    <a:pt x="14" y="5"/>
                  </a:moveTo>
                  <a:cubicBezTo>
                    <a:pt x="13" y="0"/>
                    <a:pt x="0" y="8"/>
                    <a:pt x="9" y="20"/>
                  </a:cubicBezTo>
                  <a:cubicBezTo>
                    <a:pt x="9" y="20"/>
                    <a:pt x="17" y="17"/>
                    <a:pt x="14" y="5"/>
                  </a:cubicBezTo>
                  <a:close/>
                </a:path>
              </a:pathLst>
            </a:custGeom>
            <a:solidFill>
              <a:schemeClr val="accent2"/>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122" name="Freeform 152"/>
            <p:cNvSpPr>
              <a:spLocks/>
            </p:cNvSpPr>
            <p:nvPr userDrawn="1"/>
          </p:nvSpPr>
          <p:spPr bwMode="auto">
            <a:xfrm>
              <a:off x="267" y="3295"/>
              <a:ext cx="76" cy="136"/>
            </a:xfrm>
            <a:custGeom>
              <a:avLst/>
              <a:gdLst>
                <a:gd name="T0" fmla="*/ 116675 w 15"/>
                <a:gd name="T1" fmla="*/ 162177 h 27"/>
                <a:gd name="T2" fmla="*/ 66591 w 15"/>
                <a:gd name="T3" fmla="*/ 408816 h 27"/>
                <a:gd name="T4" fmla="*/ 253759 w 15"/>
                <a:gd name="T5" fmla="*/ 262621 h 27"/>
                <a:gd name="T6" fmla="*/ 220081 w 15"/>
                <a:gd name="T7" fmla="*/ 129321 h 27"/>
                <a:gd name="T8" fmla="*/ 116675 w 15"/>
                <a:gd name="T9" fmla="*/ 162177 h 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accent2"/>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123" name="Freeform 153"/>
            <p:cNvSpPr>
              <a:spLocks/>
            </p:cNvSpPr>
            <p:nvPr userDrawn="1"/>
          </p:nvSpPr>
          <p:spPr bwMode="auto">
            <a:xfrm>
              <a:off x="222" y="3022"/>
              <a:ext cx="243" cy="116"/>
            </a:xfrm>
            <a:custGeom>
              <a:avLst/>
              <a:gdLst>
                <a:gd name="T0" fmla="*/ 675196 w 48"/>
                <a:gd name="T1" fmla="*/ 32329 h 23"/>
                <a:gd name="T2" fmla="*/ 153105 w 48"/>
                <a:gd name="T3" fmla="*/ 16154 h 23"/>
                <a:gd name="T4" fmla="*/ 16478 w 48"/>
                <a:gd name="T5" fmla="*/ 146896 h 23"/>
                <a:gd name="T6" fmla="*/ 369132 w 48"/>
                <a:gd name="T7" fmla="*/ 346119 h 23"/>
                <a:gd name="T8" fmla="*/ 572063 w 48"/>
                <a:gd name="T9" fmla="*/ 329329 h 23"/>
                <a:gd name="T10" fmla="*/ 675196 w 48"/>
                <a:gd name="T11" fmla="*/ 313150 h 23"/>
                <a:gd name="T12" fmla="*/ 675196 w 48"/>
                <a:gd name="T13" fmla="*/ 32329 h 2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accent2"/>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124" name="Freeform 154"/>
            <p:cNvSpPr>
              <a:spLocks/>
            </p:cNvSpPr>
            <p:nvPr userDrawn="1"/>
          </p:nvSpPr>
          <p:spPr bwMode="auto">
            <a:xfrm>
              <a:off x="500" y="3345"/>
              <a:ext cx="177" cy="187"/>
            </a:xfrm>
            <a:custGeom>
              <a:avLst/>
              <a:gdLst>
                <a:gd name="T0" fmla="*/ 400293 w 35"/>
                <a:gd name="T1" fmla="*/ 33306 h 37"/>
                <a:gd name="T2" fmla="*/ 185086 w 35"/>
                <a:gd name="T3" fmla="*/ 33306 h 37"/>
                <a:gd name="T4" fmla="*/ 66087 w 35"/>
                <a:gd name="T5" fmla="*/ 332804 h 37"/>
                <a:gd name="T6" fmla="*/ 469601 w 35"/>
                <a:gd name="T7" fmla="*/ 365984 h 37"/>
                <a:gd name="T8" fmla="*/ 400293 w 35"/>
                <a:gd name="T9" fmla="*/ 33306 h 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accent2"/>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125" name="Freeform 155"/>
            <p:cNvSpPr>
              <a:spLocks/>
            </p:cNvSpPr>
            <p:nvPr userDrawn="1"/>
          </p:nvSpPr>
          <p:spPr bwMode="auto">
            <a:xfrm>
              <a:off x="905" y="3158"/>
              <a:ext cx="177" cy="36"/>
            </a:xfrm>
            <a:custGeom>
              <a:avLst/>
              <a:gdLst>
                <a:gd name="T0" fmla="*/ 82376 w 35"/>
                <a:gd name="T1" fmla="*/ 0 h 7"/>
                <a:gd name="T2" fmla="*/ 234879 w 35"/>
                <a:gd name="T3" fmla="*/ 93708 h 7"/>
                <a:gd name="T4" fmla="*/ 82376 w 35"/>
                <a:gd name="T5" fmla="*/ 0 h 7"/>
                <a:gd name="T6" fmla="*/ 0 60000 65536"/>
                <a:gd name="T7" fmla="*/ 0 60000 65536"/>
                <a:gd name="T8" fmla="*/ 0 60000 65536"/>
              </a:gdLst>
              <a:ahLst/>
              <a:cxnLst>
                <a:cxn ang="T6">
                  <a:pos x="T0" y="T1"/>
                </a:cxn>
                <a:cxn ang="T7">
                  <a:pos x="T2" y="T3"/>
                </a:cxn>
                <a:cxn ang="T8">
                  <a:pos x="T4" y="T5"/>
                </a:cxn>
              </a:cxnLst>
              <a:rect l="0" t="0" r="r" b="b"/>
              <a:pathLst>
                <a:path w="35" h="7">
                  <a:moveTo>
                    <a:pt x="5" y="0"/>
                  </a:moveTo>
                  <a:cubicBezTo>
                    <a:pt x="0" y="0"/>
                    <a:pt x="7" y="7"/>
                    <a:pt x="14" y="5"/>
                  </a:cubicBezTo>
                  <a:cubicBezTo>
                    <a:pt x="35" y="1"/>
                    <a:pt x="5" y="0"/>
                    <a:pt x="5" y="0"/>
                  </a:cubicBezTo>
                  <a:close/>
                </a:path>
              </a:pathLst>
            </a:custGeom>
            <a:solidFill>
              <a:schemeClr val="accent2"/>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126" name="Freeform 156"/>
            <p:cNvSpPr>
              <a:spLocks/>
            </p:cNvSpPr>
            <p:nvPr userDrawn="1"/>
          </p:nvSpPr>
          <p:spPr bwMode="auto">
            <a:xfrm>
              <a:off x="965" y="3153"/>
              <a:ext cx="137" cy="81"/>
            </a:xfrm>
            <a:custGeom>
              <a:avLst/>
              <a:gdLst>
                <a:gd name="T0" fmla="*/ 121367 w 27"/>
                <a:gd name="T1" fmla="*/ 219409 h 16"/>
                <a:gd name="T2" fmla="*/ 426922 w 27"/>
                <a:gd name="T3" fmla="*/ 99903 h 16"/>
                <a:gd name="T4" fmla="*/ 288974 w 27"/>
                <a:gd name="T5" fmla="*/ 16478 h 16"/>
                <a:gd name="T6" fmla="*/ 121367 w 27"/>
                <a:gd name="T7" fmla="*/ 186578 h 16"/>
                <a:gd name="T8" fmla="*/ 121367 w 27"/>
                <a:gd name="T9" fmla="*/ 219409 h 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accent2"/>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127" name="Freeform 157"/>
            <p:cNvSpPr>
              <a:spLocks/>
            </p:cNvSpPr>
            <p:nvPr userDrawn="1"/>
          </p:nvSpPr>
          <p:spPr bwMode="auto">
            <a:xfrm>
              <a:off x="960" y="3204"/>
              <a:ext cx="177" cy="86"/>
            </a:xfrm>
            <a:custGeom>
              <a:avLst/>
              <a:gdLst>
                <a:gd name="T0" fmla="*/ 416587 w 35"/>
                <a:gd name="T1" fmla="*/ 99553 h 17"/>
                <a:gd name="T2" fmla="*/ 132168 w 35"/>
                <a:gd name="T3" fmla="*/ 168955 h 17"/>
                <a:gd name="T4" fmla="*/ 99459 w 35"/>
                <a:gd name="T5" fmla="*/ 218784 h 17"/>
                <a:gd name="T6" fmla="*/ 453312 w 35"/>
                <a:gd name="T7" fmla="*/ 202353 h 17"/>
                <a:gd name="T8" fmla="*/ 416587 w 35"/>
                <a:gd name="T9" fmla="*/ 99553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accent2"/>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128" name="Freeform 158"/>
            <p:cNvSpPr>
              <a:spLocks/>
            </p:cNvSpPr>
            <p:nvPr userDrawn="1"/>
          </p:nvSpPr>
          <p:spPr bwMode="auto">
            <a:xfrm>
              <a:off x="844" y="3285"/>
              <a:ext cx="248" cy="60"/>
            </a:xfrm>
            <a:custGeom>
              <a:avLst/>
              <a:gdLst>
                <a:gd name="T0" fmla="*/ 670678 w 49"/>
                <a:gd name="T1" fmla="*/ 46875 h 12"/>
                <a:gd name="T2" fmla="*/ 488266 w 49"/>
                <a:gd name="T3" fmla="*/ 15625 h 12"/>
                <a:gd name="T4" fmla="*/ 116170 w 49"/>
                <a:gd name="T5" fmla="*/ 0 h 12"/>
                <a:gd name="T6" fmla="*/ 33455 w 49"/>
                <a:gd name="T7" fmla="*/ 78125 h 12"/>
                <a:gd name="T8" fmla="*/ 335261 w 49"/>
                <a:gd name="T9" fmla="*/ 125000 h 12"/>
                <a:gd name="T10" fmla="*/ 690888 w 49"/>
                <a:gd name="T11" fmla="*/ 125000 h 12"/>
                <a:gd name="T12" fmla="*/ 670678 w 49"/>
                <a:gd name="T13" fmla="*/ 46875 h 1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accent2"/>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129" name="Freeform 159"/>
            <p:cNvSpPr>
              <a:spLocks/>
            </p:cNvSpPr>
            <p:nvPr userDrawn="1"/>
          </p:nvSpPr>
          <p:spPr bwMode="auto">
            <a:xfrm>
              <a:off x="869" y="3340"/>
              <a:ext cx="203" cy="56"/>
            </a:xfrm>
            <a:custGeom>
              <a:avLst/>
              <a:gdLst>
                <a:gd name="T0" fmla="*/ 632893 w 40"/>
                <a:gd name="T1" fmla="*/ 34313 h 11"/>
                <a:gd name="T2" fmla="*/ 444413 w 40"/>
                <a:gd name="T3" fmla="*/ 68473 h 11"/>
                <a:gd name="T4" fmla="*/ 222219 w 40"/>
                <a:gd name="T5" fmla="*/ 51057 h 11"/>
                <a:gd name="T6" fmla="*/ 16610 w 40"/>
                <a:gd name="T7" fmla="*/ 34313 h 11"/>
                <a:gd name="T8" fmla="*/ 599048 w 40"/>
                <a:gd name="T9" fmla="*/ 140392 h 11"/>
                <a:gd name="T10" fmla="*/ 632893 w 40"/>
                <a:gd name="T11" fmla="*/ 34313 h 1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accent2"/>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130" name="Freeform 160"/>
            <p:cNvSpPr>
              <a:spLocks/>
            </p:cNvSpPr>
            <p:nvPr userDrawn="1"/>
          </p:nvSpPr>
          <p:spPr bwMode="auto">
            <a:xfrm>
              <a:off x="859" y="3386"/>
              <a:ext cx="207" cy="172"/>
            </a:xfrm>
            <a:custGeom>
              <a:avLst/>
              <a:gdLst>
                <a:gd name="T0" fmla="*/ 462645 w 41"/>
                <a:gd name="T1" fmla="*/ 152630 h 34"/>
                <a:gd name="T2" fmla="*/ 216335 w 41"/>
                <a:gd name="T3" fmla="*/ 99553 h 34"/>
                <a:gd name="T4" fmla="*/ 65639 w 41"/>
                <a:gd name="T5" fmla="*/ 251540 h 34"/>
                <a:gd name="T6" fmla="*/ 16212 w 41"/>
                <a:gd name="T7" fmla="*/ 318362 h 34"/>
                <a:gd name="T8" fmla="*/ 147485 w 41"/>
                <a:gd name="T9" fmla="*/ 318362 h 34"/>
                <a:gd name="T10" fmla="*/ 281974 w 41"/>
                <a:gd name="T11" fmla="*/ 453893 h 34"/>
                <a:gd name="T12" fmla="*/ 347609 w 41"/>
                <a:gd name="T13" fmla="*/ 503621 h 34"/>
                <a:gd name="T14" fmla="*/ 478882 w 41"/>
                <a:gd name="T15" fmla="*/ 318362 h 34"/>
                <a:gd name="T16" fmla="*/ 646557 w 41"/>
                <a:gd name="T17" fmla="*/ 318362 h 34"/>
                <a:gd name="T18" fmla="*/ 462645 w 41"/>
                <a:gd name="T19" fmla="*/ 152630 h 3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accent2"/>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131" name="Freeform 161"/>
            <p:cNvSpPr>
              <a:spLocks/>
            </p:cNvSpPr>
            <p:nvPr userDrawn="1"/>
          </p:nvSpPr>
          <p:spPr bwMode="auto">
            <a:xfrm>
              <a:off x="996" y="3305"/>
              <a:ext cx="126" cy="318"/>
            </a:xfrm>
            <a:custGeom>
              <a:avLst/>
              <a:gdLst>
                <a:gd name="T0" fmla="*/ 360652 w 25"/>
                <a:gd name="T1" fmla="*/ 32411 h 63"/>
                <a:gd name="T2" fmla="*/ 296130 w 25"/>
                <a:gd name="T3" fmla="*/ 281768 h 63"/>
                <a:gd name="T4" fmla="*/ 113546 w 25"/>
                <a:gd name="T5" fmla="*/ 331043 h 63"/>
                <a:gd name="T6" fmla="*/ 113546 w 25"/>
                <a:gd name="T7" fmla="*/ 380419 h 63"/>
                <a:gd name="T8" fmla="*/ 279342 w 25"/>
                <a:gd name="T9" fmla="*/ 563430 h 63"/>
                <a:gd name="T10" fmla="*/ 194856 w 25"/>
                <a:gd name="T11" fmla="*/ 743969 h 63"/>
                <a:gd name="T12" fmla="*/ 0 w 25"/>
                <a:gd name="T13" fmla="*/ 910777 h 63"/>
                <a:gd name="T14" fmla="*/ 81285 w 25"/>
                <a:gd name="T15" fmla="*/ 960027 h 63"/>
                <a:gd name="T16" fmla="*/ 263209 w 25"/>
                <a:gd name="T17" fmla="*/ 1025636 h 63"/>
                <a:gd name="T18" fmla="*/ 377415 w 25"/>
                <a:gd name="T19" fmla="*/ 943824 h 63"/>
                <a:gd name="T20" fmla="*/ 409676 w 25"/>
                <a:gd name="T21" fmla="*/ 232387 h 63"/>
                <a:gd name="T22" fmla="*/ 409676 w 25"/>
                <a:gd name="T23" fmla="*/ 32411 h 63"/>
                <a:gd name="T24" fmla="*/ 360652 w 25"/>
                <a:gd name="T25" fmla="*/ 32411 h 6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accent2"/>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grpSp>
      <p:grpSp>
        <p:nvGrpSpPr>
          <p:cNvPr id="1028" name="Group 162"/>
          <p:cNvGrpSpPr>
            <a:grpSpLocks/>
          </p:cNvGrpSpPr>
          <p:nvPr/>
        </p:nvGrpSpPr>
        <p:grpSpPr bwMode="auto">
          <a:xfrm>
            <a:off x="1066800" y="4552950"/>
            <a:ext cx="533400" cy="492125"/>
            <a:chOff x="96" y="2784"/>
            <a:chExt cx="1062" cy="981"/>
          </a:xfrm>
        </p:grpSpPr>
        <p:sp>
          <p:nvSpPr>
            <p:cNvPr id="1106" name="Freeform 163"/>
            <p:cNvSpPr>
              <a:spLocks/>
            </p:cNvSpPr>
            <p:nvPr userDrawn="1"/>
          </p:nvSpPr>
          <p:spPr bwMode="auto">
            <a:xfrm>
              <a:off x="121" y="2784"/>
              <a:ext cx="207" cy="81"/>
            </a:xfrm>
            <a:custGeom>
              <a:avLst/>
              <a:gdLst>
                <a:gd name="T0" fmla="*/ 495094 w 41"/>
                <a:gd name="T1" fmla="*/ 202930 h 16"/>
                <a:gd name="T2" fmla="*/ 613346 w 41"/>
                <a:gd name="T3" fmla="*/ 169457 h 16"/>
                <a:gd name="T4" fmla="*/ 629583 w 41"/>
                <a:gd name="T5" fmla="*/ 153105 h 16"/>
                <a:gd name="T6" fmla="*/ 515284 w 41"/>
                <a:gd name="T7" fmla="*/ 16478 h 16"/>
                <a:gd name="T8" fmla="*/ 131273 w 41"/>
                <a:gd name="T9" fmla="*/ 186578 h 16"/>
                <a:gd name="T10" fmla="*/ 495094 w 41"/>
                <a:gd name="T11" fmla="*/ 202930 h 1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accent2"/>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107" name="Freeform 164"/>
            <p:cNvSpPr>
              <a:spLocks noEditPoints="1"/>
            </p:cNvSpPr>
            <p:nvPr userDrawn="1"/>
          </p:nvSpPr>
          <p:spPr bwMode="auto">
            <a:xfrm>
              <a:off x="96" y="2789"/>
              <a:ext cx="1062" cy="976"/>
            </a:xfrm>
            <a:custGeom>
              <a:avLst/>
              <a:gdLst>
                <a:gd name="T0" fmla="*/ 2725471 w 210"/>
                <a:gd name="T1" fmla="*/ 2593070 h 193"/>
                <a:gd name="T2" fmla="*/ 2543632 w 210"/>
                <a:gd name="T3" fmla="*/ 2090122 h 193"/>
                <a:gd name="T4" fmla="*/ 2374839 w 210"/>
                <a:gd name="T5" fmla="*/ 1657142 h 193"/>
                <a:gd name="T6" fmla="*/ 2758843 w 210"/>
                <a:gd name="T7" fmla="*/ 1554465 h 193"/>
                <a:gd name="T8" fmla="*/ 2440926 w 210"/>
                <a:gd name="T9" fmla="*/ 1372767 h 193"/>
                <a:gd name="T10" fmla="*/ 2626007 w 210"/>
                <a:gd name="T11" fmla="*/ 1389060 h 193"/>
                <a:gd name="T12" fmla="*/ 2626007 w 210"/>
                <a:gd name="T13" fmla="*/ 1286383 h 193"/>
                <a:gd name="T14" fmla="*/ 2259091 w 210"/>
                <a:gd name="T15" fmla="*/ 1302803 h 193"/>
                <a:gd name="T16" fmla="*/ 2140117 w 210"/>
                <a:gd name="T17" fmla="*/ 2090122 h 193"/>
                <a:gd name="T18" fmla="*/ 2074005 w 210"/>
                <a:gd name="T19" fmla="*/ 1405349 h 193"/>
                <a:gd name="T20" fmla="*/ 1974673 w 210"/>
                <a:gd name="T21" fmla="*/ 1120974 h 193"/>
                <a:gd name="T22" fmla="*/ 2074005 w 210"/>
                <a:gd name="T23" fmla="*/ 853403 h 193"/>
                <a:gd name="T24" fmla="*/ 2024339 w 210"/>
                <a:gd name="T25" fmla="*/ 618693 h 193"/>
                <a:gd name="T26" fmla="*/ 1990992 w 210"/>
                <a:gd name="T27" fmla="*/ 400246 h 193"/>
                <a:gd name="T28" fmla="*/ 2209425 w 210"/>
                <a:gd name="T29" fmla="*/ 651402 h 193"/>
                <a:gd name="T30" fmla="*/ 2493965 w 210"/>
                <a:gd name="T31" fmla="*/ 300815 h 193"/>
                <a:gd name="T32" fmla="*/ 2457372 w 210"/>
                <a:gd name="T33" fmla="*/ 601610 h 193"/>
                <a:gd name="T34" fmla="*/ 2391285 w 210"/>
                <a:gd name="T35" fmla="*/ 803739 h 193"/>
                <a:gd name="T36" fmla="*/ 2408216 w 210"/>
                <a:gd name="T37" fmla="*/ 1120974 h 193"/>
                <a:gd name="T38" fmla="*/ 3327266 w 210"/>
                <a:gd name="T39" fmla="*/ 485866 h 193"/>
                <a:gd name="T40" fmla="*/ 1504945 w 210"/>
                <a:gd name="T41" fmla="*/ 16289 h 193"/>
                <a:gd name="T42" fmla="*/ 936006 w 210"/>
                <a:gd name="T43" fmla="*/ 132165 h 193"/>
                <a:gd name="T44" fmla="*/ 1422569 w 210"/>
                <a:gd name="T45" fmla="*/ 201491 h 193"/>
                <a:gd name="T46" fmla="*/ 1002093 w 210"/>
                <a:gd name="T47" fmla="*/ 366900 h 193"/>
                <a:gd name="T48" fmla="*/ 969358 w 210"/>
                <a:gd name="T49" fmla="*/ 485866 h 193"/>
                <a:gd name="T50" fmla="*/ 635046 w 210"/>
                <a:gd name="T51" fmla="*/ 284501 h 193"/>
                <a:gd name="T52" fmla="*/ 218458 w 210"/>
                <a:gd name="T53" fmla="*/ 1924718 h 193"/>
                <a:gd name="T54" fmla="*/ 1019024 w 210"/>
                <a:gd name="T55" fmla="*/ 2440733 h 193"/>
                <a:gd name="T56" fmla="*/ 754146 w 210"/>
                <a:gd name="T57" fmla="*/ 2225533 h 193"/>
                <a:gd name="T58" fmla="*/ 585379 w 210"/>
                <a:gd name="T59" fmla="*/ 2424288 h 193"/>
                <a:gd name="T60" fmla="*/ 535713 w 210"/>
                <a:gd name="T61" fmla="*/ 2139786 h 193"/>
                <a:gd name="T62" fmla="*/ 770435 w 210"/>
                <a:gd name="T63" fmla="*/ 1438720 h 193"/>
                <a:gd name="T64" fmla="*/ 1121067 w 210"/>
                <a:gd name="T65" fmla="*/ 1389060 h 193"/>
                <a:gd name="T66" fmla="*/ 1187817 w 210"/>
                <a:gd name="T67" fmla="*/ 1587173 h 193"/>
                <a:gd name="T68" fmla="*/ 1019024 w 210"/>
                <a:gd name="T69" fmla="*/ 2024042 h 193"/>
                <a:gd name="T70" fmla="*/ 1521361 w 210"/>
                <a:gd name="T71" fmla="*/ 3009605 h 193"/>
                <a:gd name="T72" fmla="*/ 3112697 w 210"/>
                <a:gd name="T73" fmla="*/ 2774894 h 193"/>
                <a:gd name="T74" fmla="*/ 3043389 w 210"/>
                <a:gd name="T75" fmla="*/ 1104559 h 193"/>
                <a:gd name="T76" fmla="*/ 2758843 w 210"/>
                <a:gd name="T77" fmla="*/ 1001882 h 193"/>
                <a:gd name="T78" fmla="*/ 1888949 w 210"/>
                <a:gd name="T79" fmla="*/ 1018939 h 193"/>
                <a:gd name="T80" fmla="*/ 1805906 w 210"/>
                <a:gd name="T81" fmla="*/ 1455140 h 193"/>
                <a:gd name="T82" fmla="*/ 1908586 w 210"/>
                <a:gd name="T83" fmla="*/ 836472 h 193"/>
                <a:gd name="T84" fmla="*/ 1488651 w 210"/>
                <a:gd name="T85" fmla="*/ 432980 h 193"/>
                <a:gd name="T86" fmla="*/ 1756113 w 210"/>
                <a:gd name="T87" fmla="*/ 585317 h 193"/>
                <a:gd name="T88" fmla="*/ 1019024 w 210"/>
                <a:gd name="T89" fmla="*/ 1204010 h 193"/>
                <a:gd name="T90" fmla="*/ 400293 w 210"/>
                <a:gd name="T91" fmla="*/ 618693 h 193"/>
                <a:gd name="T92" fmla="*/ 1138024 w 210"/>
                <a:gd name="T93" fmla="*/ 668358 h 193"/>
                <a:gd name="T94" fmla="*/ 1323237 w 210"/>
                <a:gd name="T95" fmla="*/ 668358 h 193"/>
                <a:gd name="T96" fmla="*/ 1805906 w 210"/>
                <a:gd name="T97" fmla="*/ 754079 h 193"/>
                <a:gd name="T98" fmla="*/ 1657418 w 210"/>
                <a:gd name="T99" fmla="*/ 1554465 h 193"/>
                <a:gd name="T100" fmla="*/ 1554738 w 210"/>
                <a:gd name="T101" fmla="*/ 853403 h 193"/>
                <a:gd name="T102" fmla="*/ 1019024 w 210"/>
                <a:gd name="T103" fmla="*/ 1204010 h 193"/>
                <a:gd name="T104" fmla="*/ 1339526 w 210"/>
                <a:gd name="T105" fmla="*/ 1372767 h 193"/>
                <a:gd name="T106" fmla="*/ 1471694 w 210"/>
                <a:gd name="T107" fmla="*/ 969148 h 193"/>
                <a:gd name="T108" fmla="*/ 1706447 w 210"/>
                <a:gd name="T109" fmla="*/ 2424288 h 193"/>
                <a:gd name="T110" fmla="*/ 1372903 w 210"/>
                <a:gd name="T111" fmla="*/ 1604256 h 193"/>
                <a:gd name="T112" fmla="*/ 1958252 w 210"/>
                <a:gd name="T113" fmla="*/ 1773018 h 19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accent2"/>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108" name="Freeform 165"/>
            <p:cNvSpPr>
              <a:spLocks/>
            </p:cNvSpPr>
            <p:nvPr userDrawn="1"/>
          </p:nvSpPr>
          <p:spPr bwMode="auto">
            <a:xfrm>
              <a:off x="348" y="3254"/>
              <a:ext cx="86" cy="102"/>
            </a:xfrm>
            <a:custGeom>
              <a:avLst/>
              <a:gdLst>
                <a:gd name="T0" fmla="*/ 235109 w 17"/>
                <a:gd name="T1" fmla="*/ 89944 h 20"/>
                <a:gd name="T2" fmla="*/ 152630 w 17"/>
                <a:gd name="T3" fmla="*/ 351788 h 20"/>
                <a:gd name="T4" fmla="*/ 235109 w 17"/>
                <a:gd name="T5" fmla="*/ 89944 h 20"/>
                <a:gd name="T6" fmla="*/ 0 60000 65536"/>
                <a:gd name="T7" fmla="*/ 0 60000 65536"/>
                <a:gd name="T8" fmla="*/ 0 60000 65536"/>
              </a:gdLst>
              <a:ahLst/>
              <a:cxnLst>
                <a:cxn ang="T6">
                  <a:pos x="T0" y="T1"/>
                </a:cxn>
                <a:cxn ang="T7">
                  <a:pos x="T2" y="T3"/>
                </a:cxn>
                <a:cxn ang="T8">
                  <a:pos x="T4" y="T5"/>
                </a:cxn>
              </a:cxnLst>
              <a:rect l="0" t="0" r="r" b="b"/>
              <a:pathLst>
                <a:path w="17" h="20">
                  <a:moveTo>
                    <a:pt x="14" y="5"/>
                  </a:moveTo>
                  <a:cubicBezTo>
                    <a:pt x="13" y="0"/>
                    <a:pt x="0" y="8"/>
                    <a:pt x="9" y="20"/>
                  </a:cubicBezTo>
                  <a:cubicBezTo>
                    <a:pt x="9" y="20"/>
                    <a:pt x="17" y="17"/>
                    <a:pt x="14" y="5"/>
                  </a:cubicBezTo>
                  <a:close/>
                </a:path>
              </a:pathLst>
            </a:custGeom>
            <a:solidFill>
              <a:schemeClr val="accent2"/>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109" name="Freeform 166"/>
            <p:cNvSpPr>
              <a:spLocks/>
            </p:cNvSpPr>
            <p:nvPr userDrawn="1"/>
          </p:nvSpPr>
          <p:spPr bwMode="auto">
            <a:xfrm>
              <a:off x="267" y="3295"/>
              <a:ext cx="76" cy="136"/>
            </a:xfrm>
            <a:custGeom>
              <a:avLst/>
              <a:gdLst>
                <a:gd name="T0" fmla="*/ 116675 w 15"/>
                <a:gd name="T1" fmla="*/ 162177 h 27"/>
                <a:gd name="T2" fmla="*/ 66591 w 15"/>
                <a:gd name="T3" fmla="*/ 408816 h 27"/>
                <a:gd name="T4" fmla="*/ 253759 w 15"/>
                <a:gd name="T5" fmla="*/ 262621 h 27"/>
                <a:gd name="T6" fmla="*/ 220081 w 15"/>
                <a:gd name="T7" fmla="*/ 129321 h 27"/>
                <a:gd name="T8" fmla="*/ 116675 w 15"/>
                <a:gd name="T9" fmla="*/ 162177 h 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accent2"/>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110" name="Freeform 167"/>
            <p:cNvSpPr>
              <a:spLocks/>
            </p:cNvSpPr>
            <p:nvPr userDrawn="1"/>
          </p:nvSpPr>
          <p:spPr bwMode="auto">
            <a:xfrm>
              <a:off x="222" y="3022"/>
              <a:ext cx="243" cy="116"/>
            </a:xfrm>
            <a:custGeom>
              <a:avLst/>
              <a:gdLst>
                <a:gd name="T0" fmla="*/ 675196 w 48"/>
                <a:gd name="T1" fmla="*/ 32329 h 23"/>
                <a:gd name="T2" fmla="*/ 153105 w 48"/>
                <a:gd name="T3" fmla="*/ 16154 h 23"/>
                <a:gd name="T4" fmla="*/ 16478 w 48"/>
                <a:gd name="T5" fmla="*/ 146896 h 23"/>
                <a:gd name="T6" fmla="*/ 369132 w 48"/>
                <a:gd name="T7" fmla="*/ 346119 h 23"/>
                <a:gd name="T8" fmla="*/ 572063 w 48"/>
                <a:gd name="T9" fmla="*/ 329329 h 23"/>
                <a:gd name="T10" fmla="*/ 675196 w 48"/>
                <a:gd name="T11" fmla="*/ 313150 h 23"/>
                <a:gd name="T12" fmla="*/ 675196 w 48"/>
                <a:gd name="T13" fmla="*/ 32329 h 2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accent2"/>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111" name="Freeform 168"/>
            <p:cNvSpPr>
              <a:spLocks/>
            </p:cNvSpPr>
            <p:nvPr userDrawn="1"/>
          </p:nvSpPr>
          <p:spPr bwMode="auto">
            <a:xfrm>
              <a:off x="500" y="3345"/>
              <a:ext cx="177" cy="187"/>
            </a:xfrm>
            <a:custGeom>
              <a:avLst/>
              <a:gdLst>
                <a:gd name="T0" fmla="*/ 400293 w 35"/>
                <a:gd name="T1" fmla="*/ 33306 h 37"/>
                <a:gd name="T2" fmla="*/ 185086 w 35"/>
                <a:gd name="T3" fmla="*/ 33306 h 37"/>
                <a:gd name="T4" fmla="*/ 66087 w 35"/>
                <a:gd name="T5" fmla="*/ 332804 h 37"/>
                <a:gd name="T6" fmla="*/ 469601 w 35"/>
                <a:gd name="T7" fmla="*/ 365984 h 37"/>
                <a:gd name="T8" fmla="*/ 400293 w 35"/>
                <a:gd name="T9" fmla="*/ 33306 h 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accent2"/>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112" name="Freeform 169"/>
            <p:cNvSpPr>
              <a:spLocks/>
            </p:cNvSpPr>
            <p:nvPr userDrawn="1"/>
          </p:nvSpPr>
          <p:spPr bwMode="auto">
            <a:xfrm>
              <a:off x="905" y="3158"/>
              <a:ext cx="177" cy="36"/>
            </a:xfrm>
            <a:custGeom>
              <a:avLst/>
              <a:gdLst>
                <a:gd name="T0" fmla="*/ 82376 w 35"/>
                <a:gd name="T1" fmla="*/ 0 h 7"/>
                <a:gd name="T2" fmla="*/ 234879 w 35"/>
                <a:gd name="T3" fmla="*/ 93708 h 7"/>
                <a:gd name="T4" fmla="*/ 82376 w 35"/>
                <a:gd name="T5" fmla="*/ 0 h 7"/>
                <a:gd name="T6" fmla="*/ 0 60000 65536"/>
                <a:gd name="T7" fmla="*/ 0 60000 65536"/>
                <a:gd name="T8" fmla="*/ 0 60000 65536"/>
              </a:gdLst>
              <a:ahLst/>
              <a:cxnLst>
                <a:cxn ang="T6">
                  <a:pos x="T0" y="T1"/>
                </a:cxn>
                <a:cxn ang="T7">
                  <a:pos x="T2" y="T3"/>
                </a:cxn>
                <a:cxn ang="T8">
                  <a:pos x="T4" y="T5"/>
                </a:cxn>
              </a:cxnLst>
              <a:rect l="0" t="0" r="r" b="b"/>
              <a:pathLst>
                <a:path w="35" h="7">
                  <a:moveTo>
                    <a:pt x="5" y="0"/>
                  </a:moveTo>
                  <a:cubicBezTo>
                    <a:pt x="0" y="0"/>
                    <a:pt x="7" y="7"/>
                    <a:pt x="14" y="5"/>
                  </a:cubicBezTo>
                  <a:cubicBezTo>
                    <a:pt x="35" y="1"/>
                    <a:pt x="5" y="0"/>
                    <a:pt x="5" y="0"/>
                  </a:cubicBezTo>
                  <a:close/>
                </a:path>
              </a:pathLst>
            </a:custGeom>
            <a:solidFill>
              <a:schemeClr val="accent2"/>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113" name="Freeform 170"/>
            <p:cNvSpPr>
              <a:spLocks/>
            </p:cNvSpPr>
            <p:nvPr userDrawn="1"/>
          </p:nvSpPr>
          <p:spPr bwMode="auto">
            <a:xfrm>
              <a:off x="965" y="3153"/>
              <a:ext cx="137" cy="81"/>
            </a:xfrm>
            <a:custGeom>
              <a:avLst/>
              <a:gdLst>
                <a:gd name="T0" fmla="*/ 121367 w 27"/>
                <a:gd name="T1" fmla="*/ 219409 h 16"/>
                <a:gd name="T2" fmla="*/ 426922 w 27"/>
                <a:gd name="T3" fmla="*/ 99903 h 16"/>
                <a:gd name="T4" fmla="*/ 288974 w 27"/>
                <a:gd name="T5" fmla="*/ 16478 h 16"/>
                <a:gd name="T6" fmla="*/ 121367 w 27"/>
                <a:gd name="T7" fmla="*/ 186578 h 16"/>
                <a:gd name="T8" fmla="*/ 121367 w 27"/>
                <a:gd name="T9" fmla="*/ 219409 h 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accent2"/>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114" name="Freeform 171"/>
            <p:cNvSpPr>
              <a:spLocks/>
            </p:cNvSpPr>
            <p:nvPr userDrawn="1"/>
          </p:nvSpPr>
          <p:spPr bwMode="auto">
            <a:xfrm>
              <a:off x="960" y="3204"/>
              <a:ext cx="177" cy="86"/>
            </a:xfrm>
            <a:custGeom>
              <a:avLst/>
              <a:gdLst>
                <a:gd name="T0" fmla="*/ 416587 w 35"/>
                <a:gd name="T1" fmla="*/ 99553 h 17"/>
                <a:gd name="T2" fmla="*/ 132168 w 35"/>
                <a:gd name="T3" fmla="*/ 168955 h 17"/>
                <a:gd name="T4" fmla="*/ 99459 w 35"/>
                <a:gd name="T5" fmla="*/ 218784 h 17"/>
                <a:gd name="T6" fmla="*/ 453312 w 35"/>
                <a:gd name="T7" fmla="*/ 202353 h 17"/>
                <a:gd name="T8" fmla="*/ 416587 w 35"/>
                <a:gd name="T9" fmla="*/ 99553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accent2"/>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115" name="Freeform 172"/>
            <p:cNvSpPr>
              <a:spLocks/>
            </p:cNvSpPr>
            <p:nvPr userDrawn="1"/>
          </p:nvSpPr>
          <p:spPr bwMode="auto">
            <a:xfrm>
              <a:off x="844" y="3285"/>
              <a:ext cx="248" cy="60"/>
            </a:xfrm>
            <a:custGeom>
              <a:avLst/>
              <a:gdLst>
                <a:gd name="T0" fmla="*/ 670678 w 49"/>
                <a:gd name="T1" fmla="*/ 46875 h 12"/>
                <a:gd name="T2" fmla="*/ 488266 w 49"/>
                <a:gd name="T3" fmla="*/ 15625 h 12"/>
                <a:gd name="T4" fmla="*/ 116170 w 49"/>
                <a:gd name="T5" fmla="*/ 0 h 12"/>
                <a:gd name="T6" fmla="*/ 33455 w 49"/>
                <a:gd name="T7" fmla="*/ 78125 h 12"/>
                <a:gd name="T8" fmla="*/ 335261 w 49"/>
                <a:gd name="T9" fmla="*/ 125000 h 12"/>
                <a:gd name="T10" fmla="*/ 690888 w 49"/>
                <a:gd name="T11" fmla="*/ 125000 h 12"/>
                <a:gd name="T12" fmla="*/ 670678 w 49"/>
                <a:gd name="T13" fmla="*/ 46875 h 1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accent2"/>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116" name="Freeform 173"/>
            <p:cNvSpPr>
              <a:spLocks/>
            </p:cNvSpPr>
            <p:nvPr userDrawn="1"/>
          </p:nvSpPr>
          <p:spPr bwMode="auto">
            <a:xfrm>
              <a:off x="869" y="3340"/>
              <a:ext cx="203" cy="56"/>
            </a:xfrm>
            <a:custGeom>
              <a:avLst/>
              <a:gdLst>
                <a:gd name="T0" fmla="*/ 632893 w 40"/>
                <a:gd name="T1" fmla="*/ 34313 h 11"/>
                <a:gd name="T2" fmla="*/ 444413 w 40"/>
                <a:gd name="T3" fmla="*/ 68473 h 11"/>
                <a:gd name="T4" fmla="*/ 222219 w 40"/>
                <a:gd name="T5" fmla="*/ 51057 h 11"/>
                <a:gd name="T6" fmla="*/ 16610 w 40"/>
                <a:gd name="T7" fmla="*/ 34313 h 11"/>
                <a:gd name="T8" fmla="*/ 599048 w 40"/>
                <a:gd name="T9" fmla="*/ 140392 h 11"/>
                <a:gd name="T10" fmla="*/ 632893 w 40"/>
                <a:gd name="T11" fmla="*/ 34313 h 1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accent2"/>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117" name="Freeform 174"/>
            <p:cNvSpPr>
              <a:spLocks/>
            </p:cNvSpPr>
            <p:nvPr userDrawn="1"/>
          </p:nvSpPr>
          <p:spPr bwMode="auto">
            <a:xfrm>
              <a:off x="859" y="3386"/>
              <a:ext cx="207" cy="172"/>
            </a:xfrm>
            <a:custGeom>
              <a:avLst/>
              <a:gdLst>
                <a:gd name="T0" fmla="*/ 462645 w 41"/>
                <a:gd name="T1" fmla="*/ 152630 h 34"/>
                <a:gd name="T2" fmla="*/ 216335 w 41"/>
                <a:gd name="T3" fmla="*/ 99553 h 34"/>
                <a:gd name="T4" fmla="*/ 65639 w 41"/>
                <a:gd name="T5" fmla="*/ 251540 h 34"/>
                <a:gd name="T6" fmla="*/ 16212 w 41"/>
                <a:gd name="T7" fmla="*/ 318362 h 34"/>
                <a:gd name="T8" fmla="*/ 147485 w 41"/>
                <a:gd name="T9" fmla="*/ 318362 h 34"/>
                <a:gd name="T10" fmla="*/ 281974 w 41"/>
                <a:gd name="T11" fmla="*/ 453893 h 34"/>
                <a:gd name="T12" fmla="*/ 347609 w 41"/>
                <a:gd name="T13" fmla="*/ 503621 h 34"/>
                <a:gd name="T14" fmla="*/ 478882 w 41"/>
                <a:gd name="T15" fmla="*/ 318362 h 34"/>
                <a:gd name="T16" fmla="*/ 646557 w 41"/>
                <a:gd name="T17" fmla="*/ 318362 h 34"/>
                <a:gd name="T18" fmla="*/ 462645 w 41"/>
                <a:gd name="T19" fmla="*/ 152630 h 3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accent2"/>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118" name="Freeform 175"/>
            <p:cNvSpPr>
              <a:spLocks/>
            </p:cNvSpPr>
            <p:nvPr userDrawn="1"/>
          </p:nvSpPr>
          <p:spPr bwMode="auto">
            <a:xfrm>
              <a:off x="996" y="3305"/>
              <a:ext cx="126" cy="318"/>
            </a:xfrm>
            <a:custGeom>
              <a:avLst/>
              <a:gdLst>
                <a:gd name="T0" fmla="*/ 360652 w 25"/>
                <a:gd name="T1" fmla="*/ 32411 h 63"/>
                <a:gd name="T2" fmla="*/ 296130 w 25"/>
                <a:gd name="T3" fmla="*/ 281768 h 63"/>
                <a:gd name="T4" fmla="*/ 113546 w 25"/>
                <a:gd name="T5" fmla="*/ 331043 h 63"/>
                <a:gd name="T6" fmla="*/ 113546 w 25"/>
                <a:gd name="T7" fmla="*/ 380419 h 63"/>
                <a:gd name="T8" fmla="*/ 279342 w 25"/>
                <a:gd name="T9" fmla="*/ 563430 h 63"/>
                <a:gd name="T10" fmla="*/ 194856 w 25"/>
                <a:gd name="T11" fmla="*/ 743969 h 63"/>
                <a:gd name="T12" fmla="*/ 0 w 25"/>
                <a:gd name="T13" fmla="*/ 910777 h 63"/>
                <a:gd name="T14" fmla="*/ 81285 w 25"/>
                <a:gd name="T15" fmla="*/ 960027 h 63"/>
                <a:gd name="T16" fmla="*/ 263209 w 25"/>
                <a:gd name="T17" fmla="*/ 1025636 h 63"/>
                <a:gd name="T18" fmla="*/ 377415 w 25"/>
                <a:gd name="T19" fmla="*/ 943824 h 63"/>
                <a:gd name="T20" fmla="*/ 409676 w 25"/>
                <a:gd name="T21" fmla="*/ 232387 h 63"/>
                <a:gd name="T22" fmla="*/ 409676 w 25"/>
                <a:gd name="T23" fmla="*/ 32411 h 63"/>
                <a:gd name="T24" fmla="*/ 360652 w 25"/>
                <a:gd name="T25" fmla="*/ 32411 h 6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accent2"/>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grpSp>
      <p:grpSp>
        <p:nvGrpSpPr>
          <p:cNvPr id="1029" name="Group 176"/>
          <p:cNvGrpSpPr>
            <a:grpSpLocks/>
          </p:cNvGrpSpPr>
          <p:nvPr/>
        </p:nvGrpSpPr>
        <p:grpSpPr bwMode="auto">
          <a:xfrm>
            <a:off x="1066800" y="5562600"/>
            <a:ext cx="533400" cy="492125"/>
            <a:chOff x="96" y="2784"/>
            <a:chExt cx="1062" cy="981"/>
          </a:xfrm>
        </p:grpSpPr>
        <p:sp>
          <p:nvSpPr>
            <p:cNvPr id="1093" name="Freeform 177"/>
            <p:cNvSpPr>
              <a:spLocks/>
            </p:cNvSpPr>
            <p:nvPr userDrawn="1"/>
          </p:nvSpPr>
          <p:spPr bwMode="auto">
            <a:xfrm>
              <a:off x="121" y="2784"/>
              <a:ext cx="207" cy="81"/>
            </a:xfrm>
            <a:custGeom>
              <a:avLst/>
              <a:gdLst>
                <a:gd name="T0" fmla="*/ 495094 w 41"/>
                <a:gd name="T1" fmla="*/ 202930 h 16"/>
                <a:gd name="T2" fmla="*/ 613346 w 41"/>
                <a:gd name="T3" fmla="*/ 169457 h 16"/>
                <a:gd name="T4" fmla="*/ 629583 w 41"/>
                <a:gd name="T5" fmla="*/ 153105 h 16"/>
                <a:gd name="T6" fmla="*/ 515284 w 41"/>
                <a:gd name="T7" fmla="*/ 16478 h 16"/>
                <a:gd name="T8" fmla="*/ 131273 w 41"/>
                <a:gd name="T9" fmla="*/ 186578 h 16"/>
                <a:gd name="T10" fmla="*/ 495094 w 41"/>
                <a:gd name="T11" fmla="*/ 202930 h 1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accent2"/>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094" name="Freeform 178"/>
            <p:cNvSpPr>
              <a:spLocks noEditPoints="1"/>
            </p:cNvSpPr>
            <p:nvPr userDrawn="1"/>
          </p:nvSpPr>
          <p:spPr bwMode="auto">
            <a:xfrm>
              <a:off x="96" y="2789"/>
              <a:ext cx="1062" cy="976"/>
            </a:xfrm>
            <a:custGeom>
              <a:avLst/>
              <a:gdLst>
                <a:gd name="T0" fmla="*/ 2725471 w 210"/>
                <a:gd name="T1" fmla="*/ 2593070 h 193"/>
                <a:gd name="T2" fmla="*/ 2543632 w 210"/>
                <a:gd name="T3" fmla="*/ 2090122 h 193"/>
                <a:gd name="T4" fmla="*/ 2374839 w 210"/>
                <a:gd name="T5" fmla="*/ 1657142 h 193"/>
                <a:gd name="T6" fmla="*/ 2758843 w 210"/>
                <a:gd name="T7" fmla="*/ 1554465 h 193"/>
                <a:gd name="T8" fmla="*/ 2440926 w 210"/>
                <a:gd name="T9" fmla="*/ 1372767 h 193"/>
                <a:gd name="T10" fmla="*/ 2626007 w 210"/>
                <a:gd name="T11" fmla="*/ 1389060 h 193"/>
                <a:gd name="T12" fmla="*/ 2626007 w 210"/>
                <a:gd name="T13" fmla="*/ 1286383 h 193"/>
                <a:gd name="T14" fmla="*/ 2259091 w 210"/>
                <a:gd name="T15" fmla="*/ 1302803 h 193"/>
                <a:gd name="T16" fmla="*/ 2140117 w 210"/>
                <a:gd name="T17" fmla="*/ 2090122 h 193"/>
                <a:gd name="T18" fmla="*/ 2074005 w 210"/>
                <a:gd name="T19" fmla="*/ 1405349 h 193"/>
                <a:gd name="T20" fmla="*/ 1974673 w 210"/>
                <a:gd name="T21" fmla="*/ 1120974 h 193"/>
                <a:gd name="T22" fmla="*/ 2074005 w 210"/>
                <a:gd name="T23" fmla="*/ 853403 h 193"/>
                <a:gd name="T24" fmla="*/ 2024339 w 210"/>
                <a:gd name="T25" fmla="*/ 618693 h 193"/>
                <a:gd name="T26" fmla="*/ 1990992 w 210"/>
                <a:gd name="T27" fmla="*/ 400246 h 193"/>
                <a:gd name="T28" fmla="*/ 2209425 w 210"/>
                <a:gd name="T29" fmla="*/ 651402 h 193"/>
                <a:gd name="T30" fmla="*/ 2493965 w 210"/>
                <a:gd name="T31" fmla="*/ 300815 h 193"/>
                <a:gd name="T32" fmla="*/ 2457372 w 210"/>
                <a:gd name="T33" fmla="*/ 601610 h 193"/>
                <a:gd name="T34" fmla="*/ 2391285 w 210"/>
                <a:gd name="T35" fmla="*/ 803739 h 193"/>
                <a:gd name="T36" fmla="*/ 2408216 w 210"/>
                <a:gd name="T37" fmla="*/ 1120974 h 193"/>
                <a:gd name="T38" fmla="*/ 3327266 w 210"/>
                <a:gd name="T39" fmla="*/ 485866 h 193"/>
                <a:gd name="T40" fmla="*/ 1504945 w 210"/>
                <a:gd name="T41" fmla="*/ 16289 h 193"/>
                <a:gd name="T42" fmla="*/ 936006 w 210"/>
                <a:gd name="T43" fmla="*/ 132165 h 193"/>
                <a:gd name="T44" fmla="*/ 1422569 w 210"/>
                <a:gd name="T45" fmla="*/ 201491 h 193"/>
                <a:gd name="T46" fmla="*/ 1002093 w 210"/>
                <a:gd name="T47" fmla="*/ 366900 h 193"/>
                <a:gd name="T48" fmla="*/ 969358 w 210"/>
                <a:gd name="T49" fmla="*/ 485866 h 193"/>
                <a:gd name="T50" fmla="*/ 635046 w 210"/>
                <a:gd name="T51" fmla="*/ 284501 h 193"/>
                <a:gd name="T52" fmla="*/ 218458 w 210"/>
                <a:gd name="T53" fmla="*/ 1924718 h 193"/>
                <a:gd name="T54" fmla="*/ 1019024 w 210"/>
                <a:gd name="T55" fmla="*/ 2440733 h 193"/>
                <a:gd name="T56" fmla="*/ 754146 w 210"/>
                <a:gd name="T57" fmla="*/ 2225533 h 193"/>
                <a:gd name="T58" fmla="*/ 585379 w 210"/>
                <a:gd name="T59" fmla="*/ 2424288 h 193"/>
                <a:gd name="T60" fmla="*/ 535713 w 210"/>
                <a:gd name="T61" fmla="*/ 2139786 h 193"/>
                <a:gd name="T62" fmla="*/ 770435 w 210"/>
                <a:gd name="T63" fmla="*/ 1438720 h 193"/>
                <a:gd name="T64" fmla="*/ 1121067 w 210"/>
                <a:gd name="T65" fmla="*/ 1389060 h 193"/>
                <a:gd name="T66" fmla="*/ 1187817 w 210"/>
                <a:gd name="T67" fmla="*/ 1587173 h 193"/>
                <a:gd name="T68" fmla="*/ 1019024 w 210"/>
                <a:gd name="T69" fmla="*/ 2024042 h 193"/>
                <a:gd name="T70" fmla="*/ 1521361 w 210"/>
                <a:gd name="T71" fmla="*/ 3009605 h 193"/>
                <a:gd name="T72" fmla="*/ 3112697 w 210"/>
                <a:gd name="T73" fmla="*/ 2774894 h 193"/>
                <a:gd name="T74" fmla="*/ 3043389 w 210"/>
                <a:gd name="T75" fmla="*/ 1104559 h 193"/>
                <a:gd name="T76" fmla="*/ 2758843 w 210"/>
                <a:gd name="T77" fmla="*/ 1001882 h 193"/>
                <a:gd name="T78" fmla="*/ 1888949 w 210"/>
                <a:gd name="T79" fmla="*/ 1018939 h 193"/>
                <a:gd name="T80" fmla="*/ 1805906 w 210"/>
                <a:gd name="T81" fmla="*/ 1455140 h 193"/>
                <a:gd name="T82" fmla="*/ 1908586 w 210"/>
                <a:gd name="T83" fmla="*/ 836472 h 193"/>
                <a:gd name="T84" fmla="*/ 1488651 w 210"/>
                <a:gd name="T85" fmla="*/ 432980 h 193"/>
                <a:gd name="T86" fmla="*/ 1756113 w 210"/>
                <a:gd name="T87" fmla="*/ 585317 h 193"/>
                <a:gd name="T88" fmla="*/ 1019024 w 210"/>
                <a:gd name="T89" fmla="*/ 1204010 h 193"/>
                <a:gd name="T90" fmla="*/ 400293 w 210"/>
                <a:gd name="T91" fmla="*/ 618693 h 193"/>
                <a:gd name="T92" fmla="*/ 1138024 w 210"/>
                <a:gd name="T93" fmla="*/ 668358 h 193"/>
                <a:gd name="T94" fmla="*/ 1323237 w 210"/>
                <a:gd name="T95" fmla="*/ 668358 h 193"/>
                <a:gd name="T96" fmla="*/ 1805906 w 210"/>
                <a:gd name="T97" fmla="*/ 754079 h 193"/>
                <a:gd name="T98" fmla="*/ 1657418 w 210"/>
                <a:gd name="T99" fmla="*/ 1554465 h 193"/>
                <a:gd name="T100" fmla="*/ 1554738 w 210"/>
                <a:gd name="T101" fmla="*/ 853403 h 193"/>
                <a:gd name="T102" fmla="*/ 1019024 w 210"/>
                <a:gd name="T103" fmla="*/ 1204010 h 193"/>
                <a:gd name="T104" fmla="*/ 1339526 w 210"/>
                <a:gd name="T105" fmla="*/ 1372767 h 193"/>
                <a:gd name="T106" fmla="*/ 1471694 w 210"/>
                <a:gd name="T107" fmla="*/ 969148 h 193"/>
                <a:gd name="T108" fmla="*/ 1706447 w 210"/>
                <a:gd name="T109" fmla="*/ 2424288 h 193"/>
                <a:gd name="T110" fmla="*/ 1372903 w 210"/>
                <a:gd name="T111" fmla="*/ 1604256 h 193"/>
                <a:gd name="T112" fmla="*/ 1958252 w 210"/>
                <a:gd name="T113" fmla="*/ 1773018 h 19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accent2"/>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095" name="Freeform 179"/>
            <p:cNvSpPr>
              <a:spLocks/>
            </p:cNvSpPr>
            <p:nvPr userDrawn="1"/>
          </p:nvSpPr>
          <p:spPr bwMode="auto">
            <a:xfrm>
              <a:off x="348" y="3254"/>
              <a:ext cx="86" cy="102"/>
            </a:xfrm>
            <a:custGeom>
              <a:avLst/>
              <a:gdLst>
                <a:gd name="T0" fmla="*/ 235109 w 17"/>
                <a:gd name="T1" fmla="*/ 89944 h 20"/>
                <a:gd name="T2" fmla="*/ 152630 w 17"/>
                <a:gd name="T3" fmla="*/ 351788 h 20"/>
                <a:gd name="T4" fmla="*/ 235109 w 17"/>
                <a:gd name="T5" fmla="*/ 89944 h 20"/>
                <a:gd name="T6" fmla="*/ 0 60000 65536"/>
                <a:gd name="T7" fmla="*/ 0 60000 65536"/>
                <a:gd name="T8" fmla="*/ 0 60000 65536"/>
              </a:gdLst>
              <a:ahLst/>
              <a:cxnLst>
                <a:cxn ang="T6">
                  <a:pos x="T0" y="T1"/>
                </a:cxn>
                <a:cxn ang="T7">
                  <a:pos x="T2" y="T3"/>
                </a:cxn>
                <a:cxn ang="T8">
                  <a:pos x="T4" y="T5"/>
                </a:cxn>
              </a:cxnLst>
              <a:rect l="0" t="0" r="r" b="b"/>
              <a:pathLst>
                <a:path w="17" h="20">
                  <a:moveTo>
                    <a:pt x="14" y="5"/>
                  </a:moveTo>
                  <a:cubicBezTo>
                    <a:pt x="13" y="0"/>
                    <a:pt x="0" y="8"/>
                    <a:pt x="9" y="20"/>
                  </a:cubicBezTo>
                  <a:cubicBezTo>
                    <a:pt x="9" y="20"/>
                    <a:pt x="17" y="17"/>
                    <a:pt x="14" y="5"/>
                  </a:cubicBezTo>
                  <a:close/>
                </a:path>
              </a:pathLst>
            </a:custGeom>
            <a:solidFill>
              <a:schemeClr val="accent2"/>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096" name="Freeform 180"/>
            <p:cNvSpPr>
              <a:spLocks/>
            </p:cNvSpPr>
            <p:nvPr userDrawn="1"/>
          </p:nvSpPr>
          <p:spPr bwMode="auto">
            <a:xfrm>
              <a:off x="267" y="3295"/>
              <a:ext cx="76" cy="136"/>
            </a:xfrm>
            <a:custGeom>
              <a:avLst/>
              <a:gdLst>
                <a:gd name="T0" fmla="*/ 116675 w 15"/>
                <a:gd name="T1" fmla="*/ 162177 h 27"/>
                <a:gd name="T2" fmla="*/ 66591 w 15"/>
                <a:gd name="T3" fmla="*/ 408816 h 27"/>
                <a:gd name="T4" fmla="*/ 253759 w 15"/>
                <a:gd name="T5" fmla="*/ 262621 h 27"/>
                <a:gd name="T6" fmla="*/ 220081 w 15"/>
                <a:gd name="T7" fmla="*/ 129321 h 27"/>
                <a:gd name="T8" fmla="*/ 116675 w 15"/>
                <a:gd name="T9" fmla="*/ 162177 h 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accent2"/>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097" name="Freeform 181"/>
            <p:cNvSpPr>
              <a:spLocks/>
            </p:cNvSpPr>
            <p:nvPr userDrawn="1"/>
          </p:nvSpPr>
          <p:spPr bwMode="auto">
            <a:xfrm>
              <a:off x="222" y="3022"/>
              <a:ext cx="243" cy="116"/>
            </a:xfrm>
            <a:custGeom>
              <a:avLst/>
              <a:gdLst>
                <a:gd name="T0" fmla="*/ 675196 w 48"/>
                <a:gd name="T1" fmla="*/ 32329 h 23"/>
                <a:gd name="T2" fmla="*/ 153105 w 48"/>
                <a:gd name="T3" fmla="*/ 16154 h 23"/>
                <a:gd name="T4" fmla="*/ 16478 w 48"/>
                <a:gd name="T5" fmla="*/ 146896 h 23"/>
                <a:gd name="T6" fmla="*/ 369132 w 48"/>
                <a:gd name="T7" fmla="*/ 346119 h 23"/>
                <a:gd name="T8" fmla="*/ 572063 w 48"/>
                <a:gd name="T9" fmla="*/ 329329 h 23"/>
                <a:gd name="T10" fmla="*/ 675196 w 48"/>
                <a:gd name="T11" fmla="*/ 313150 h 23"/>
                <a:gd name="T12" fmla="*/ 675196 w 48"/>
                <a:gd name="T13" fmla="*/ 32329 h 2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accent2"/>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098" name="Freeform 182"/>
            <p:cNvSpPr>
              <a:spLocks/>
            </p:cNvSpPr>
            <p:nvPr userDrawn="1"/>
          </p:nvSpPr>
          <p:spPr bwMode="auto">
            <a:xfrm>
              <a:off x="500" y="3345"/>
              <a:ext cx="177" cy="187"/>
            </a:xfrm>
            <a:custGeom>
              <a:avLst/>
              <a:gdLst>
                <a:gd name="T0" fmla="*/ 400293 w 35"/>
                <a:gd name="T1" fmla="*/ 33306 h 37"/>
                <a:gd name="T2" fmla="*/ 185086 w 35"/>
                <a:gd name="T3" fmla="*/ 33306 h 37"/>
                <a:gd name="T4" fmla="*/ 66087 w 35"/>
                <a:gd name="T5" fmla="*/ 332804 h 37"/>
                <a:gd name="T6" fmla="*/ 469601 w 35"/>
                <a:gd name="T7" fmla="*/ 365984 h 37"/>
                <a:gd name="T8" fmla="*/ 400293 w 35"/>
                <a:gd name="T9" fmla="*/ 33306 h 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accent2"/>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099" name="Freeform 183"/>
            <p:cNvSpPr>
              <a:spLocks/>
            </p:cNvSpPr>
            <p:nvPr userDrawn="1"/>
          </p:nvSpPr>
          <p:spPr bwMode="auto">
            <a:xfrm>
              <a:off x="905" y="3158"/>
              <a:ext cx="177" cy="36"/>
            </a:xfrm>
            <a:custGeom>
              <a:avLst/>
              <a:gdLst>
                <a:gd name="T0" fmla="*/ 82376 w 35"/>
                <a:gd name="T1" fmla="*/ 0 h 7"/>
                <a:gd name="T2" fmla="*/ 234879 w 35"/>
                <a:gd name="T3" fmla="*/ 93708 h 7"/>
                <a:gd name="T4" fmla="*/ 82376 w 35"/>
                <a:gd name="T5" fmla="*/ 0 h 7"/>
                <a:gd name="T6" fmla="*/ 0 60000 65536"/>
                <a:gd name="T7" fmla="*/ 0 60000 65536"/>
                <a:gd name="T8" fmla="*/ 0 60000 65536"/>
              </a:gdLst>
              <a:ahLst/>
              <a:cxnLst>
                <a:cxn ang="T6">
                  <a:pos x="T0" y="T1"/>
                </a:cxn>
                <a:cxn ang="T7">
                  <a:pos x="T2" y="T3"/>
                </a:cxn>
                <a:cxn ang="T8">
                  <a:pos x="T4" y="T5"/>
                </a:cxn>
              </a:cxnLst>
              <a:rect l="0" t="0" r="r" b="b"/>
              <a:pathLst>
                <a:path w="35" h="7">
                  <a:moveTo>
                    <a:pt x="5" y="0"/>
                  </a:moveTo>
                  <a:cubicBezTo>
                    <a:pt x="0" y="0"/>
                    <a:pt x="7" y="7"/>
                    <a:pt x="14" y="5"/>
                  </a:cubicBezTo>
                  <a:cubicBezTo>
                    <a:pt x="35" y="1"/>
                    <a:pt x="5" y="0"/>
                    <a:pt x="5" y="0"/>
                  </a:cubicBezTo>
                  <a:close/>
                </a:path>
              </a:pathLst>
            </a:custGeom>
            <a:solidFill>
              <a:schemeClr val="accent2"/>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100" name="Freeform 184"/>
            <p:cNvSpPr>
              <a:spLocks/>
            </p:cNvSpPr>
            <p:nvPr userDrawn="1"/>
          </p:nvSpPr>
          <p:spPr bwMode="auto">
            <a:xfrm>
              <a:off x="965" y="3153"/>
              <a:ext cx="137" cy="81"/>
            </a:xfrm>
            <a:custGeom>
              <a:avLst/>
              <a:gdLst>
                <a:gd name="T0" fmla="*/ 121367 w 27"/>
                <a:gd name="T1" fmla="*/ 219409 h 16"/>
                <a:gd name="T2" fmla="*/ 426922 w 27"/>
                <a:gd name="T3" fmla="*/ 99903 h 16"/>
                <a:gd name="T4" fmla="*/ 288974 w 27"/>
                <a:gd name="T5" fmla="*/ 16478 h 16"/>
                <a:gd name="T6" fmla="*/ 121367 w 27"/>
                <a:gd name="T7" fmla="*/ 186578 h 16"/>
                <a:gd name="T8" fmla="*/ 121367 w 27"/>
                <a:gd name="T9" fmla="*/ 219409 h 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accent2"/>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101" name="Freeform 185"/>
            <p:cNvSpPr>
              <a:spLocks/>
            </p:cNvSpPr>
            <p:nvPr userDrawn="1"/>
          </p:nvSpPr>
          <p:spPr bwMode="auto">
            <a:xfrm>
              <a:off x="960" y="3204"/>
              <a:ext cx="177" cy="86"/>
            </a:xfrm>
            <a:custGeom>
              <a:avLst/>
              <a:gdLst>
                <a:gd name="T0" fmla="*/ 416587 w 35"/>
                <a:gd name="T1" fmla="*/ 99553 h 17"/>
                <a:gd name="T2" fmla="*/ 132168 w 35"/>
                <a:gd name="T3" fmla="*/ 168955 h 17"/>
                <a:gd name="T4" fmla="*/ 99459 w 35"/>
                <a:gd name="T5" fmla="*/ 218784 h 17"/>
                <a:gd name="T6" fmla="*/ 453312 w 35"/>
                <a:gd name="T7" fmla="*/ 202353 h 17"/>
                <a:gd name="T8" fmla="*/ 416587 w 35"/>
                <a:gd name="T9" fmla="*/ 99553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accent2"/>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102" name="Freeform 186"/>
            <p:cNvSpPr>
              <a:spLocks/>
            </p:cNvSpPr>
            <p:nvPr userDrawn="1"/>
          </p:nvSpPr>
          <p:spPr bwMode="auto">
            <a:xfrm>
              <a:off x="844" y="3285"/>
              <a:ext cx="248" cy="60"/>
            </a:xfrm>
            <a:custGeom>
              <a:avLst/>
              <a:gdLst>
                <a:gd name="T0" fmla="*/ 670678 w 49"/>
                <a:gd name="T1" fmla="*/ 46875 h 12"/>
                <a:gd name="T2" fmla="*/ 488266 w 49"/>
                <a:gd name="T3" fmla="*/ 15625 h 12"/>
                <a:gd name="T4" fmla="*/ 116170 w 49"/>
                <a:gd name="T5" fmla="*/ 0 h 12"/>
                <a:gd name="T6" fmla="*/ 33455 w 49"/>
                <a:gd name="T7" fmla="*/ 78125 h 12"/>
                <a:gd name="T8" fmla="*/ 335261 w 49"/>
                <a:gd name="T9" fmla="*/ 125000 h 12"/>
                <a:gd name="T10" fmla="*/ 690888 w 49"/>
                <a:gd name="T11" fmla="*/ 125000 h 12"/>
                <a:gd name="T12" fmla="*/ 670678 w 49"/>
                <a:gd name="T13" fmla="*/ 46875 h 1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accent2"/>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103" name="Freeform 187"/>
            <p:cNvSpPr>
              <a:spLocks/>
            </p:cNvSpPr>
            <p:nvPr userDrawn="1"/>
          </p:nvSpPr>
          <p:spPr bwMode="auto">
            <a:xfrm>
              <a:off x="869" y="3340"/>
              <a:ext cx="203" cy="56"/>
            </a:xfrm>
            <a:custGeom>
              <a:avLst/>
              <a:gdLst>
                <a:gd name="T0" fmla="*/ 632893 w 40"/>
                <a:gd name="T1" fmla="*/ 34313 h 11"/>
                <a:gd name="T2" fmla="*/ 444413 w 40"/>
                <a:gd name="T3" fmla="*/ 68473 h 11"/>
                <a:gd name="T4" fmla="*/ 222219 w 40"/>
                <a:gd name="T5" fmla="*/ 51057 h 11"/>
                <a:gd name="T6" fmla="*/ 16610 w 40"/>
                <a:gd name="T7" fmla="*/ 34313 h 11"/>
                <a:gd name="T8" fmla="*/ 599048 w 40"/>
                <a:gd name="T9" fmla="*/ 140392 h 11"/>
                <a:gd name="T10" fmla="*/ 632893 w 40"/>
                <a:gd name="T11" fmla="*/ 34313 h 1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accent2"/>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104" name="Freeform 188"/>
            <p:cNvSpPr>
              <a:spLocks/>
            </p:cNvSpPr>
            <p:nvPr userDrawn="1"/>
          </p:nvSpPr>
          <p:spPr bwMode="auto">
            <a:xfrm>
              <a:off x="859" y="3386"/>
              <a:ext cx="207" cy="172"/>
            </a:xfrm>
            <a:custGeom>
              <a:avLst/>
              <a:gdLst>
                <a:gd name="T0" fmla="*/ 462645 w 41"/>
                <a:gd name="T1" fmla="*/ 152630 h 34"/>
                <a:gd name="T2" fmla="*/ 216335 w 41"/>
                <a:gd name="T3" fmla="*/ 99553 h 34"/>
                <a:gd name="T4" fmla="*/ 65639 w 41"/>
                <a:gd name="T5" fmla="*/ 251540 h 34"/>
                <a:gd name="T6" fmla="*/ 16212 w 41"/>
                <a:gd name="T7" fmla="*/ 318362 h 34"/>
                <a:gd name="T8" fmla="*/ 147485 w 41"/>
                <a:gd name="T9" fmla="*/ 318362 h 34"/>
                <a:gd name="T10" fmla="*/ 281974 w 41"/>
                <a:gd name="T11" fmla="*/ 453893 h 34"/>
                <a:gd name="T12" fmla="*/ 347609 w 41"/>
                <a:gd name="T13" fmla="*/ 503621 h 34"/>
                <a:gd name="T14" fmla="*/ 478882 w 41"/>
                <a:gd name="T15" fmla="*/ 318362 h 34"/>
                <a:gd name="T16" fmla="*/ 646557 w 41"/>
                <a:gd name="T17" fmla="*/ 318362 h 34"/>
                <a:gd name="T18" fmla="*/ 462645 w 41"/>
                <a:gd name="T19" fmla="*/ 152630 h 3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accent2"/>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105" name="Freeform 189"/>
            <p:cNvSpPr>
              <a:spLocks/>
            </p:cNvSpPr>
            <p:nvPr userDrawn="1"/>
          </p:nvSpPr>
          <p:spPr bwMode="auto">
            <a:xfrm>
              <a:off x="996" y="3305"/>
              <a:ext cx="126" cy="318"/>
            </a:xfrm>
            <a:custGeom>
              <a:avLst/>
              <a:gdLst>
                <a:gd name="T0" fmla="*/ 360652 w 25"/>
                <a:gd name="T1" fmla="*/ 32411 h 63"/>
                <a:gd name="T2" fmla="*/ 296130 w 25"/>
                <a:gd name="T3" fmla="*/ 281768 h 63"/>
                <a:gd name="T4" fmla="*/ 113546 w 25"/>
                <a:gd name="T5" fmla="*/ 331043 h 63"/>
                <a:gd name="T6" fmla="*/ 113546 w 25"/>
                <a:gd name="T7" fmla="*/ 380419 h 63"/>
                <a:gd name="T8" fmla="*/ 279342 w 25"/>
                <a:gd name="T9" fmla="*/ 563430 h 63"/>
                <a:gd name="T10" fmla="*/ 194856 w 25"/>
                <a:gd name="T11" fmla="*/ 743969 h 63"/>
                <a:gd name="T12" fmla="*/ 0 w 25"/>
                <a:gd name="T13" fmla="*/ 910777 h 63"/>
                <a:gd name="T14" fmla="*/ 81285 w 25"/>
                <a:gd name="T15" fmla="*/ 960027 h 63"/>
                <a:gd name="T16" fmla="*/ 263209 w 25"/>
                <a:gd name="T17" fmla="*/ 1025636 h 63"/>
                <a:gd name="T18" fmla="*/ 377415 w 25"/>
                <a:gd name="T19" fmla="*/ 943824 h 63"/>
                <a:gd name="T20" fmla="*/ 409676 w 25"/>
                <a:gd name="T21" fmla="*/ 232387 h 63"/>
                <a:gd name="T22" fmla="*/ 409676 w 25"/>
                <a:gd name="T23" fmla="*/ 32411 h 63"/>
                <a:gd name="T24" fmla="*/ 360652 w 25"/>
                <a:gd name="T25" fmla="*/ 32411 h 6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accent2"/>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grpSp>
      <p:grpSp>
        <p:nvGrpSpPr>
          <p:cNvPr id="1030" name="Group 190"/>
          <p:cNvGrpSpPr>
            <a:grpSpLocks/>
          </p:cNvGrpSpPr>
          <p:nvPr/>
        </p:nvGrpSpPr>
        <p:grpSpPr bwMode="auto">
          <a:xfrm>
            <a:off x="381000" y="3962400"/>
            <a:ext cx="533400" cy="492125"/>
            <a:chOff x="96" y="2784"/>
            <a:chExt cx="1062" cy="981"/>
          </a:xfrm>
        </p:grpSpPr>
        <p:sp>
          <p:nvSpPr>
            <p:cNvPr id="1080" name="Freeform 191"/>
            <p:cNvSpPr>
              <a:spLocks/>
            </p:cNvSpPr>
            <p:nvPr userDrawn="1"/>
          </p:nvSpPr>
          <p:spPr bwMode="auto">
            <a:xfrm>
              <a:off x="121" y="2784"/>
              <a:ext cx="207" cy="81"/>
            </a:xfrm>
            <a:custGeom>
              <a:avLst/>
              <a:gdLst>
                <a:gd name="T0" fmla="*/ 495094 w 41"/>
                <a:gd name="T1" fmla="*/ 202930 h 16"/>
                <a:gd name="T2" fmla="*/ 613346 w 41"/>
                <a:gd name="T3" fmla="*/ 169457 h 16"/>
                <a:gd name="T4" fmla="*/ 629583 w 41"/>
                <a:gd name="T5" fmla="*/ 153105 h 16"/>
                <a:gd name="T6" fmla="*/ 515284 w 41"/>
                <a:gd name="T7" fmla="*/ 16478 h 16"/>
                <a:gd name="T8" fmla="*/ 131273 w 41"/>
                <a:gd name="T9" fmla="*/ 186578 h 16"/>
                <a:gd name="T10" fmla="*/ 495094 w 41"/>
                <a:gd name="T11" fmla="*/ 202930 h 1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accent2"/>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081" name="Freeform 192"/>
            <p:cNvSpPr>
              <a:spLocks noEditPoints="1"/>
            </p:cNvSpPr>
            <p:nvPr userDrawn="1"/>
          </p:nvSpPr>
          <p:spPr bwMode="auto">
            <a:xfrm>
              <a:off x="96" y="2789"/>
              <a:ext cx="1062" cy="976"/>
            </a:xfrm>
            <a:custGeom>
              <a:avLst/>
              <a:gdLst>
                <a:gd name="T0" fmla="*/ 2725471 w 210"/>
                <a:gd name="T1" fmla="*/ 2593070 h 193"/>
                <a:gd name="T2" fmla="*/ 2543632 w 210"/>
                <a:gd name="T3" fmla="*/ 2090122 h 193"/>
                <a:gd name="T4" fmla="*/ 2374839 w 210"/>
                <a:gd name="T5" fmla="*/ 1657142 h 193"/>
                <a:gd name="T6" fmla="*/ 2758843 w 210"/>
                <a:gd name="T7" fmla="*/ 1554465 h 193"/>
                <a:gd name="T8" fmla="*/ 2440926 w 210"/>
                <a:gd name="T9" fmla="*/ 1372767 h 193"/>
                <a:gd name="T10" fmla="*/ 2626007 w 210"/>
                <a:gd name="T11" fmla="*/ 1389060 h 193"/>
                <a:gd name="T12" fmla="*/ 2626007 w 210"/>
                <a:gd name="T13" fmla="*/ 1286383 h 193"/>
                <a:gd name="T14" fmla="*/ 2259091 w 210"/>
                <a:gd name="T15" fmla="*/ 1302803 h 193"/>
                <a:gd name="T16" fmla="*/ 2140117 w 210"/>
                <a:gd name="T17" fmla="*/ 2090122 h 193"/>
                <a:gd name="T18" fmla="*/ 2074005 w 210"/>
                <a:gd name="T19" fmla="*/ 1405349 h 193"/>
                <a:gd name="T20" fmla="*/ 1974673 w 210"/>
                <a:gd name="T21" fmla="*/ 1120974 h 193"/>
                <a:gd name="T22" fmla="*/ 2074005 w 210"/>
                <a:gd name="T23" fmla="*/ 853403 h 193"/>
                <a:gd name="T24" fmla="*/ 2024339 w 210"/>
                <a:gd name="T25" fmla="*/ 618693 h 193"/>
                <a:gd name="T26" fmla="*/ 1990992 w 210"/>
                <a:gd name="T27" fmla="*/ 400246 h 193"/>
                <a:gd name="T28" fmla="*/ 2209425 w 210"/>
                <a:gd name="T29" fmla="*/ 651402 h 193"/>
                <a:gd name="T30" fmla="*/ 2493965 w 210"/>
                <a:gd name="T31" fmla="*/ 300815 h 193"/>
                <a:gd name="T32" fmla="*/ 2457372 w 210"/>
                <a:gd name="T33" fmla="*/ 601610 h 193"/>
                <a:gd name="T34" fmla="*/ 2391285 w 210"/>
                <a:gd name="T35" fmla="*/ 803739 h 193"/>
                <a:gd name="T36" fmla="*/ 2408216 w 210"/>
                <a:gd name="T37" fmla="*/ 1120974 h 193"/>
                <a:gd name="T38" fmla="*/ 3327266 w 210"/>
                <a:gd name="T39" fmla="*/ 485866 h 193"/>
                <a:gd name="T40" fmla="*/ 1504945 w 210"/>
                <a:gd name="T41" fmla="*/ 16289 h 193"/>
                <a:gd name="T42" fmla="*/ 936006 w 210"/>
                <a:gd name="T43" fmla="*/ 132165 h 193"/>
                <a:gd name="T44" fmla="*/ 1422569 w 210"/>
                <a:gd name="T45" fmla="*/ 201491 h 193"/>
                <a:gd name="T46" fmla="*/ 1002093 w 210"/>
                <a:gd name="T47" fmla="*/ 366900 h 193"/>
                <a:gd name="T48" fmla="*/ 969358 w 210"/>
                <a:gd name="T49" fmla="*/ 485866 h 193"/>
                <a:gd name="T50" fmla="*/ 635046 w 210"/>
                <a:gd name="T51" fmla="*/ 284501 h 193"/>
                <a:gd name="T52" fmla="*/ 218458 w 210"/>
                <a:gd name="T53" fmla="*/ 1924718 h 193"/>
                <a:gd name="T54" fmla="*/ 1019024 w 210"/>
                <a:gd name="T55" fmla="*/ 2440733 h 193"/>
                <a:gd name="T56" fmla="*/ 754146 w 210"/>
                <a:gd name="T57" fmla="*/ 2225533 h 193"/>
                <a:gd name="T58" fmla="*/ 585379 w 210"/>
                <a:gd name="T59" fmla="*/ 2424288 h 193"/>
                <a:gd name="T60" fmla="*/ 535713 w 210"/>
                <a:gd name="T61" fmla="*/ 2139786 h 193"/>
                <a:gd name="T62" fmla="*/ 770435 w 210"/>
                <a:gd name="T63" fmla="*/ 1438720 h 193"/>
                <a:gd name="T64" fmla="*/ 1121067 w 210"/>
                <a:gd name="T65" fmla="*/ 1389060 h 193"/>
                <a:gd name="T66" fmla="*/ 1187817 w 210"/>
                <a:gd name="T67" fmla="*/ 1587173 h 193"/>
                <a:gd name="T68" fmla="*/ 1019024 w 210"/>
                <a:gd name="T69" fmla="*/ 2024042 h 193"/>
                <a:gd name="T70" fmla="*/ 1521361 w 210"/>
                <a:gd name="T71" fmla="*/ 3009605 h 193"/>
                <a:gd name="T72" fmla="*/ 3112697 w 210"/>
                <a:gd name="T73" fmla="*/ 2774894 h 193"/>
                <a:gd name="T74" fmla="*/ 3043389 w 210"/>
                <a:gd name="T75" fmla="*/ 1104559 h 193"/>
                <a:gd name="T76" fmla="*/ 2758843 w 210"/>
                <a:gd name="T77" fmla="*/ 1001882 h 193"/>
                <a:gd name="T78" fmla="*/ 1888949 w 210"/>
                <a:gd name="T79" fmla="*/ 1018939 h 193"/>
                <a:gd name="T80" fmla="*/ 1805906 w 210"/>
                <a:gd name="T81" fmla="*/ 1455140 h 193"/>
                <a:gd name="T82" fmla="*/ 1908586 w 210"/>
                <a:gd name="T83" fmla="*/ 836472 h 193"/>
                <a:gd name="T84" fmla="*/ 1488651 w 210"/>
                <a:gd name="T85" fmla="*/ 432980 h 193"/>
                <a:gd name="T86" fmla="*/ 1756113 w 210"/>
                <a:gd name="T87" fmla="*/ 585317 h 193"/>
                <a:gd name="T88" fmla="*/ 1019024 w 210"/>
                <a:gd name="T89" fmla="*/ 1204010 h 193"/>
                <a:gd name="T90" fmla="*/ 400293 w 210"/>
                <a:gd name="T91" fmla="*/ 618693 h 193"/>
                <a:gd name="T92" fmla="*/ 1138024 w 210"/>
                <a:gd name="T93" fmla="*/ 668358 h 193"/>
                <a:gd name="T94" fmla="*/ 1323237 w 210"/>
                <a:gd name="T95" fmla="*/ 668358 h 193"/>
                <a:gd name="T96" fmla="*/ 1805906 w 210"/>
                <a:gd name="T97" fmla="*/ 754079 h 193"/>
                <a:gd name="T98" fmla="*/ 1657418 w 210"/>
                <a:gd name="T99" fmla="*/ 1554465 h 193"/>
                <a:gd name="T100" fmla="*/ 1554738 w 210"/>
                <a:gd name="T101" fmla="*/ 853403 h 193"/>
                <a:gd name="T102" fmla="*/ 1019024 w 210"/>
                <a:gd name="T103" fmla="*/ 1204010 h 193"/>
                <a:gd name="T104" fmla="*/ 1339526 w 210"/>
                <a:gd name="T105" fmla="*/ 1372767 h 193"/>
                <a:gd name="T106" fmla="*/ 1471694 w 210"/>
                <a:gd name="T107" fmla="*/ 969148 h 193"/>
                <a:gd name="T108" fmla="*/ 1706447 w 210"/>
                <a:gd name="T109" fmla="*/ 2424288 h 193"/>
                <a:gd name="T110" fmla="*/ 1372903 w 210"/>
                <a:gd name="T111" fmla="*/ 1604256 h 193"/>
                <a:gd name="T112" fmla="*/ 1958252 w 210"/>
                <a:gd name="T113" fmla="*/ 1773018 h 19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accent2"/>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082" name="Freeform 193"/>
            <p:cNvSpPr>
              <a:spLocks/>
            </p:cNvSpPr>
            <p:nvPr userDrawn="1"/>
          </p:nvSpPr>
          <p:spPr bwMode="auto">
            <a:xfrm>
              <a:off x="348" y="3254"/>
              <a:ext cx="86" cy="102"/>
            </a:xfrm>
            <a:custGeom>
              <a:avLst/>
              <a:gdLst>
                <a:gd name="T0" fmla="*/ 235109 w 17"/>
                <a:gd name="T1" fmla="*/ 89944 h 20"/>
                <a:gd name="T2" fmla="*/ 152630 w 17"/>
                <a:gd name="T3" fmla="*/ 351788 h 20"/>
                <a:gd name="T4" fmla="*/ 235109 w 17"/>
                <a:gd name="T5" fmla="*/ 89944 h 20"/>
                <a:gd name="T6" fmla="*/ 0 60000 65536"/>
                <a:gd name="T7" fmla="*/ 0 60000 65536"/>
                <a:gd name="T8" fmla="*/ 0 60000 65536"/>
              </a:gdLst>
              <a:ahLst/>
              <a:cxnLst>
                <a:cxn ang="T6">
                  <a:pos x="T0" y="T1"/>
                </a:cxn>
                <a:cxn ang="T7">
                  <a:pos x="T2" y="T3"/>
                </a:cxn>
                <a:cxn ang="T8">
                  <a:pos x="T4" y="T5"/>
                </a:cxn>
              </a:cxnLst>
              <a:rect l="0" t="0" r="r" b="b"/>
              <a:pathLst>
                <a:path w="17" h="20">
                  <a:moveTo>
                    <a:pt x="14" y="5"/>
                  </a:moveTo>
                  <a:cubicBezTo>
                    <a:pt x="13" y="0"/>
                    <a:pt x="0" y="8"/>
                    <a:pt x="9" y="20"/>
                  </a:cubicBezTo>
                  <a:cubicBezTo>
                    <a:pt x="9" y="20"/>
                    <a:pt x="17" y="17"/>
                    <a:pt x="14" y="5"/>
                  </a:cubicBezTo>
                  <a:close/>
                </a:path>
              </a:pathLst>
            </a:custGeom>
            <a:solidFill>
              <a:schemeClr val="accent2"/>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083" name="Freeform 194"/>
            <p:cNvSpPr>
              <a:spLocks/>
            </p:cNvSpPr>
            <p:nvPr userDrawn="1"/>
          </p:nvSpPr>
          <p:spPr bwMode="auto">
            <a:xfrm>
              <a:off x="267" y="3295"/>
              <a:ext cx="76" cy="136"/>
            </a:xfrm>
            <a:custGeom>
              <a:avLst/>
              <a:gdLst>
                <a:gd name="T0" fmla="*/ 116675 w 15"/>
                <a:gd name="T1" fmla="*/ 162177 h 27"/>
                <a:gd name="T2" fmla="*/ 66591 w 15"/>
                <a:gd name="T3" fmla="*/ 408816 h 27"/>
                <a:gd name="T4" fmla="*/ 253759 w 15"/>
                <a:gd name="T5" fmla="*/ 262621 h 27"/>
                <a:gd name="T6" fmla="*/ 220081 w 15"/>
                <a:gd name="T7" fmla="*/ 129321 h 27"/>
                <a:gd name="T8" fmla="*/ 116675 w 15"/>
                <a:gd name="T9" fmla="*/ 162177 h 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accent2"/>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084" name="Freeform 195"/>
            <p:cNvSpPr>
              <a:spLocks/>
            </p:cNvSpPr>
            <p:nvPr userDrawn="1"/>
          </p:nvSpPr>
          <p:spPr bwMode="auto">
            <a:xfrm>
              <a:off x="222" y="3022"/>
              <a:ext cx="243" cy="116"/>
            </a:xfrm>
            <a:custGeom>
              <a:avLst/>
              <a:gdLst>
                <a:gd name="T0" fmla="*/ 675196 w 48"/>
                <a:gd name="T1" fmla="*/ 32329 h 23"/>
                <a:gd name="T2" fmla="*/ 153105 w 48"/>
                <a:gd name="T3" fmla="*/ 16154 h 23"/>
                <a:gd name="T4" fmla="*/ 16478 w 48"/>
                <a:gd name="T5" fmla="*/ 146896 h 23"/>
                <a:gd name="T6" fmla="*/ 369132 w 48"/>
                <a:gd name="T7" fmla="*/ 346119 h 23"/>
                <a:gd name="T8" fmla="*/ 572063 w 48"/>
                <a:gd name="T9" fmla="*/ 329329 h 23"/>
                <a:gd name="T10" fmla="*/ 675196 w 48"/>
                <a:gd name="T11" fmla="*/ 313150 h 23"/>
                <a:gd name="T12" fmla="*/ 675196 w 48"/>
                <a:gd name="T13" fmla="*/ 32329 h 2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accent2"/>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085" name="Freeform 196"/>
            <p:cNvSpPr>
              <a:spLocks/>
            </p:cNvSpPr>
            <p:nvPr userDrawn="1"/>
          </p:nvSpPr>
          <p:spPr bwMode="auto">
            <a:xfrm>
              <a:off x="500" y="3345"/>
              <a:ext cx="177" cy="187"/>
            </a:xfrm>
            <a:custGeom>
              <a:avLst/>
              <a:gdLst>
                <a:gd name="T0" fmla="*/ 400293 w 35"/>
                <a:gd name="T1" fmla="*/ 33306 h 37"/>
                <a:gd name="T2" fmla="*/ 185086 w 35"/>
                <a:gd name="T3" fmla="*/ 33306 h 37"/>
                <a:gd name="T4" fmla="*/ 66087 w 35"/>
                <a:gd name="T5" fmla="*/ 332804 h 37"/>
                <a:gd name="T6" fmla="*/ 469601 w 35"/>
                <a:gd name="T7" fmla="*/ 365984 h 37"/>
                <a:gd name="T8" fmla="*/ 400293 w 35"/>
                <a:gd name="T9" fmla="*/ 33306 h 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accent2"/>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086" name="Freeform 197"/>
            <p:cNvSpPr>
              <a:spLocks/>
            </p:cNvSpPr>
            <p:nvPr userDrawn="1"/>
          </p:nvSpPr>
          <p:spPr bwMode="auto">
            <a:xfrm>
              <a:off x="905" y="3158"/>
              <a:ext cx="177" cy="36"/>
            </a:xfrm>
            <a:custGeom>
              <a:avLst/>
              <a:gdLst>
                <a:gd name="T0" fmla="*/ 82376 w 35"/>
                <a:gd name="T1" fmla="*/ 0 h 7"/>
                <a:gd name="T2" fmla="*/ 234879 w 35"/>
                <a:gd name="T3" fmla="*/ 93708 h 7"/>
                <a:gd name="T4" fmla="*/ 82376 w 35"/>
                <a:gd name="T5" fmla="*/ 0 h 7"/>
                <a:gd name="T6" fmla="*/ 0 60000 65536"/>
                <a:gd name="T7" fmla="*/ 0 60000 65536"/>
                <a:gd name="T8" fmla="*/ 0 60000 65536"/>
              </a:gdLst>
              <a:ahLst/>
              <a:cxnLst>
                <a:cxn ang="T6">
                  <a:pos x="T0" y="T1"/>
                </a:cxn>
                <a:cxn ang="T7">
                  <a:pos x="T2" y="T3"/>
                </a:cxn>
                <a:cxn ang="T8">
                  <a:pos x="T4" y="T5"/>
                </a:cxn>
              </a:cxnLst>
              <a:rect l="0" t="0" r="r" b="b"/>
              <a:pathLst>
                <a:path w="35" h="7">
                  <a:moveTo>
                    <a:pt x="5" y="0"/>
                  </a:moveTo>
                  <a:cubicBezTo>
                    <a:pt x="0" y="0"/>
                    <a:pt x="7" y="7"/>
                    <a:pt x="14" y="5"/>
                  </a:cubicBezTo>
                  <a:cubicBezTo>
                    <a:pt x="35" y="1"/>
                    <a:pt x="5" y="0"/>
                    <a:pt x="5" y="0"/>
                  </a:cubicBezTo>
                  <a:close/>
                </a:path>
              </a:pathLst>
            </a:custGeom>
            <a:solidFill>
              <a:schemeClr val="accent2"/>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087" name="Freeform 198"/>
            <p:cNvSpPr>
              <a:spLocks/>
            </p:cNvSpPr>
            <p:nvPr userDrawn="1"/>
          </p:nvSpPr>
          <p:spPr bwMode="auto">
            <a:xfrm>
              <a:off x="965" y="3153"/>
              <a:ext cx="137" cy="81"/>
            </a:xfrm>
            <a:custGeom>
              <a:avLst/>
              <a:gdLst>
                <a:gd name="T0" fmla="*/ 121367 w 27"/>
                <a:gd name="T1" fmla="*/ 219409 h 16"/>
                <a:gd name="T2" fmla="*/ 426922 w 27"/>
                <a:gd name="T3" fmla="*/ 99903 h 16"/>
                <a:gd name="T4" fmla="*/ 288974 w 27"/>
                <a:gd name="T5" fmla="*/ 16478 h 16"/>
                <a:gd name="T6" fmla="*/ 121367 w 27"/>
                <a:gd name="T7" fmla="*/ 186578 h 16"/>
                <a:gd name="T8" fmla="*/ 121367 w 27"/>
                <a:gd name="T9" fmla="*/ 219409 h 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accent2"/>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088" name="Freeform 199"/>
            <p:cNvSpPr>
              <a:spLocks/>
            </p:cNvSpPr>
            <p:nvPr userDrawn="1"/>
          </p:nvSpPr>
          <p:spPr bwMode="auto">
            <a:xfrm>
              <a:off x="960" y="3204"/>
              <a:ext cx="177" cy="86"/>
            </a:xfrm>
            <a:custGeom>
              <a:avLst/>
              <a:gdLst>
                <a:gd name="T0" fmla="*/ 416587 w 35"/>
                <a:gd name="T1" fmla="*/ 99553 h 17"/>
                <a:gd name="T2" fmla="*/ 132168 w 35"/>
                <a:gd name="T3" fmla="*/ 168955 h 17"/>
                <a:gd name="T4" fmla="*/ 99459 w 35"/>
                <a:gd name="T5" fmla="*/ 218784 h 17"/>
                <a:gd name="T6" fmla="*/ 453312 w 35"/>
                <a:gd name="T7" fmla="*/ 202353 h 17"/>
                <a:gd name="T8" fmla="*/ 416587 w 35"/>
                <a:gd name="T9" fmla="*/ 99553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accent2"/>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089" name="Freeform 200"/>
            <p:cNvSpPr>
              <a:spLocks/>
            </p:cNvSpPr>
            <p:nvPr userDrawn="1"/>
          </p:nvSpPr>
          <p:spPr bwMode="auto">
            <a:xfrm>
              <a:off x="844" y="3285"/>
              <a:ext cx="248" cy="60"/>
            </a:xfrm>
            <a:custGeom>
              <a:avLst/>
              <a:gdLst>
                <a:gd name="T0" fmla="*/ 670678 w 49"/>
                <a:gd name="T1" fmla="*/ 46875 h 12"/>
                <a:gd name="T2" fmla="*/ 488266 w 49"/>
                <a:gd name="T3" fmla="*/ 15625 h 12"/>
                <a:gd name="T4" fmla="*/ 116170 w 49"/>
                <a:gd name="T5" fmla="*/ 0 h 12"/>
                <a:gd name="T6" fmla="*/ 33455 w 49"/>
                <a:gd name="T7" fmla="*/ 78125 h 12"/>
                <a:gd name="T8" fmla="*/ 335261 w 49"/>
                <a:gd name="T9" fmla="*/ 125000 h 12"/>
                <a:gd name="T10" fmla="*/ 690888 w 49"/>
                <a:gd name="T11" fmla="*/ 125000 h 12"/>
                <a:gd name="T12" fmla="*/ 670678 w 49"/>
                <a:gd name="T13" fmla="*/ 46875 h 1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accent2"/>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090" name="Freeform 201"/>
            <p:cNvSpPr>
              <a:spLocks/>
            </p:cNvSpPr>
            <p:nvPr userDrawn="1"/>
          </p:nvSpPr>
          <p:spPr bwMode="auto">
            <a:xfrm>
              <a:off x="869" y="3340"/>
              <a:ext cx="203" cy="56"/>
            </a:xfrm>
            <a:custGeom>
              <a:avLst/>
              <a:gdLst>
                <a:gd name="T0" fmla="*/ 632893 w 40"/>
                <a:gd name="T1" fmla="*/ 34313 h 11"/>
                <a:gd name="T2" fmla="*/ 444413 w 40"/>
                <a:gd name="T3" fmla="*/ 68473 h 11"/>
                <a:gd name="T4" fmla="*/ 222219 w 40"/>
                <a:gd name="T5" fmla="*/ 51057 h 11"/>
                <a:gd name="T6" fmla="*/ 16610 w 40"/>
                <a:gd name="T7" fmla="*/ 34313 h 11"/>
                <a:gd name="T8" fmla="*/ 599048 w 40"/>
                <a:gd name="T9" fmla="*/ 140392 h 11"/>
                <a:gd name="T10" fmla="*/ 632893 w 40"/>
                <a:gd name="T11" fmla="*/ 34313 h 1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accent2"/>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091" name="Freeform 202"/>
            <p:cNvSpPr>
              <a:spLocks/>
            </p:cNvSpPr>
            <p:nvPr userDrawn="1"/>
          </p:nvSpPr>
          <p:spPr bwMode="auto">
            <a:xfrm>
              <a:off x="859" y="3386"/>
              <a:ext cx="207" cy="172"/>
            </a:xfrm>
            <a:custGeom>
              <a:avLst/>
              <a:gdLst>
                <a:gd name="T0" fmla="*/ 462645 w 41"/>
                <a:gd name="T1" fmla="*/ 152630 h 34"/>
                <a:gd name="T2" fmla="*/ 216335 w 41"/>
                <a:gd name="T3" fmla="*/ 99553 h 34"/>
                <a:gd name="T4" fmla="*/ 65639 w 41"/>
                <a:gd name="T5" fmla="*/ 251540 h 34"/>
                <a:gd name="T6" fmla="*/ 16212 w 41"/>
                <a:gd name="T7" fmla="*/ 318362 h 34"/>
                <a:gd name="T8" fmla="*/ 147485 w 41"/>
                <a:gd name="T9" fmla="*/ 318362 h 34"/>
                <a:gd name="T10" fmla="*/ 281974 w 41"/>
                <a:gd name="T11" fmla="*/ 453893 h 34"/>
                <a:gd name="T12" fmla="*/ 347609 w 41"/>
                <a:gd name="T13" fmla="*/ 503621 h 34"/>
                <a:gd name="T14" fmla="*/ 478882 w 41"/>
                <a:gd name="T15" fmla="*/ 318362 h 34"/>
                <a:gd name="T16" fmla="*/ 646557 w 41"/>
                <a:gd name="T17" fmla="*/ 318362 h 34"/>
                <a:gd name="T18" fmla="*/ 462645 w 41"/>
                <a:gd name="T19" fmla="*/ 152630 h 3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accent2"/>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092" name="Freeform 203"/>
            <p:cNvSpPr>
              <a:spLocks/>
            </p:cNvSpPr>
            <p:nvPr userDrawn="1"/>
          </p:nvSpPr>
          <p:spPr bwMode="auto">
            <a:xfrm>
              <a:off x="996" y="3305"/>
              <a:ext cx="126" cy="318"/>
            </a:xfrm>
            <a:custGeom>
              <a:avLst/>
              <a:gdLst>
                <a:gd name="T0" fmla="*/ 360652 w 25"/>
                <a:gd name="T1" fmla="*/ 32411 h 63"/>
                <a:gd name="T2" fmla="*/ 296130 w 25"/>
                <a:gd name="T3" fmla="*/ 281768 h 63"/>
                <a:gd name="T4" fmla="*/ 113546 w 25"/>
                <a:gd name="T5" fmla="*/ 331043 h 63"/>
                <a:gd name="T6" fmla="*/ 113546 w 25"/>
                <a:gd name="T7" fmla="*/ 380419 h 63"/>
                <a:gd name="T8" fmla="*/ 279342 w 25"/>
                <a:gd name="T9" fmla="*/ 563430 h 63"/>
                <a:gd name="T10" fmla="*/ 194856 w 25"/>
                <a:gd name="T11" fmla="*/ 743969 h 63"/>
                <a:gd name="T12" fmla="*/ 0 w 25"/>
                <a:gd name="T13" fmla="*/ 910777 h 63"/>
                <a:gd name="T14" fmla="*/ 81285 w 25"/>
                <a:gd name="T15" fmla="*/ 960027 h 63"/>
                <a:gd name="T16" fmla="*/ 263209 w 25"/>
                <a:gd name="T17" fmla="*/ 1025636 h 63"/>
                <a:gd name="T18" fmla="*/ 377415 w 25"/>
                <a:gd name="T19" fmla="*/ 943824 h 63"/>
                <a:gd name="T20" fmla="*/ 409676 w 25"/>
                <a:gd name="T21" fmla="*/ 232387 h 63"/>
                <a:gd name="T22" fmla="*/ 409676 w 25"/>
                <a:gd name="T23" fmla="*/ 32411 h 63"/>
                <a:gd name="T24" fmla="*/ 360652 w 25"/>
                <a:gd name="T25" fmla="*/ 32411 h 6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accent2"/>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grpSp>
      <p:grpSp>
        <p:nvGrpSpPr>
          <p:cNvPr id="1031" name="Group 204"/>
          <p:cNvGrpSpPr>
            <a:grpSpLocks/>
          </p:cNvGrpSpPr>
          <p:nvPr/>
        </p:nvGrpSpPr>
        <p:grpSpPr bwMode="auto">
          <a:xfrm>
            <a:off x="381000" y="5070475"/>
            <a:ext cx="533400" cy="492125"/>
            <a:chOff x="96" y="2784"/>
            <a:chExt cx="1062" cy="981"/>
          </a:xfrm>
        </p:grpSpPr>
        <p:sp>
          <p:nvSpPr>
            <p:cNvPr id="1067" name="Freeform 205"/>
            <p:cNvSpPr>
              <a:spLocks/>
            </p:cNvSpPr>
            <p:nvPr userDrawn="1"/>
          </p:nvSpPr>
          <p:spPr bwMode="auto">
            <a:xfrm>
              <a:off x="121" y="2784"/>
              <a:ext cx="207" cy="81"/>
            </a:xfrm>
            <a:custGeom>
              <a:avLst/>
              <a:gdLst>
                <a:gd name="T0" fmla="*/ 495094 w 41"/>
                <a:gd name="T1" fmla="*/ 202930 h 16"/>
                <a:gd name="T2" fmla="*/ 613346 w 41"/>
                <a:gd name="T3" fmla="*/ 169457 h 16"/>
                <a:gd name="T4" fmla="*/ 629583 w 41"/>
                <a:gd name="T5" fmla="*/ 153105 h 16"/>
                <a:gd name="T6" fmla="*/ 515284 w 41"/>
                <a:gd name="T7" fmla="*/ 16478 h 16"/>
                <a:gd name="T8" fmla="*/ 131273 w 41"/>
                <a:gd name="T9" fmla="*/ 186578 h 16"/>
                <a:gd name="T10" fmla="*/ 495094 w 41"/>
                <a:gd name="T11" fmla="*/ 202930 h 1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accent2"/>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068" name="Freeform 206"/>
            <p:cNvSpPr>
              <a:spLocks noEditPoints="1"/>
            </p:cNvSpPr>
            <p:nvPr userDrawn="1"/>
          </p:nvSpPr>
          <p:spPr bwMode="auto">
            <a:xfrm>
              <a:off x="96" y="2789"/>
              <a:ext cx="1062" cy="976"/>
            </a:xfrm>
            <a:custGeom>
              <a:avLst/>
              <a:gdLst>
                <a:gd name="T0" fmla="*/ 2725471 w 210"/>
                <a:gd name="T1" fmla="*/ 2593070 h 193"/>
                <a:gd name="T2" fmla="*/ 2543632 w 210"/>
                <a:gd name="T3" fmla="*/ 2090122 h 193"/>
                <a:gd name="T4" fmla="*/ 2374839 w 210"/>
                <a:gd name="T5" fmla="*/ 1657142 h 193"/>
                <a:gd name="T6" fmla="*/ 2758843 w 210"/>
                <a:gd name="T7" fmla="*/ 1554465 h 193"/>
                <a:gd name="T8" fmla="*/ 2440926 w 210"/>
                <a:gd name="T9" fmla="*/ 1372767 h 193"/>
                <a:gd name="T10" fmla="*/ 2626007 w 210"/>
                <a:gd name="T11" fmla="*/ 1389060 h 193"/>
                <a:gd name="T12" fmla="*/ 2626007 w 210"/>
                <a:gd name="T13" fmla="*/ 1286383 h 193"/>
                <a:gd name="T14" fmla="*/ 2259091 w 210"/>
                <a:gd name="T15" fmla="*/ 1302803 h 193"/>
                <a:gd name="T16" fmla="*/ 2140117 w 210"/>
                <a:gd name="T17" fmla="*/ 2090122 h 193"/>
                <a:gd name="T18" fmla="*/ 2074005 w 210"/>
                <a:gd name="T19" fmla="*/ 1405349 h 193"/>
                <a:gd name="T20" fmla="*/ 1974673 w 210"/>
                <a:gd name="T21" fmla="*/ 1120974 h 193"/>
                <a:gd name="T22" fmla="*/ 2074005 w 210"/>
                <a:gd name="T23" fmla="*/ 853403 h 193"/>
                <a:gd name="T24" fmla="*/ 2024339 w 210"/>
                <a:gd name="T25" fmla="*/ 618693 h 193"/>
                <a:gd name="T26" fmla="*/ 1990992 w 210"/>
                <a:gd name="T27" fmla="*/ 400246 h 193"/>
                <a:gd name="T28" fmla="*/ 2209425 w 210"/>
                <a:gd name="T29" fmla="*/ 651402 h 193"/>
                <a:gd name="T30" fmla="*/ 2493965 w 210"/>
                <a:gd name="T31" fmla="*/ 300815 h 193"/>
                <a:gd name="T32" fmla="*/ 2457372 w 210"/>
                <a:gd name="T33" fmla="*/ 601610 h 193"/>
                <a:gd name="T34" fmla="*/ 2391285 w 210"/>
                <a:gd name="T35" fmla="*/ 803739 h 193"/>
                <a:gd name="T36" fmla="*/ 2408216 w 210"/>
                <a:gd name="T37" fmla="*/ 1120974 h 193"/>
                <a:gd name="T38" fmla="*/ 3327266 w 210"/>
                <a:gd name="T39" fmla="*/ 485866 h 193"/>
                <a:gd name="T40" fmla="*/ 1504945 w 210"/>
                <a:gd name="T41" fmla="*/ 16289 h 193"/>
                <a:gd name="T42" fmla="*/ 936006 w 210"/>
                <a:gd name="T43" fmla="*/ 132165 h 193"/>
                <a:gd name="T44" fmla="*/ 1422569 w 210"/>
                <a:gd name="T45" fmla="*/ 201491 h 193"/>
                <a:gd name="T46" fmla="*/ 1002093 w 210"/>
                <a:gd name="T47" fmla="*/ 366900 h 193"/>
                <a:gd name="T48" fmla="*/ 969358 w 210"/>
                <a:gd name="T49" fmla="*/ 485866 h 193"/>
                <a:gd name="T50" fmla="*/ 635046 w 210"/>
                <a:gd name="T51" fmla="*/ 284501 h 193"/>
                <a:gd name="T52" fmla="*/ 218458 w 210"/>
                <a:gd name="T53" fmla="*/ 1924718 h 193"/>
                <a:gd name="T54" fmla="*/ 1019024 w 210"/>
                <a:gd name="T55" fmla="*/ 2440733 h 193"/>
                <a:gd name="T56" fmla="*/ 754146 w 210"/>
                <a:gd name="T57" fmla="*/ 2225533 h 193"/>
                <a:gd name="T58" fmla="*/ 585379 w 210"/>
                <a:gd name="T59" fmla="*/ 2424288 h 193"/>
                <a:gd name="T60" fmla="*/ 535713 w 210"/>
                <a:gd name="T61" fmla="*/ 2139786 h 193"/>
                <a:gd name="T62" fmla="*/ 770435 w 210"/>
                <a:gd name="T63" fmla="*/ 1438720 h 193"/>
                <a:gd name="T64" fmla="*/ 1121067 w 210"/>
                <a:gd name="T65" fmla="*/ 1389060 h 193"/>
                <a:gd name="T66" fmla="*/ 1187817 w 210"/>
                <a:gd name="T67" fmla="*/ 1587173 h 193"/>
                <a:gd name="T68" fmla="*/ 1019024 w 210"/>
                <a:gd name="T69" fmla="*/ 2024042 h 193"/>
                <a:gd name="T70" fmla="*/ 1521361 w 210"/>
                <a:gd name="T71" fmla="*/ 3009605 h 193"/>
                <a:gd name="T72" fmla="*/ 3112697 w 210"/>
                <a:gd name="T73" fmla="*/ 2774894 h 193"/>
                <a:gd name="T74" fmla="*/ 3043389 w 210"/>
                <a:gd name="T75" fmla="*/ 1104559 h 193"/>
                <a:gd name="T76" fmla="*/ 2758843 w 210"/>
                <a:gd name="T77" fmla="*/ 1001882 h 193"/>
                <a:gd name="T78" fmla="*/ 1888949 w 210"/>
                <a:gd name="T79" fmla="*/ 1018939 h 193"/>
                <a:gd name="T80" fmla="*/ 1805906 w 210"/>
                <a:gd name="T81" fmla="*/ 1455140 h 193"/>
                <a:gd name="T82" fmla="*/ 1908586 w 210"/>
                <a:gd name="T83" fmla="*/ 836472 h 193"/>
                <a:gd name="T84" fmla="*/ 1488651 w 210"/>
                <a:gd name="T85" fmla="*/ 432980 h 193"/>
                <a:gd name="T86" fmla="*/ 1756113 w 210"/>
                <a:gd name="T87" fmla="*/ 585317 h 193"/>
                <a:gd name="T88" fmla="*/ 1019024 w 210"/>
                <a:gd name="T89" fmla="*/ 1204010 h 193"/>
                <a:gd name="T90" fmla="*/ 400293 w 210"/>
                <a:gd name="T91" fmla="*/ 618693 h 193"/>
                <a:gd name="T92" fmla="*/ 1138024 w 210"/>
                <a:gd name="T93" fmla="*/ 668358 h 193"/>
                <a:gd name="T94" fmla="*/ 1323237 w 210"/>
                <a:gd name="T95" fmla="*/ 668358 h 193"/>
                <a:gd name="T96" fmla="*/ 1805906 w 210"/>
                <a:gd name="T97" fmla="*/ 754079 h 193"/>
                <a:gd name="T98" fmla="*/ 1657418 w 210"/>
                <a:gd name="T99" fmla="*/ 1554465 h 193"/>
                <a:gd name="T100" fmla="*/ 1554738 w 210"/>
                <a:gd name="T101" fmla="*/ 853403 h 193"/>
                <a:gd name="T102" fmla="*/ 1019024 w 210"/>
                <a:gd name="T103" fmla="*/ 1204010 h 193"/>
                <a:gd name="T104" fmla="*/ 1339526 w 210"/>
                <a:gd name="T105" fmla="*/ 1372767 h 193"/>
                <a:gd name="T106" fmla="*/ 1471694 w 210"/>
                <a:gd name="T107" fmla="*/ 969148 h 193"/>
                <a:gd name="T108" fmla="*/ 1706447 w 210"/>
                <a:gd name="T109" fmla="*/ 2424288 h 193"/>
                <a:gd name="T110" fmla="*/ 1372903 w 210"/>
                <a:gd name="T111" fmla="*/ 1604256 h 193"/>
                <a:gd name="T112" fmla="*/ 1958252 w 210"/>
                <a:gd name="T113" fmla="*/ 1773018 h 19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accent2"/>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069" name="Freeform 207"/>
            <p:cNvSpPr>
              <a:spLocks/>
            </p:cNvSpPr>
            <p:nvPr userDrawn="1"/>
          </p:nvSpPr>
          <p:spPr bwMode="auto">
            <a:xfrm>
              <a:off x="348" y="3254"/>
              <a:ext cx="86" cy="102"/>
            </a:xfrm>
            <a:custGeom>
              <a:avLst/>
              <a:gdLst>
                <a:gd name="T0" fmla="*/ 235109 w 17"/>
                <a:gd name="T1" fmla="*/ 89944 h 20"/>
                <a:gd name="T2" fmla="*/ 152630 w 17"/>
                <a:gd name="T3" fmla="*/ 351788 h 20"/>
                <a:gd name="T4" fmla="*/ 235109 w 17"/>
                <a:gd name="T5" fmla="*/ 89944 h 20"/>
                <a:gd name="T6" fmla="*/ 0 60000 65536"/>
                <a:gd name="T7" fmla="*/ 0 60000 65536"/>
                <a:gd name="T8" fmla="*/ 0 60000 65536"/>
              </a:gdLst>
              <a:ahLst/>
              <a:cxnLst>
                <a:cxn ang="T6">
                  <a:pos x="T0" y="T1"/>
                </a:cxn>
                <a:cxn ang="T7">
                  <a:pos x="T2" y="T3"/>
                </a:cxn>
                <a:cxn ang="T8">
                  <a:pos x="T4" y="T5"/>
                </a:cxn>
              </a:cxnLst>
              <a:rect l="0" t="0" r="r" b="b"/>
              <a:pathLst>
                <a:path w="17" h="20">
                  <a:moveTo>
                    <a:pt x="14" y="5"/>
                  </a:moveTo>
                  <a:cubicBezTo>
                    <a:pt x="13" y="0"/>
                    <a:pt x="0" y="8"/>
                    <a:pt x="9" y="20"/>
                  </a:cubicBezTo>
                  <a:cubicBezTo>
                    <a:pt x="9" y="20"/>
                    <a:pt x="17" y="17"/>
                    <a:pt x="14" y="5"/>
                  </a:cubicBezTo>
                  <a:close/>
                </a:path>
              </a:pathLst>
            </a:custGeom>
            <a:solidFill>
              <a:schemeClr val="accent2"/>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070" name="Freeform 208"/>
            <p:cNvSpPr>
              <a:spLocks/>
            </p:cNvSpPr>
            <p:nvPr userDrawn="1"/>
          </p:nvSpPr>
          <p:spPr bwMode="auto">
            <a:xfrm>
              <a:off x="267" y="3295"/>
              <a:ext cx="76" cy="136"/>
            </a:xfrm>
            <a:custGeom>
              <a:avLst/>
              <a:gdLst>
                <a:gd name="T0" fmla="*/ 116675 w 15"/>
                <a:gd name="T1" fmla="*/ 162177 h 27"/>
                <a:gd name="T2" fmla="*/ 66591 w 15"/>
                <a:gd name="T3" fmla="*/ 408816 h 27"/>
                <a:gd name="T4" fmla="*/ 253759 w 15"/>
                <a:gd name="T5" fmla="*/ 262621 h 27"/>
                <a:gd name="T6" fmla="*/ 220081 w 15"/>
                <a:gd name="T7" fmla="*/ 129321 h 27"/>
                <a:gd name="T8" fmla="*/ 116675 w 15"/>
                <a:gd name="T9" fmla="*/ 162177 h 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accent2"/>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071" name="Freeform 209"/>
            <p:cNvSpPr>
              <a:spLocks/>
            </p:cNvSpPr>
            <p:nvPr userDrawn="1"/>
          </p:nvSpPr>
          <p:spPr bwMode="auto">
            <a:xfrm>
              <a:off x="222" y="3022"/>
              <a:ext cx="243" cy="116"/>
            </a:xfrm>
            <a:custGeom>
              <a:avLst/>
              <a:gdLst>
                <a:gd name="T0" fmla="*/ 675196 w 48"/>
                <a:gd name="T1" fmla="*/ 32329 h 23"/>
                <a:gd name="T2" fmla="*/ 153105 w 48"/>
                <a:gd name="T3" fmla="*/ 16154 h 23"/>
                <a:gd name="T4" fmla="*/ 16478 w 48"/>
                <a:gd name="T5" fmla="*/ 146896 h 23"/>
                <a:gd name="T6" fmla="*/ 369132 w 48"/>
                <a:gd name="T7" fmla="*/ 346119 h 23"/>
                <a:gd name="T8" fmla="*/ 572063 w 48"/>
                <a:gd name="T9" fmla="*/ 329329 h 23"/>
                <a:gd name="T10" fmla="*/ 675196 w 48"/>
                <a:gd name="T11" fmla="*/ 313150 h 23"/>
                <a:gd name="T12" fmla="*/ 675196 w 48"/>
                <a:gd name="T13" fmla="*/ 32329 h 2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accent2"/>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072" name="Freeform 210"/>
            <p:cNvSpPr>
              <a:spLocks/>
            </p:cNvSpPr>
            <p:nvPr userDrawn="1"/>
          </p:nvSpPr>
          <p:spPr bwMode="auto">
            <a:xfrm>
              <a:off x="500" y="3345"/>
              <a:ext cx="177" cy="187"/>
            </a:xfrm>
            <a:custGeom>
              <a:avLst/>
              <a:gdLst>
                <a:gd name="T0" fmla="*/ 400293 w 35"/>
                <a:gd name="T1" fmla="*/ 33306 h 37"/>
                <a:gd name="T2" fmla="*/ 185086 w 35"/>
                <a:gd name="T3" fmla="*/ 33306 h 37"/>
                <a:gd name="T4" fmla="*/ 66087 w 35"/>
                <a:gd name="T5" fmla="*/ 332804 h 37"/>
                <a:gd name="T6" fmla="*/ 469601 w 35"/>
                <a:gd name="T7" fmla="*/ 365984 h 37"/>
                <a:gd name="T8" fmla="*/ 400293 w 35"/>
                <a:gd name="T9" fmla="*/ 33306 h 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accent2"/>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073" name="Freeform 211"/>
            <p:cNvSpPr>
              <a:spLocks/>
            </p:cNvSpPr>
            <p:nvPr userDrawn="1"/>
          </p:nvSpPr>
          <p:spPr bwMode="auto">
            <a:xfrm>
              <a:off x="905" y="3158"/>
              <a:ext cx="177" cy="36"/>
            </a:xfrm>
            <a:custGeom>
              <a:avLst/>
              <a:gdLst>
                <a:gd name="T0" fmla="*/ 82376 w 35"/>
                <a:gd name="T1" fmla="*/ 0 h 7"/>
                <a:gd name="T2" fmla="*/ 234879 w 35"/>
                <a:gd name="T3" fmla="*/ 93708 h 7"/>
                <a:gd name="T4" fmla="*/ 82376 w 35"/>
                <a:gd name="T5" fmla="*/ 0 h 7"/>
                <a:gd name="T6" fmla="*/ 0 60000 65536"/>
                <a:gd name="T7" fmla="*/ 0 60000 65536"/>
                <a:gd name="T8" fmla="*/ 0 60000 65536"/>
              </a:gdLst>
              <a:ahLst/>
              <a:cxnLst>
                <a:cxn ang="T6">
                  <a:pos x="T0" y="T1"/>
                </a:cxn>
                <a:cxn ang="T7">
                  <a:pos x="T2" y="T3"/>
                </a:cxn>
                <a:cxn ang="T8">
                  <a:pos x="T4" y="T5"/>
                </a:cxn>
              </a:cxnLst>
              <a:rect l="0" t="0" r="r" b="b"/>
              <a:pathLst>
                <a:path w="35" h="7">
                  <a:moveTo>
                    <a:pt x="5" y="0"/>
                  </a:moveTo>
                  <a:cubicBezTo>
                    <a:pt x="0" y="0"/>
                    <a:pt x="7" y="7"/>
                    <a:pt x="14" y="5"/>
                  </a:cubicBezTo>
                  <a:cubicBezTo>
                    <a:pt x="35" y="1"/>
                    <a:pt x="5" y="0"/>
                    <a:pt x="5" y="0"/>
                  </a:cubicBezTo>
                  <a:close/>
                </a:path>
              </a:pathLst>
            </a:custGeom>
            <a:solidFill>
              <a:schemeClr val="accent2"/>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074" name="Freeform 212"/>
            <p:cNvSpPr>
              <a:spLocks/>
            </p:cNvSpPr>
            <p:nvPr userDrawn="1"/>
          </p:nvSpPr>
          <p:spPr bwMode="auto">
            <a:xfrm>
              <a:off x="965" y="3153"/>
              <a:ext cx="137" cy="81"/>
            </a:xfrm>
            <a:custGeom>
              <a:avLst/>
              <a:gdLst>
                <a:gd name="T0" fmla="*/ 121367 w 27"/>
                <a:gd name="T1" fmla="*/ 219409 h 16"/>
                <a:gd name="T2" fmla="*/ 426922 w 27"/>
                <a:gd name="T3" fmla="*/ 99903 h 16"/>
                <a:gd name="T4" fmla="*/ 288974 w 27"/>
                <a:gd name="T5" fmla="*/ 16478 h 16"/>
                <a:gd name="T6" fmla="*/ 121367 w 27"/>
                <a:gd name="T7" fmla="*/ 186578 h 16"/>
                <a:gd name="T8" fmla="*/ 121367 w 27"/>
                <a:gd name="T9" fmla="*/ 219409 h 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accent2"/>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075" name="Freeform 213"/>
            <p:cNvSpPr>
              <a:spLocks/>
            </p:cNvSpPr>
            <p:nvPr userDrawn="1"/>
          </p:nvSpPr>
          <p:spPr bwMode="auto">
            <a:xfrm>
              <a:off x="960" y="3204"/>
              <a:ext cx="177" cy="86"/>
            </a:xfrm>
            <a:custGeom>
              <a:avLst/>
              <a:gdLst>
                <a:gd name="T0" fmla="*/ 416587 w 35"/>
                <a:gd name="T1" fmla="*/ 99553 h 17"/>
                <a:gd name="T2" fmla="*/ 132168 w 35"/>
                <a:gd name="T3" fmla="*/ 168955 h 17"/>
                <a:gd name="T4" fmla="*/ 99459 w 35"/>
                <a:gd name="T5" fmla="*/ 218784 h 17"/>
                <a:gd name="T6" fmla="*/ 453312 w 35"/>
                <a:gd name="T7" fmla="*/ 202353 h 17"/>
                <a:gd name="T8" fmla="*/ 416587 w 35"/>
                <a:gd name="T9" fmla="*/ 99553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accent2"/>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076" name="Freeform 214"/>
            <p:cNvSpPr>
              <a:spLocks/>
            </p:cNvSpPr>
            <p:nvPr userDrawn="1"/>
          </p:nvSpPr>
          <p:spPr bwMode="auto">
            <a:xfrm>
              <a:off x="844" y="3285"/>
              <a:ext cx="248" cy="60"/>
            </a:xfrm>
            <a:custGeom>
              <a:avLst/>
              <a:gdLst>
                <a:gd name="T0" fmla="*/ 670678 w 49"/>
                <a:gd name="T1" fmla="*/ 46875 h 12"/>
                <a:gd name="T2" fmla="*/ 488266 w 49"/>
                <a:gd name="T3" fmla="*/ 15625 h 12"/>
                <a:gd name="T4" fmla="*/ 116170 w 49"/>
                <a:gd name="T5" fmla="*/ 0 h 12"/>
                <a:gd name="T6" fmla="*/ 33455 w 49"/>
                <a:gd name="T7" fmla="*/ 78125 h 12"/>
                <a:gd name="T8" fmla="*/ 335261 w 49"/>
                <a:gd name="T9" fmla="*/ 125000 h 12"/>
                <a:gd name="T10" fmla="*/ 690888 w 49"/>
                <a:gd name="T11" fmla="*/ 125000 h 12"/>
                <a:gd name="T12" fmla="*/ 670678 w 49"/>
                <a:gd name="T13" fmla="*/ 46875 h 1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accent2"/>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077" name="Freeform 215"/>
            <p:cNvSpPr>
              <a:spLocks/>
            </p:cNvSpPr>
            <p:nvPr userDrawn="1"/>
          </p:nvSpPr>
          <p:spPr bwMode="auto">
            <a:xfrm>
              <a:off x="869" y="3340"/>
              <a:ext cx="203" cy="56"/>
            </a:xfrm>
            <a:custGeom>
              <a:avLst/>
              <a:gdLst>
                <a:gd name="T0" fmla="*/ 632893 w 40"/>
                <a:gd name="T1" fmla="*/ 34313 h 11"/>
                <a:gd name="T2" fmla="*/ 444413 w 40"/>
                <a:gd name="T3" fmla="*/ 68473 h 11"/>
                <a:gd name="T4" fmla="*/ 222219 w 40"/>
                <a:gd name="T5" fmla="*/ 51057 h 11"/>
                <a:gd name="T6" fmla="*/ 16610 w 40"/>
                <a:gd name="T7" fmla="*/ 34313 h 11"/>
                <a:gd name="T8" fmla="*/ 599048 w 40"/>
                <a:gd name="T9" fmla="*/ 140392 h 11"/>
                <a:gd name="T10" fmla="*/ 632893 w 40"/>
                <a:gd name="T11" fmla="*/ 34313 h 1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accent2"/>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078" name="Freeform 216"/>
            <p:cNvSpPr>
              <a:spLocks/>
            </p:cNvSpPr>
            <p:nvPr userDrawn="1"/>
          </p:nvSpPr>
          <p:spPr bwMode="auto">
            <a:xfrm>
              <a:off x="859" y="3386"/>
              <a:ext cx="207" cy="172"/>
            </a:xfrm>
            <a:custGeom>
              <a:avLst/>
              <a:gdLst>
                <a:gd name="T0" fmla="*/ 462645 w 41"/>
                <a:gd name="T1" fmla="*/ 152630 h 34"/>
                <a:gd name="T2" fmla="*/ 216335 w 41"/>
                <a:gd name="T3" fmla="*/ 99553 h 34"/>
                <a:gd name="T4" fmla="*/ 65639 w 41"/>
                <a:gd name="T5" fmla="*/ 251540 h 34"/>
                <a:gd name="T6" fmla="*/ 16212 w 41"/>
                <a:gd name="T7" fmla="*/ 318362 h 34"/>
                <a:gd name="T8" fmla="*/ 147485 w 41"/>
                <a:gd name="T9" fmla="*/ 318362 h 34"/>
                <a:gd name="T10" fmla="*/ 281974 w 41"/>
                <a:gd name="T11" fmla="*/ 453893 h 34"/>
                <a:gd name="T12" fmla="*/ 347609 w 41"/>
                <a:gd name="T13" fmla="*/ 503621 h 34"/>
                <a:gd name="T14" fmla="*/ 478882 w 41"/>
                <a:gd name="T15" fmla="*/ 318362 h 34"/>
                <a:gd name="T16" fmla="*/ 646557 w 41"/>
                <a:gd name="T17" fmla="*/ 318362 h 34"/>
                <a:gd name="T18" fmla="*/ 462645 w 41"/>
                <a:gd name="T19" fmla="*/ 152630 h 3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accent2"/>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079" name="Freeform 217"/>
            <p:cNvSpPr>
              <a:spLocks/>
            </p:cNvSpPr>
            <p:nvPr userDrawn="1"/>
          </p:nvSpPr>
          <p:spPr bwMode="auto">
            <a:xfrm>
              <a:off x="996" y="3305"/>
              <a:ext cx="126" cy="318"/>
            </a:xfrm>
            <a:custGeom>
              <a:avLst/>
              <a:gdLst>
                <a:gd name="T0" fmla="*/ 360652 w 25"/>
                <a:gd name="T1" fmla="*/ 32411 h 63"/>
                <a:gd name="T2" fmla="*/ 296130 w 25"/>
                <a:gd name="T3" fmla="*/ 281768 h 63"/>
                <a:gd name="T4" fmla="*/ 113546 w 25"/>
                <a:gd name="T5" fmla="*/ 331043 h 63"/>
                <a:gd name="T6" fmla="*/ 113546 w 25"/>
                <a:gd name="T7" fmla="*/ 380419 h 63"/>
                <a:gd name="T8" fmla="*/ 279342 w 25"/>
                <a:gd name="T9" fmla="*/ 563430 h 63"/>
                <a:gd name="T10" fmla="*/ 194856 w 25"/>
                <a:gd name="T11" fmla="*/ 743969 h 63"/>
                <a:gd name="T12" fmla="*/ 0 w 25"/>
                <a:gd name="T13" fmla="*/ 910777 h 63"/>
                <a:gd name="T14" fmla="*/ 81285 w 25"/>
                <a:gd name="T15" fmla="*/ 960027 h 63"/>
                <a:gd name="T16" fmla="*/ 263209 w 25"/>
                <a:gd name="T17" fmla="*/ 1025636 h 63"/>
                <a:gd name="T18" fmla="*/ 377415 w 25"/>
                <a:gd name="T19" fmla="*/ 943824 h 63"/>
                <a:gd name="T20" fmla="*/ 409676 w 25"/>
                <a:gd name="T21" fmla="*/ 232387 h 63"/>
                <a:gd name="T22" fmla="*/ 409676 w 25"/>
                <a:gd name="T23" fmla="*/ 32411 h 63"/>
                <a:gd name="T24" fmla="*/ 360652 w 25"/>
                <a:gd name="T25" fmla="*/ 32411 h 6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accent2"/>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grpSp>
      <p:grpSp>
        <p:nvGrpSpPr>
          <p:cNvPr id="1032" name="Group 218"/>
          <p:cNvGrpSpPr>
            <a:grpSpLocks/>
          </p:cNvGrpSpPr>
          <p:nvPr/>
        </p:nvGrpSpPr>
        <p:grpSpPr bwMode="auto">
          <a:xfrm>
            <a:off x="381000" y="6121400"/>
            <a:ext cx="533400" cy="492125"/>
            <a:chOff x="96" y="2784"/>
            <a:chExt cx="1062" cy="981"/>
          </a:xfrm>
        </p:grpSpPr>
        <p:sp>
          <p:nvSpPr>
            <p:cNvPr id="1054" name="Freeform 219"/>
            <p:cNvSpPr>
              <a:spLocks/>
            </p:cNvSpPr>
            <p:nvPr userDrawn="1"/>
          </p:nvSpPr>
          <p:spPr bwMode="auto">
            <a:xfrm>
              <a:off x="121" y="2784"/>
              <a:ext cx="207" cy="81"/>
            </a:xfrm>
            <a:custGeom>
              <a:avLst/>
              <a:gdLst>
                <a:gd name="T0" fmla="*/ 495094 w 41"/>
                <a:gd name="T1" fmla="*/ 202930 h 16"/>
                <a:gd name="T2" fmla="*/ 613346 w 41"/>
                <a:gd name="T3" fmla="*/ 169457 h 16"/>
                <a:gd name="T4" fmla="*/ 629583 w 41"/>
                <a:gd name="T5" fmla="*/ 153105 h 16"/>
                <a:gd name="T6" fmla="*/ 515284 w 41"/>
                <a:gd name="T7" fmla="*/ 16478 h 16"/>
                <a:gd name="T8" fmla="*/ 131273 w 41"/>
                <a:gd name="T9" fmla="*/ 186578 h 16"/>
                <a:gd name="T10" fmla="*/ 495094 w 41"/>
                <a:gd name="T11" fmla="*/ 202930 h 1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accent2"/>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055" name="Freeform 220"/>
            <p:cNvSpPr>
              <a:spLocks noEditPoints="1"/>
            </p:cNvSpPr>
            <p:nvPr userDrawn="1"/>
          </p:nvSpPr>
          <p:spPr bwMode="auto">
            <a:xfrm>
              <a:off x="96" y="2789"/>
              <a:ext cx="1062" cy="976"/>
            </a:xfrm>
            <a:custGeom>
              <a:avLst/>
              <a:gdLst>
                <a:gd name="T0" fmla="*/ 2725471 w 210"/>
                <a:gd name="T1" fmla="*/ 2593070 h 193"/>
                <a:gd name="T2" fmla="*/ 2543632 w 210"/>
                <a:gd name="T3" fmla="*/ 2090122 h 193"/>
                <a:gd name="T4" fmla="*/ 2374839 w 210"/>
                <a:gd name="T5" fmla="*/ 1657142 h 193"/>
                <a:gd name="T6" fmla="*/ 2758843 w 210"/>
                <a:gd name="T7" fmla="*/ 1554465 h 193"/>
                <a:gd name="T8" fmla="*/ 2440926 w 210"/>
                <a:gd name="T9" fmla="*/ 1372767 h 193"/>
                <a:gd name="T10" fmla="*/ 2626007 w 210"/>
                <a:gd name="T11" fmla="*/ 1389060 h 193"/>
                <a:gd name="T12" fmla="*/ 2626007 w 210"/>
                <a:gd name="T13" fmla="*/ 1286383 h 193"/>
                <a:gd name="T14" fmla="*/ 2259091 w 210"/>
                <a:gd name="T15" fmla="*/ 1302803 h 193"/>
                <a:gd name="T16" fmla="*/ 2140117 w 210"/>
                <a:gd name="T17" fmla="*/ 2090122 h 193"/>
                <a:gd name="T18" fmla="*/ 2074005 w 210"/>
                <a:gd name="T19" fmla="*/ 1405349 h 193"/>
                <a:gd name="T20" fmla="*/ 1974673 w 210"/>
                <a:gd name="T21" fmla="*/ 1120974 h 193"/>
                <a:gd name="T22" fmla="*/ 2074005 w 210"/>
                <a:gd name="T23" fmla="*/ 853403 h 193"/>
                <a:gd name="T24" fmla="*/ 2024339 w 210"/>
                <a:gd name="T25" fmla="*/ 618693 h 193"/>
                <a:gd name="T26" fmla="*/ 1990992 w 210"/>
                <a:gd name="T27" fmla="*/ 400246 h 193"/>
                <a:gd name="T28" fmla="*/ 2209425 w 210"/>
                <a:gd name="T29" fmla="*/ 651402 h 193"/>
                <a:gd name="T30" fmla="*/ 2493965 w 210"/>
                <a:gd name="T31" fmla="*/ 300815 h 193"/>
                <a:gd name="T32" fmla="*/ 2457372 w 210"/>
                <a:gd name="T33" fmla="*/ 601610 h 193"/>
                <a:gd name="T34" fmla="*/ 2391285 w 210"/>
                <a:gd name="T35" fmla="*/ 803739 h 193"/>
                <a:gd name="T36" fmla="*/ 2408216 w 210"/>
                <a:gd name="T37" fmla="*/ 1120974 h 193"/>
                <a:gd name="T38" fmla="*/ 3327266 w 210"/>
                <a:gd name="T39" fmla="*/ 485866 h 193"/>
                <a:gd name="T40" fmla="*/ 1504945 w 210"/>
                <a:gd name="T41" fmla="*/ 16289 h 193"/>
                <a:gd name="T42" fmla="*/ 936006 w 210"/>
                <a:gd name="T43" fmla="*/ 132165 h 193"/>
                <a:gd name="T44" fmla="*/ 1422569 w 210"/>
                <a:gd name="T45" fmla="*/ 201491 h 193"/>
                <a:gd name="T46" fmla="*/ 1002093 w 210"/>
                <a:gd name="T47" fmla="*/ 366900 h 193"/>
                <a:gd name="T48" fmla="*/ 969358 w 210"/>
                <a:gd name="T49" fmla="*/ 485866 h 193"/>
                <a:gd name="T50" fmla="*/ 635046 w 210"/>
                <a:gd name="T51" fmla="*/ 284501 h 193"/>
                <a:gd name="T52" fmla="*/ 218458 w 210"/>
                <a:gd name="T53" fmla="*/ 1924718 h 193"/>
                <a:gd name="T54" fmla="*/ 1019024 w 210"/>
                <a:gd name="T55" fmla="*/ 2440733 h 193"/>
                <a:gd name="T56" fmla="*/ 754146 w 210"/>
                <a:gd name="T57" fmla="*/ 2225533 h 193"/>
                <a:gd name="T58" fmla="*/ 585379 w 210"/>
                <a:gd name="T59" fmla="*/ 2424288 h 193"/>
                <a:gd name="T60" fmla="*/ 535713 w 210"/>
                <a:gd name="T61" fmla="*/ 2139786 h 193"/>
                <a:gd name="T62" fmla="*/ 770435 w 210"/>
                <a:gd name="T63" fmla="*/ 1438720 h 193"/>
                <a:gd name="T64" fmla="*/ 1121067 w 210"/>
                <a:gd name="T65" fmla="*/ 1389060 h 193"/>
                <a:gd name="T66" fmla="*/ 1187817 w 210"/>
                <a:gd name="T67" fmla="*/ 1587173 h 193"/>
                <a:gd name="T68" fmla="*/ 1019024 w 210"/>
                <a:gd name="T69" fmla="*/ 2024042 h 193"/>
                <a:gd name="T70" fmla="*/ 1521361 w 210"/>
                <a:gd name="T71" fmla="*/ 3009605 h 193"/>
                <a:gd name="T72" fmla="*/ 3112697 w 210"/>
                <a:gd name="T73" fmla="*/ 2774894 h 193"/>
                <a:gd name="T74" fmla="*/ 3043389 w 210"/>
                <a:gd name="T75" fmla="*/ 1104559 h 193"/>
                <a:gd name="T76" fmla="*/ 2758843 w 210"/>
                <a:gd name="T77" fmla="*/ 1001882 h 193"/>
                <a:gd name="T78" fmla="*/ 1888949 w 210"/>
                <a:gd name="T79" fmla="*/ 1018939 h 193"/>
                <a:gd name="T80" fmla="*/ 1805906 w 210"/>
                <a:gd name="T81" fmla="*/ 1455140 h 193"/>
                <a:gd name="T82" fmla="*/ 1908586 w 210"/>
                <a:gd name="T83" fmla="*/ 836472 h 193"/>
                <a:gd name="T84" fmla="*/ 1488651 w 210"/>
                <a:gd name="T85" fmla="*/ 432980 h 193"/>
                <a:gd name="T86" fmla="*/ 1756113 w 210"/>
                <a:gd name="T87" fmla="*/ 585317 h 193"/>
                <a:gd name="T88" fmla="*/ 1019024 w 210"/>
                <a:gd name="T89" fmla="*/ 1204010 h 193"/>
                <a:gd name="T90" fmla="*/ 400293 w 210"/>
                <a:gd name="T91" fmla="*/ 618693 h 193"/>
                <a:gd name="T92" fmla="*/ 1138024 w 210"/>
                <a:gd name="T93" fmla="*/ 668358 h 193"/>
                <a:gd name="T94" fmla="*/ 1323237 w 210"/>
                <a:gd name="T95" fmla="*/ 668358 h 193"/>
                <a:gd name="T96" fmla="*/ 1805906 w 210"/>
                <a:gd name="T97" fmla="*/ 754079 h 193"/>
                <a:gd name="T98" fmla="*/ 1657418 w 210"/>
                <a:gd name="T99" fmla="*/ 1554465 h 193"/>
                <a:gd name="T100" fmla="*/ 1554738 w 210"/>
                <a:gd name="T101" fmla="*/ 853403 h 193"/>
                <a:gd name="T102" fmla="*/ 1019024 w 210"/>
                <a:gd name="T103" fmla="*/ 1204010 h 193"/>
                <a:gd name="T104" fmla="*/ 1339526 w 210"/>
                <a:gd name="T105" fmla="*/ 1372767 h 193"/>
                <a:gd name="T106" fmla="*/ 1471694 w 210"/>
                <a:gd name="T107" fmla="*/ 969148 h 193"/>
                <a:gd name="T108" fmla="*/ 1706447 w 210"/>
                <a:gd name="T109" fmla="*/ 2424288 h 193"/>
                <a:gd name="T110" fmla="*/ 1372903 w 210"/>
                <a:gd name="T111" fmla="*/ 1604256 h 193"/>
                <a:gd name="T112" fmla="*/ 1958252 w 210"/>
                <a:gd name="T113" fmla="*/ 1773018 h 19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accent2"/>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056" name="Freeform 221"/>
            <p:cNvSpPr>
              <a:spLocks/>
            </p:cNvSpPr>
            <p:nvPr userDrawn="1"/>
          </p:nvSpPr>
          <p:spPr bwMode="auto">
            <a:xfrm>
              <a:off x="348" y="3254"/>
              <a:ext cx="86" cy="102"/>
            </a:xfrm>
            <a:custGeom>
              <a:avLst/>
              <a:gdLst>
                <a:gd name="T0" fmla="*/ 235109 w 17"/>
                <a:gd name="T1" fmla="*/ 89944 h 20"/>
                <a:gd name="T2" fmla="*/ 152630 w 17"/>
                <a:gd name="T3" fmla="*/ 351788 h 20"/>
                <a:gd name="T4" fmla="*/ 235109 w 17"/>
                <a:gd name="T5" fmla="*/ 89944 h 20"/>
                <a:gd name="T6" fmla="*/ 0 60000 65536"/>
                <a:gd name="T7" fmla="*/ 0 60000 65536"/>
                <a:gd name="T8" fmla="*/ 0 60000 65536"/>
              </a:gdLst>
              <a:ahLst/>
              <a:cxnLst>
                <a:cxn ang="T6">
                  <a:pos x="T0" y="T1"/>
                </a:cxn>
                <a:cxn ang="T7">
                  <a:pos x="T2" y="T3"/>
                </a:cxn>
                <a:cxn ang="T8">
                  <a:pos x="T4" y="T5"/>
                </a:cxn>
              </a:cxnLst>
              <a:rect l="0" t="0" r="r" b="b"/>
              <a:pathLst>
                <a:path w="17" h="20">
                  <a:moveTo>
                    <a:pt x="14" y="5"/>
                  </a:moveTo>
                  <a:cubicBezTo>
                    <a:pt x="13" y="0"/>
                    <a:pt x="0" y="8"/>
                    <a:pt x="9" y="20"/>
                  </a:cubicBezTo>
                  <a:cubicBezTo>
                    <a:pt x="9" y="20"/>
                    <a:pt x="17" y="17"/>
                    <a:pt x="14" y="5"/>
                  </a:cubicBezTo>
                  <a:close/>
                </a:path>
              </a:pathLst>
            </a:custGeom>
            <a:solidFill>
              <a:schemeClr val="accent2"/>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057" name="Freeform 222"/>
            <p:cNvSpPr>
              <a:spLocks/>
            </p:cNvSpPr>
            <p:nvPr userDrawn="1"/>
          </p:nvSpPr>
          <p:spPr bwMode="auto">
            <a:xfrm>
              <a:off x="267" y="3295"/>
              <a:ext cx="76" cy="136"/>
            </a:xfrm>
            <a:custGeom>
              <a:avLst/>
              <a:gdLst>
                <a:gd name="T0" fmla="*/ 116675 w 15"/>
                <a:gd name="T1" fmla="*/ 162177 h 27"/>
                <a:gd name="T2" fmla="*/ 66591 w 15"/>
                <a:gd name="T3" fmla="*/ 408816 h 27"/>
                <a:gd name="T4" fmla="*/ 253759 w 15"/>
                <a:gd name="T5" fmla="*/ 262621 h 27"/>
                <a:gd name="T6" fmla="*/ 220081 w 15"/>
                <a:gd name="T7" fmla="*/ 129321 h 27"/>
                <a:gd name="T8" fmla="*/ 116675 w 15"/>
                <a:gd name="T9" fmla="*/ 162177 h 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accent2"/>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058" name="Freeform 223"/>
            <p:cNvSpPr>
              <a:spLocks/>
            </p:cNvSpPr>
            <p:nvPr userDrawn="1"/>
          </p:nvSpPr>
          <p:spPr bwMode="auto">
            <a:xfrm>
              <a:off x="222" y="3022"/>
              <a:ext cx="243" cy="116"/>
            </a:xfrm>
            <a:custGeom>
              <a:avLst/>
              <a:gdLst>
                <a:gd name="T0" fmla="*/ 675196 w 48"/>
                <a:gd name="T1" fmla="*/ 32329 h 23"/>
                <a:gd name="T2" fmla="*/ 153105 w 48"/>
                <a:gd name="T3" fmla="*/ 16154 h 23"/>
                <a:gd name="T4" fmla="*/ 16478 w 48"/>
                <a:gd name="T5" fmla="*/ 146896 h 23"/>
                <a:gd name="T6" fmla="*/ 369132 w 48"/>
                <a:gd name="T7" fmla="*/ 346119 h 23"/>
                <a:gd name="T8" fmla="*/ 572063 w 48"/>
                <a:gd name="T9" fmla="*/ 329329 h 23"/>
                <a:gd name="T10" fmla="*/ 675196 w 48"/>
                <a:gd name="T11" fmla="*/ 313150 h 23"/>
                <a:gd name="T12" fmla="*/ 675196 w 48"/>
                <a:gd name="T13" fmla="*/ 32329 h 2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accent2"/>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059" name="Freeform 224"/>
            <p:cNvSpPr>
              <a:spLocks/>
            </p:cNvSpPr>
            <p:nvPr userDrawn="1"/>
          </p:nvSpPr>
          <p:spPr bwMode="auto">
            <a:xfrm>
              <a:off x="500" y="3345"/>
              <a:ext cx="177" cy="187"/>
            </a:xfrm>
            <a:custGeom>
              <a:avLst/>
              <a:gdLst>
                <a:gd name="T0" fmla="*/ 400293 w 35"/>
                <a:gd name="T1" fmla="*/ 33306 h 37"/>
                <a:gd name="T2" fmla="*/ 185086 w 35"/>
                <a:gd name="T3" fmla="*/ 33306 h 37"/>
                <a:gd name="T4" fmla="*/ 66087 w 35"/>
                <a:gd name="T5" fmla="*/ 332804 h 37"/>
                <a:gd name="T6" fmla="*/ 469601 w 35"/>
                <a:gd name="T7" fmla="*/ 365984 h 37"/>
                <a:gd name="T8" fmla="*/ 400293 w 35"/>
                <a:gd name="T9" fmla="*/ 33306 h 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accent2"/>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060" name="Freeform 225"/>
            <p:cNvSpPr>
              <a:spLocks/>
            </p:cNvSpPr>
            <p:nvPr userDrawn="1"/>
          </p:nvSpPr>
          <p:spPr bwMode="auto">
            <a:xfrm>
              <a:off x="905" y="3158"/>
              <a:ext cx="177" cy="36"/>
            </a:xfrm>
            <a:custGeom>
              <a:avLst/>
              <a:gdLst>
                <a:gd name="T0" fmla="*/ 82376 w 35"/>
                <a:gd name="T1" fmla="*/ 0 h 7"/>
                <a:gd name="T2" fmla="*/ 234879 w 35"/>
                <a:gd name="T3" fmla="*/ 93708 h 7"/>
                <a:gd name="T4" fmla="*/ 82376 w 35"/>
                <a:gd name="T5" fmla="*/ 0 h 7"/>
                <a:gd name="T6" fmla="*/ 0 60000 65536"/>
                <a:gd name="T7" fmla="*/ 0 60000 65536"/>
                <a:gd name="T8" fmla="*/ 0 60000 65536"/>
              </a:gdLst>
              <a:ahLst/>
              <a:cxnLst>
                <a:cxn ang="T6">
                  <a:pos x="T0" y="T1"/>
                </a:cxn>
                <a:cxn ang="T7">
                  <a:pos x="T2" y="T3"/>
                </a:cxn>
                <a:cxn ang="T8">
                  <a:pos x="T4" y="T5"/>
                </a:cxn>
              </a:cxnLst>
              <a:rect l="0" t="0" r="r" b="b"/>
              <a:pathLst>
                <a:path w="35" h="7">
                  <a:moveTo>
                    <a:pt x="5" y="0"/>
                  </a:moveTo>
                  <a:cubicBezTo>
                    <a:pt x="0" y="0"/>
                    <a:pt x="7" y="7"/>
                    <a:pt x="14" y="5"/>
                  </a:cubicBezTo>
                  <a:cubicBezTo>
                    <a:pt x="35" y="1"/>
                    <a:pt x="5" y="0"/>
                    <a:pt x="5" y="0"/>
                  </a:cubicBezTo>
                  <a:close/>
                </a:path>
              </a:pathLst>
            </a:custGeom>
            <a:solidFill>
              <a:schemeClr val="accent2"/>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061" name="Freeform 226"/>
            <p:cNvSpPr>
              <a:spLocks/>
            </p:cNvSpPr>
            <p:nvPr userDrawn="1"/>
          </p:nvSpPr>
          <p:spPr bwMode="auto">
            <a:xfrm>
              <a:off x="965" y="3153"/>
              <a:ext cx="137" cy="81"/>
            </a:xfrm>
            <a:custGeom>
              <a:avLst/>
              <a:gdLst>
                <a:gd name="T0" fmla="*/ 121367 w 27"/>
                <a:gd name="T1" fmla="*/ 219409 h 16"/>
                <a:gd name="T2" fmla="*/ 426922 w 27"/>
                <a:gd name="T3" fmla="*/ 99903 h 16"/>
                <a:gd name="T4" fmla="*/ 288974 w 27"/>
                <a:gd name="T5" fmla="*/ 16478 h 16"/>
                <a:gd name="T6" fmla="*/ 121367 w 27"/>
                <a:gd name="T7" fmla="*/ 186578 h 16"/>
                <a:gd name="T8" fmla="*/ 121367 w 27"/>
                <a:gd name="T9" fmla="*/ 219409 h 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accent2"/>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062" name="Freeform 227"/>
            <p:cNvSpPr>
              <a:spLocks/>
            </p:cNvSpPr>
            <p:nvPr userDrawn="1"/>
          </p:nvSpPr>
          <p:spPr bwMode="auto">
            <a:xfrm>
              <a:off x="960" y="3204"/>
              <a:ext cx="177" cy="86"/>
            </a:xfrm>
            <a:custGeom>
              <a:avLst/>
              <a:gdLst>
                <a:gd name="T0" fmla="*/ 416587 w 35"/>
                <a:gd name="T1" fmla="*/ 99553 h 17"/>
                <a:gd name="T2" fmla="*/ 132168 w 35"/>
                <a:gd name="T3" fmla="*/ 168955 h 17"/>
                <a:gd name="T4" fmla="*/ 99459 w 35"/>
                <a:gd name="T5" fmla="*/ 218784 h 17"/>
                <a:gd name="T6" fmla="*/ 453312 w 35"/>
                <a:gd name="T7" fmla="*/ 202353 h 17"/>
                <a:gd name="T8" fmla="*/ 416587 w 35"/>
                <a:gd name="T9" fmla="*/ 99553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accent2"/>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063" name="Freeform 228"/>
            <p:cNvSpPr>
              <a:spLocks/>
            </p:cNvSpPr>
            <p:nvPr userDrawn="1"/>
          </p:nvSpPr>
          <p:spPr bwMode="auto">
            <a:xfrm>
              <a:off x="844" y="3285"/>
              <a:ext cx="248" cy="60"/>
            </a:xfrm>
            <a:custGeom>
              <a:avLst/>
              <a:gdLst>
                <a:gd name="T0" fmla="*/ 670678 w 49"/>
                <a:gd name="T1" fmla="*/ 46875 h 12"/>
                <a:gd name="T2" fmla="*/ 488266 w 49"/>
                <a:gd name="T3" fmla="*/ 15625 h 12"/>
                <a:gd name="T4" fmla="*/ 116170 w 49"/>
                <a:gd name="T5" fmla="*/ 0 h 12"/>
                <a:gd name="T6" fmla="*/ 33455 w 49"/>
                <a:gd name="T7" fmla="*/ 78125 h 12"/>
                <a:gd name="T8" fmla="*/ 335261 w 49"/>
                <a:gd name="T9" fmla="*/ 125000 h 12"/>
                <a:gd name="T10" fmla="*/ 690888 w 49"/>
                <a:gd name="T11" fmla="*/ 125000 h 12"/>
                <a:gd name="T12" fmla="*/ 670678 w 49"/>
                <a:gd name="T13" fmla="*/ 46875 h 1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accent2"/>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064" name="Freeform 229"/>
            <p:cNvSpPr>
              <a:spLocks/>
            </p:cNvSpPr>
            <p:nvPr userDrawn="1"/>
          </p:nvSpPr>
          <p:spPr bwMode="auto">
            <a:xfrm>
              <a:off x="869" y="3340"/>
              <a:ext cx="203" cy="56"/>
            </a:xfrm>
            <a:custGeom>
              <a:avLst/>
              <a:gdLst>
                <a:gd name="T0" fmla="*/ 632893 w 40"/>
                <a:gd name="T1" fmla="*/ 34313 h 11"/>
                <a:gd name="T2" fmla="*/ 444413 w 40"/>
                <a:gd name="T3" fmla="*/ 68473 h 11"/>
                <a:gd name="T4" fmla="*/ 222219 w 40"/>
                <a:gd name="T5" fmla="*/ 51057 h 11"/>
                <a:gd name="T6" fmla="*/ 16610 w 40"/>
                <a:gd name="T7" fmla="*/ 34313 h 11"/>
                <a:gd name="T8" fmla="*/ 599048 w 40"/>
                <a:gd name="T9" fmla="*/ 140392 h 11"/>
                <a:gd name="T10" fmla="*/ 632893 w 40"/>
                <a:gd name="T11" fmla="*/ 34313 h 1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accent2"/>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065" name="Freeform 230"/>
            <p:cNvSpPr>
              <a:spLocks/>
            </p:cNvSpPr>
            <p:nvPr userDrawn="1"/>
          </p:nvSpPr>
          <p:spPr bwMode="auto">
            <a:xfrm>
              <a:off x="859" y="3386"/>
              <a:ext cx="207" cy="172"/>
            </a:xfrm>
            <a:custGeom>
              <a:avLst/>
              <a:gdLst>
                <a:gd name="T0" fmla="*/ 462645 w 41"/>
                <a:gd name="T1" fmla="*/ 152630 h 34"/>
                <a:gd name="T2" fmla="*/ 216335 w 41"/>
                <a:gd name="T3" fmla="*/ 99553 h 34"/>
                <a:gd name="T4" fmla="*/ 65639 w 41"/>
                <a:gd name="T5" fmla="*/ 251540 h 34"/>
                <a:gd name="T6" fmla="*/ 16212 w 41"/>
                <a:gd name="T7" fmla="*/ 318362 h 34"/>
                <a:gd name="T8" fmla="*/ 147485 w 41"/>
                <a:gd name="T9" fmla="*/ 318362 h 34"/>
                <a:gd name="T10" fmla="*/ 281974 w 41"/>
                <a:gd name="T11" fmla="*/ 453893 h 34"/>
                <a:gd name="T12" fmla="*/ 347609 w 41"/>
                <a:gd name="T13" fmla="*/ 503621 h 34"/>
                <a:gd name="T14" fmla="*/ 478882 w 41"/>
                <a:gd name="T15" fmla="*/ 318362 h 34"/>
                <a:gd name="T16" fmla="*/ 646557 w 41"/>
                <a:gd name="T17" fmla="*/ 318362 h 34"/>
                <a:gd name="T18" fmla="*/ 462645 w 41"/>
                <a:gd name="T19" fmla="*/ 152630 h 3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accent2"/>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066" name="Freeform 231"/>
            <p:cNvSpPr>
              <a:spLocks/>
            </p:cNvSpPr>
            <p:nvPr userDrawn="1"/>
          </p:nvSpPr>
          <p:spPr bwMode="auto">
            <a:xfrm>
              <a:off x="996" y="3305"/>
              <a:ext cx="126" cy="318"/>
            </a:xfrm>
            <a:custGeom>
              <a:avLst/>
              <a:gdLst>
                <a:gd name="T0" fmla="*/ 360652 w 25"/>
                <a:gd name="T1" fmla="*/ 32411 h 63"/>
                <a:gd name="T2" fmla="*/ 296130 w 25"/>
                <a:gd name="T3" fmla="*/ 281768 h 63"/>
                <a:gd name="T4" fmla="*/ 113546 w 25"/>
                <a:gd name="T5" fmla="*/ 331043 h 63"/>
                <a:gd name="T6" fmla="*/ 113546 w 25"/>
                <a:gd name="T7" fmla="*/ 380419 h 63"/>
                <a:gd name="T8" fmla="*/ 279342 w 25"/>
                <a:gd name="T9" fmla="*/ 563430 h 63"/>
                <a:gd name="T10" fmla="*/ 194856 w 25"/>
                <a:gd name="T11" fmla="*/ 743969 h 63"/>
                <a:gd name="T12" fmla="*/ 0 w 25"/>
                <a:gd name="T13" fmla="*/ 910777 h 63"/>
                <a:gd name="T14" fmla="*/ 81285 w 25"/>
                <a:gd name="T15" fmla="*/ 960027 h 63"/>
                <a:gd name="T16" fmla="*/ 263209 w 25"/>
                <a:gd name="T17" fmla="*/ 1025636 h 63"/>
                <a:gd name="T18" fmla="*/ 377415 w 25"/>
                <a:gd name="T19" fmla="*/ 943824 h 63"/>
                <a:gd name="T20" fmla="*/ 409676 w 25"/>
                <a:gd name="T21" fmla="*/ 232387 h 63"/>
                <a:gd name="T22" fmla="*/ 409676 w 25"/>
                <a:gd name="T23" fmla="*/ 32411 h 63"/>
                <a:gd name="T24" fmla="*/ 360652 w 25"/>
                <a:gd name="T25" fmla="*/ 32411 h 6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accent2"/>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grpSp>
      <p:grpSp>
        <p:nvGrpSpPr>
          <p:cNvPr id="1033" name="Group 232"/>
          <p:cNvGrpSpPr>
            <a:grpSpLocks/>
          </p:cNvGrpSpPr>
          <p:nvPr/>
        </p:nvGrpSpPr>
        <p:grpSpPr bwMode="auto">
          <a:xfrm>
            <a:off x="6934200" y="-7938"/>
            <a:ext cx="2317750" cy="2063751"/>
            <a:chOff x="4080" y="-5"/>
            <a:chExt cx="1748" cy="1556"/>
          </a:xfrm>
        </p:grpSpPr>
        <p:sp>
          <p:nvSpPr>
            <p:cNvPr id="1039" name="Freeform 233"/>
            <p:cNvSpPr>
              <a:spLocks/>
            </p:cNvSpPr>
            <p:nvPr userDrawn="1"/>
          </p:nvSpPr>
          <p:spPr bwMode="auto">
            <a:xfrm>
              <a:off x="4161" y="-5"/>
              <a:ext cx="1586" cy="1443"/>
            </a:xfrm>
            <a:custGeom>
              <a:avLst/>
              <a:gdLst>
                <a:gd name="T0" fmla="*/ 13870 w 546"/>
                <a:gd name="T1" fmla="*/ 2494 h 497"/>
                <a:gd name="T2" fmla="*/ 6614 w 546"/>
                <a:gd name="T3" fmla="*/ 42486 h 497"/>
                <a:gd name="T4" fmla="*/ 15096 w 546"/>
                <a:gd name="T5" fmla="*/ 235430 h 497"/>
                <a:gd name="T6" fmla="*/ 32475 w 546"/>
                <a:gd name="T7" fmla="*/ 273810 h 497"/>
                <a:gd name="T8" fmla="*/ 94899 w 546"/>
                <a:gd name="T9" fmla="*/ 288664 h 497"/>
                <a:gd name="T10" fmla="*/ 122665 w 546"/>
                <a:gd name="T11" fmla="*/ 296468 h 497"/>
                <a:gd name="T12" fmla="*/ 312253 w 546"/>
                <a:gd name="T13" fmla="*/ 284524 h 497"/>
                <a:gd name="T14" fmla="*/ 320166 w 546"/>
                <a:gd name="T15" fmla="*/ 100055 h 497"/>
                <a:gd name="T16" fmla="*/ 221691 w 546"/>
                <a:gd name="T17" fmla="*/ 9517 h 497"/>
                <a:gd name="T18" fmla="*/ 149505 w 546"/>
                <a:gd name="T19" fmla="*/ 17331 h 497"/>
                <a:gd name="T20" fmla="*/ 118895 w 546"/>
                <a:gd name="T21" fmla="*/ 6608 h 497"/>
                <a:gd name="T22" fmla="*/ 90780 w 546"/>
                <a:gd name="T23" fmla="*/ 1196 h 497"/>
                <a:gd name="T24" fmla="*/ 13870 w 546"/>
                <a:gd name="T25" fmla="*/ 2494 h 49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546" h="497">
                  <a:moveTo>
                    <a:pt x="23" y="4"/>
                  </a:moveTo>
                  <a:cubicBezTo>
                    <a:pt x="23" y="4"/>
                    <a:pt x="0" y="34"/>
                    <a:pt x="11" y="71"/>
                  </a:cubicBezTo>
                  <a:cubicBezTo>
                    <a:pt x="19" y="100"/>
                    <a:pt x="25" y="393"/>
                    <a:pt x="25" y="393"/>
                  </a:cubicBezTo>
                  <a:cubicBezTo>
                    <a:pt x="25" y="393"/>
                    <a:pt x="42" y="452"/>
                    <a:pt x="54" y="457"/>
                  </a:cubicBezTo>
                  <a:cubicBezTo>
                    <a:pt x="66" y="462"/>
                    <a:pt x="158" y="482"/>
                    <a:pt x="158" y="482"/>
                  </a:cubicBezTo>
                  <a:cubicBezTo>
                    <a:pt x="158" y="482"/>
                    <a:pt x="191" y="497"/>
                    <a:pt x="204" y="495"/>
                  </a:cubicBezTo>
                  <a:cubicBezTo>
                    <a:pt x="217" y="494"/>
                    <a:pt x="506" y="487"/>
                    <a:pt x="520" y="475"/>
                  </a:cubicBezTo>
                  <a:cubicBezTo>
                    <a:pt x="533" y="463"/>
                    <a:pt x="546" y="218"/>
                    <a:pt x="533" y="167"/>
                  </a:cubicBezTo>
                  <a:cubicBezTo>
                    <a:pt x="520" y="117"/>
                    <a:pt x="404" y="14"/>
                    <a:pt x="369" y="16"/>
                  </a:cubicBezTo>
                  <a:cubicBezTo>
                    <a:pt x="335" y="17"/>
                    <a:pt x="249" y="29"/>
                    <a:pt x="249" y="29"/>
                  </a:cubicBezTo>
                  <a:lnTo>
                    <a:pt x="198" y="11"/>
                  </a:lnTo>
                  <a:lnTo>
                    <a:pt x="151" y="2"/>
                  </a:lnTo>
                  <a:cubicBezTo>
                    <a:pt x="151" y="2"/>
                    <a:pt x="79" y="0"/>
                    <a:pt x="23" y="4"/>
                  </a:cubicBezTo>
                  <a:close/>
                </a:path>
              </a:pathLst>
            </a:custGeom>
            <a:solidFill>
              <a:schemeClr val="accent2"/>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grpSp>
          <p:nvGrpSpPr>
            <p:cNvPr id="1040" name="Group 234"/>
            <p:cNvGrpSpPr>
              <a:grpSpLocks/>
            </p:cNvGrpSpPr>
            <p:nvPr userDrawn="1"/>
          </p:nvGrpSpPr>
          <p:grpSpPr bwMode="auto">
            <a:xfrm>
              <a:off x="4080" y="0"/>
              <a:ext cx="1748" cy="1551"/>
              <a:chOff x="2918" y="18"/>
              <a:chExt cx="2958" cy="2699"/>
            </a:xfrm>
          </p:grpSpPr>
          <p:sp>
            <p:nvSpPr>
              <p:cNvPr id="1041" name="Freeform 235"/>
              <p:cNvSpPr>
                <a:spLocks/>
              </p:cNvSpPr>
              <p:nvPr/>
            </p:nvSpPr>
            <p:spPr bwMode="auto">
              <a:xfrm>
                <a:off x="3060" y="18"/>
                <a:ext cx="490" cy="187"/>
              </a:xfrm>
              <a:custGeom>
                <a:avLst/>
                <a:gdLst>
                  <a:gd name="T0" fmla="*/ 1181284 w 97"/>
                  <a:gd name="T1" fmla="*/ 415565 h 37"/>
                  <a:gd name="T2" fmla="*/ 1513352 w 97"/>
                  <a:gd name="T3" fmla="*/ 332804 h 37"/>
                  <a:gd name="T4" fmla="*/ 1529608 w 97"/>
                  <a:gd name="T5" fmla="*/ 283891 h 37"/>
                  <a:gd name="T6" fmla="*/ 1463847 w 97"/>
                  <a:gd name="T7" fmla="*/ 0 h 37"/>
                  <a:gd name="T8" fmla="*/ 414186 w 97"/>
                  <a:gd name="T9" fmla="*/ 0 h 37"/>
                  <a:gd name="T10" fmla="*/ 167959 w 97"/>
                  <a:gd name="T11" fmla="*/ 365984 h 37"/>
                  <a:gd name="T12" fmla="*/ 1181284 w 97"/>
                  <a:gd name="T13" fmla="*/ 415565 h 3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7" h="37">
                    <a:moveTo>
                      <a:pt x="71" y="25"/>
                    </a:moveTo>
                    <a:cubicBezTo>
                      <a:pt x="81" y="22"/>
                      <a:pt x="87" y="21"/>
                      <a:pt x="91" y="20"/>
                    </a:cubicBezTo>
                    <a:cubicBezTo>
                      <a:pt x="91" y="19"/>
                      <a:pt x="91" y="19"/>
                      <a:pt x="92" y="17"/>
                    </a:cubicBezTo>
                    <a:cubicBezTo>
                      <a:pt x="97" y="11"/>
                      <a:pt x="95" y="4"/>
                      <a:pt x="88" y="0"/>
                    </a:cubicBezTo>
                    <a:lnTo>
                      <a:pt x="25" y="0"/>
                    </a:lnTo>
                    <a:cubicBezTo>
                      <a:pt x="10" y="3"/>
                      <a:pt x="0" y="10"/>
                      <a:pt x="10" y="22"/>
                    </a:cubicBezTo>
                    <a:cubicBezTo>
                      <a:pt x="10" y="22"/>
                      <a:pt x="28" y="37"/>
                      <a:pt x="71" y="25"/>
                    </a:cubicBezTo>
                    <a:close/>
                  </a:path>
                </a:pathLst>
              </a:custGeom>
              <a:solidFill>
                <a:schemeClr val="bg1"/>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042" name="Freeform 236"/>
              <p:cNvSpPr>
                <a:spLocks noEditPoints="1"/>
              </p:cNvSpPr>
              <p:nvPr/>
            </p:nvSpPr>
            <p:spPr bwMode="auto">
              <a:xfrm>
                <a:off x="2918" y="18"/>
                <a:ext cx="2958" cy="2699"/>
              </a:xfrm>
              <a:custGeom>
                <a:avLst/>
                <a:gdLst>
                  <a:gd name="T0" fmla="*/ 8422119 w 585"/>
                  <a:gd name="T1" fmla="*/ 16275 h 534"/>
                  <a:gd name="T2" fmla="*/ 2624484 w 585"/>
                  <a:gd name="T3" fmla="*/ 0 h 534"/>
                  <a:gd name="T4" fmla="*/ 3761357 w 585"/>
                  <a:gd name="T5" fmla="*/ 349778 h 534"/>
                  <a:gd name="T6" fmla="*/ 2908892 w 585"/>
                  <a:gd name="T7" fmla="*/ 649969 h 534"/>
                  <a:gd name="T8" fmla="*/ 3460658 w 585"/>
                  <a:gd name="T9" fmla="*/ 1183880 h 534"/>
                  <a:gd name="T10" fmla="*/ 1236151 w 585"/>
                  <a:gd name="T11" fmla="*/ 999105 h 534"/>
                  <a:gd name="T12" fmla="*/ 432702 w 585"/>
                  <a:gd name="T13" fmla="*/ 1048688 h 534"/>
                  <a:gd name="T14" fmla="*/ 3325308 w 585"/>
                  <a:gd name="T15" fmla="*/ 8117733 h 534"/>
                  <a:gd name="T16" fmla="*/ 2406265 w 585"/>
                  <a:gd name="T17" fmla="*/ 5686722 h 534"/>
                  <a:gd name="T18" fmla="*/ 1755090 w 585"/>
                  <a:gd name="T19" fmla="*/ 6266977 h 534"/>
                  <a:gd name="T20" fmla="*/ 1570086 w 585"/>
                  <a:gd name="T21" fmla="*/ 7253052 h 534"/>
                  <a:gd name="T22" fmla="*/ 2072203 w 585"/>
                  <a:gd name="T23" fmla="*/ 4416858 h 534"/>
                  <a:gd name="T24" fmla="*/ 2558544 w 585"/>
                  <a:gd name="T25" fmla="*/ 3800045 h 534"/>
                  <a:gd name="T26" fmla="*/ 3494025 w 585"/>
                  <a:gd name="T27" fmla="*/ 3951508 h 534"/>
                  <a:gd name="T28" fmla="*/ 3143550 w 585"/>
                  <a:gd name="T29" fmla="*/ 5102717 h 534"/>
                  <a:gd name="T30" fmla="*/ 3209587 w 585"/>
                  <a:gd name="T31" fmla="*/ 6583437 h 534"/>
                  <a:gd name="T32" fmla="*/ 8607123 w 585"/>
                  <a:gd name="T33" fmla="*/ 8051774 h 534"/>
                  <a:gd name="T34" fmla="*/ 7589318 w 585"/>
                  <a:gd name="T35" fmla="*/ 7117864 h 534"/>
                  <a:gd name="T36" fmla="*/ 7102952 w 585"/>
                  <a:gd name="T37" fmla="*/ 5752706 h 534"/>
                  <a:gd name="T38" fmla="*/ 6617248 w 585"/>
                  <a:gd name="T39" fmla="*/ 4502331 h 534"/>
                  <a:gd name="T40" fmla="*/ 7687953 w 585"/>
                  <a:gd name="T41" fmla="*/ 4267973 h 534"/>
                  <a:gd name="T42" fmla="*/ 6802252 w 585"/>
                  <a:gd name="T43" fmla="*/ 3717150 h 534"/>
                  <a:gd name="T44" fmla="*/ 7337605 w 585"/>
                  <a:gd name="T45" fmla="*/ 3766738 h 534"/>
                  <a:gd name="T46" fmla="*/ 7321318 w 585"/>
                  <a:gd name="T47" fmla="*/ 3482943 h 534"/>
                  <a:gd name="T48" fmla="*/ 6283212 w 585"/>
                  <a:gd name="T49" fmla="*/ 3516256 h 534"/>
                  <a:gd name="T50" fmla="*/ 5966205 w 585"/>
                  <a:gd name="T51" fmla="*/ 5719398 h 534"/>
                  <a:gd name="T52" fmla="*/ 5800860 w 585"/>
                  <a:gd name="T53" fmla="*/ 3832722 h 534"/>
                  <a:gd name="T54" fmla="*/ 5532734 w 585"/>
                  <a:gd name="T55" fmla="*/ 3034636 h 534"/>
                  <a:gd name="T56" fmla="*/ 5800860 w 585"/>
                  <a:gd name="T57" fmla="*/ 2265881 h 534"/>
                  <a:gd name="T58" fmla="*/ 5665505 w 585"/>
                  <a:gd name="T59" fmla="*/ 1649099 h 534"/>
                  <a:gd name="T60" fmla="*/ 5532734 w 585"/>
                  <a:gd name="T61" fmla="*/ 1032418 h 534"/>
                  <a:gd name="T62" fmla="*/ 6167496 w 585"/>
                  <a:gd name="T63" fmla="*/ 1718303 h 534"/>
                  <a:gd name="T64" fmla="*/ 6934255 w 585"/>
                  <a:gd name="T65" fmla="*/ 785030 h 534"/>
                  <a:gd name="T66" fmla="*/ 6835619 w 585"/>
                  <a:gd name="T67" fmla="*/ 1583241 h 534"/>
                  <a:gd name="T68" fmla="*/ 6702848 w 585"/>
                  <a:gd name="T69" fmla="*/ 2167246 h 534"/>
                  <a:gd name="T70" fmla="*/ 6702848 w 585"/>
                  <a:gd name="T71" fmla="*/ 3018235 h 534"/>
                  <a:gd name="T72" fmla="*/ 9324233 w 585"/>
                  <a:gd name="T73" fmla="*/ 3018235 h 534"/>
                  <a:gd name="T74" fmla="*/ 9258171 w 585"/>
                  <a:gd name="T75" fmla="*/ 1266650 h 534"/>
                  <a:gd name="T76" fmla="*/ 4161355 w 585"/>
                  <a:gd name="T77" fmla="*/ 1151204 h 534"/>
                  <a:gd name="T78" fmla="*/ 4898767 w 585"/>
                  <a:gd name="T79" fmla="*/ 1550565 h 534"/>
                  <a:gd name="T80" fmla="*/ 2859269 w 585"/>
                  <a:gd name="T81" fmla="*/ 3252598 h 534"/>
                  <a:gd name="T82" fmla="*/ 1153802 w 585"/>
                  <a:gd name="T83" fmla="*/ 1632824 h 534"/>
                  <a:gd name="T84" fmla="*/ 3192663 w 585"/>
                  <a:gd name="T85" fmla="*/ 1767885 h 534"/>
                  <a:gd name="T86" fmla="*/ 3675656 w 585"/>
                  <a:gd name="T87" fmla="*/ 1751616 h 534"/>
                  <a:gd name="T88" fmla="*/ 5047162 w 585"/>
                  <a:gd name="T89" fmla="*/ 2018493 h 534"/>
                  <a:gd name="T90" fmla="*/ 4614333 w 585"/>
                  <a:gd name="T91" fmla="*/ 4267973 h 534"/>
                  <a:gd name="T92" fmla="*/ 4346364 w 585"/>
                  <a:gd name="T93" fmla="*/ 2282793 h 534"/>
                  <a:gd name="T94" fmla="*/ 2859269 w 585"/>
                  <a:gd name="T95" fmla="*/ 3252598 h 534"/>
                  <a:gd name="T96" fmla="*/ 3728658 w 585"/>
                  <a:gd name="T97" fmla="*/ 3750463 h 534"/>
                  <a:gd name="T98" fmla="*/ 4127993 w 585"/>
                  <a:gd name="T99" fmla="*/ 2635149 h 534"/>
                  <a:gd name="T100" fmla="*/ 5447160 w 585"/>
                  <a:gd name="T101" fmla="*/ 4868379 h 534"/>
                  <a:gd name="T102" fmla="*/ 3592665 w 585"/>
                  <a:gd name="T103" fmla="*/ 5349974 h 534"/>
                  <a:gd name="T104" fmla="*/ 5162878 w 585"/>
                  <a:gd name="T105" fmla="*/ 4617751 h 534"/>
                  <a:gd name="T106" fmla="*/ 5315157 w 585"/>
                  <a:gd name="T107" fmla="*/ 2216167 h 534"/>
                  <a:gd name="T108" fmla="*/ 5232166 w 585"/>
                  <a:gd name="T109" fmla="*/ 3552147 h 534"/>
                  <a:gd name="T110" fmla="*/ 4997407 w 585"/>
                  <a:gd name="T111" fmla="*/ 2401579 h 534"/>
                  <a:gd name="T112" fmla="*/ 8474994 w 585"/>
                  <a:gd name="T113" fmla="*/ 2984927 h 534"/>
                  <a:gd name="T114" fmla="*/ 7704366 w 585"/>
                  <a:gd name="T115" fmla="*/ 2701133 h 534"/>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585" h="534">
                    <a:moveTo>
                      <a:pt x="554" y="76"/>
                    </a:moveTo>
                    <a:cubicBezTo>
                      <a:pt x="551" y="32"/>
                      <a:pt x="543" y="9"/>
                      <a:pt x="504" y="1"/>
                    </a:cubicBezTo>
                    <a:cubicBezTo>
                      <a:pt x="500" y="1"/>
                      <a:pt x="494" y="0"/>
                      <a:pt x="486" y="0"/>
                    </a:cubicBezTo>
                    <a:lnTo>
                      <a:pt x="157" y="0"/>
                    </a:lnTo>
                    <a:cubicBezTo>
                      <a:pt x="156" y="5"/>
                      <a:pt x="153" y="17"/>
                      <a:pt x="158" y="17"/>
                    </a:cubicBezTo>
                    <a:cubicBezTo>
                      <a:pt x="171" y="17"/>
                      <a:pt x="223" y="21"/>
                      <a:pt x="225" y="21"/>
                    </a:cubicBezTo>
                    <a:cubicBezTo>
                      <a:pt x="226" y="21"/>
                      <a:pt x="250" y="16"/>
                      <a:pt x="237" y="28"/>
                    </a:cubicBezTo>
                    <a:cubicBezTo>
                      <a:pt x="223" y="41"/>
                      <a:pt x="192" y="41"/>
                      <a:pt x="174" y="39"/>
                    </a:cubicBezTo>
                    <a:cubicBezTo>
                      <a:pt x="131" y="36"/>
                      <a:pt x="152" y="56"/>
                      <a:pt x="168" y="56"/>
                    </a:cubicBezTo>
                    <a:cubicBezTo>
                      <a:pt x="218" y="56"/>
                      <a:pt x="228" y="68"/>
                      <a:pt x="207" y="71"/>
                    </a:cubicBezTo>
                    <a:cubicBezTo>
                      <a:pt x="186" y="74"/>
                      <a:pt x="182" y="73"/>
                      <a:pt x="162" y="76"/>
                    </a:cubicBezTo>
                    <a:cubicBezTo>
                      <a:pt x="7" y="101"/>
                      <a:pt x="59" y="60"/>
                      <a:pt x="74" y="60"/>
                    </a:cubicBezTo>
                    <a:cubicBezTo>
                      <a:pt x="139" y="59"/>
                      <a:pt x="123" y="37"/>
                      <a:pt x="107" y="42"/>
                    </a:cubicBezTo>
                    <a:cubicBezTo>
                      <a:pt x="91" y="46"/>
                      <a:pt x="34" y="27"/>
                      <a:pt x="26" y="63"/>
                    </a:cubicBezTo>
                    <a:cubicBezTo>
                      <a:pt x="19" y="100"/>
                      <a:pt x="42" y="282"/>
                      <a:pt x="36" y="317"/>
                    </a:cubicBezTo>
                    <a:cubicBezTo>
                      <a:pt x="0" y="534"/>
                      <a:pt x="199" y="487"/>
                      <a:pt x="199" y="487"/>
                    </a:cubicBezTo>
                    <a:cubicBezTo>
                      <a:pt x="156" y="453"/>
                      <a:pt x="174" y="421"/>
                      <a:pt x="171" y="403"/>
                    </a:cubicBezTo>
                    <a:cubicBezTo>
                      <a:pt x="161" y="345"/>
                      <a:pt x="154" y="337"/>
                      <a:pt x="144" y="341"/>
                    </a:cubicBezTo>
                    <a:cubicBezTo>
                      <a:pt x="121" y="352"/>
                      <a:pt x="123" y="358"/>
                      <a:pt x="126" y="367"/>
                    </a:cubicBezTo>
                    <a:cubicBezTo>
                      <a:pt x="142" y="416"/>
                      <a:pt x="105" y="376"/>
                      <a:pt x="105" y="376"/>
                    </a:cubicBezTo>
                    <a:cubicBezTo>
                      <a:pt x="98" y="380"/>
                      <a:pt x="95" y="390"/>
                      <a:pt x="99" y="399"/>
                    </a:cubicBezTo>
                    <a:cubicBezTo>
                      <a:pt x="131" y="463"/>
                      <a:pt x="101" y="446"/>
                      <a:pt x="94" y="435"/>
                    </a:cubicBezTo>
                    <a:cubicBezTo>
                      <a:pt x="61" y="390"/>
                      <a:pt x="92" y="366"/>
                      <a:pt x="88" y="352"/>
                    </a:cubicBezTo>
                    <a:cubicBezTo>
                      <a:pt x="75" y="295"/>
                      <a:pt x="118" y="274"/>
                      <a:pt x="124" y="265"/>
                    </a:cubicBezTo>
                    <a:cubicBezTo>
                      <a:pt x="130" y="256"/>
                      <a:pt x="127" y="253"/>
                      <a:pt x="129" y="234"/>
                    </a:cubicBezTo>
                    <a:cubicBezTo>
                      <a:pt x="136" y="195"/>
                      <a:pt x="155" y="216"/>
                      <a:pt x="153" y="228"/>
                    </a:cubicBezTo>
                    <a:cubicBezTo>
                      <a:pt x="148" y="274"/>
                      <a:pt x="176" y="242"/>
                      <a:pt x="186" y="228"/>
                    </a:cubicBezTo>
                    <a:cubicBezTo>
                      <a:pt x="218" y="186"/>
                      <a:pt x="214" y="229"/>
                      <a:pt x="209" y="237"/>
                    </a:cubicBezTo>
                    <a:cubicBezTo>
                      <a:pt x="203" y="244"/>
                      <a:pt x="198" y="255"/>
                      <a:pt x="200" y="260"/>
                    </a:cubicBezTo>
                    <a:cubicBezTo>
                      <a:pt x="208" y="283"/>
                      <a:pt x="193" y="305"/>
                      <a:pt x="188" y="306"/>
                    </a:cubicBezTo>
                    <a:cubicBezTo>
                      <a:pt x="184" y="308"/>
                      <a:pt x="170" y="314"/>
                      <a:pt x="170" y="332"/>
                    </a:cubicBezTo>
                    <a:cubicBezTo>
                      <a:pt x="171" y="350"/>
                      <a:pt x="192" y="382"/>
                      <a:pt x="192" y="395"/>
                    </a:cubicBezTo>
                    <a:cubicBezTo>
                      <a:pt x="193" y="492"/>
                      <a:pt x="236" y="499"/>
                      <a:pt x="255" y="497"/>
                    </a:cubicBezTo>
                    <a:cubicBezTo>
                      <a:pt x="275" y="496"/>
                      <a:pt x="445" y="490"/>
                      <a:pt x="515" y="483"/>
                    </a:cubicBezTo>
                    <a:cubicBezTo>
                      <a:pt x="585" y="477"/>
                      <a:pt x="538" y="458"/>
                      <a:pt x="518" y="458"/>
                    </a:cubicBezTo>
                    <a:cubicBezTo>
                      <a:pt x="467" y="458"/>
                      <a:pt x="454" y="427"/>
                      <a:pt x="454" y="427"/>
                    </a:cubicBezTo>
                    <a:cubicBezTo>
                      <a:pt x="454" y="427"/>
                      <a:pt x="453" y="405"/>
                      <a:pt x="431" y="400"/>
                    </a:cubicBezTo>
                    <a:cubicBezTo>
                      <a:pt x="376" y="385"/>
                      <a:pt x="411" y="353"/>
                      <a:pt x="425" y="345"/>
                    </a:cubicBezTo>
                    <a:cubicBezTo>
                      <a:pt x="438" y="338"/>
                      <a:pt x="430" y="335"/>
                      <a:pt x="420" y="329"/>
                    </a:cubicBezTo>
                    <a:cubicBezTo>
                      <a:pt x="398" y="316"/>
                      <a:pt x="394" y="300"/>
                      <a:pt x="396" y="270"/>
                    </a:cubicBezTo>
                    <a:cubicBezTo>
                      <a:pt x="397" y="240"/>
                      <a:pt x="416" y="249"/>
                      <a:pt x="416" y="249"/>
                    </a:cubicBezTo>
                    <a:cubicBezTo>
                      <a:pt x="416" y="249"/>
                      <a:pt x="448" y="262"/>
                      <a:pt x="460" y="256"/>
                    </a:cubicBezTo>
                    <a:cubicBezTo>
                      <a:pt x="472" y="250"/>
                      <a:pt x="467" y="239"/>
                      <a:pt x="461" y="244"/>
                    </a:cubicBezTo>
                    <a:cubicBezTo>
                      <a:pt x="455" y="248"/>
                      <a:pt x="412" y="244"/>
                      <a:pt x="407" y="223"/>
                    </a:cubicBezTo>
                    <a:cubicBezTo>
                      <a:pt x="403" y="202"/>
                      <a:pt x="418" y="213"/>
                      <a:pt x="422" y="214"/>
                    </a:cubicBezTo>
                    <a:cubicBezTo>
                      <a:pt x="427" y="216"/>
                      <a:pt x="427" y="220"/>
                      <a:pt x="439" y="226"/>
                    </a:cubicBezTo>
                    <a:cubicBezTo>
                      <a:pt x="468" y="241"/>
                      <a:pt x="454" y="224"/>
                      <a:pt x="454" y="224"/>
                    </a:cubicBezTo>
                    <a:cubicBezTo>
                      <a:pt x="454" y="224"/>
                      <a:pt x="454" y="224"/>
                      <a:pt x="438" y="209"/>
                    </a:cubicBezTo>
                    <a:cubicBezTo>
                      <a:pt x="423" y="194"/>
                      <a:pt x="406" y="199"/>
                      <a:pt x="389" y="199"/>
                    </a:cubicBezTo>
                    <a:cubicBezTo>
                      <a:pt x="373" y="199"/>
                      <a:pt x="376" y="211"/>
                      <a:pt x="376" y="211"/>
                    </a:cubicBezTo>
                    <a:cubicBezTo>
                      <a:pt x="376" y="211"/>
                      <a:pt x="373" y="242"/>
                      <a:pt x="370" y="291"/>
                    </a:cubicBezTo>
                    <a:cubicBezTo>
                      <a:pt x="368" y="341"/>
                      <a:pt x="360" y="347"/>
                      <a:pt x="357" y="343"/>
                    </a:cubicBezTo>
                    <a:cubicBezTo>
                      <a:pt x="354" y="338"/>
                      <a:pt x="350" y="313"/>
                      <a:pt x="350" y="305"/>
                    </a:cubicBezTo>
                    <a:cubicBezTo>
                      <a:pt x="350" y="298"/>
                      <a:pt x="345" y="264"/>
                      <a:pt x="347" y="230"/>
                    </a:cubicBezTo>
                    <a:cubicBezTo>
                      <a:pt x="350" y="195"/>
                      <a:pt x="356" y="210"/>
                      <a:pt x="334" y="201"/>
                    </a:cubicBezTo>
                    <a:cubicBezTo>
                      <a:pt x="311" y="192"/>
                      <a:pt x="323" y="182"/>
                      <a:pt x="331" y="182"/>
                    </a:cubicBezTo>
                    <a:cubicBezTo>
                      <a:pt x="338" y="182"/>
                      <a:pt x="350" y="189"/>
                      <a:pt x="352" y="181"/>
                    </a:cubicBezTo>
                    <a:cubicBezTo>
                      <a:pt x="356" y="160"/>
                      <a:pt x="359" y="141"/>
                      <a:pt x="347" y="136"/>
                    </a:cubicBezTo>
                    <a:cubicBezTo>
                      <a:pt x="322" y="127"/>
                      <a:pt x="332" y="121"/>
                      <a:pt x="341" y="118"/>
                    </a:cubicBezTo>
                    <a:cubicBezTo>
                      <a:pt x="350" y="115"/>
                      <a:pt x="352" y="94"/>
                      <a:pt x="339" y="99"/>
                    </a:cubicBezTo>
                    <a:cubicBezTo>
                      <a:pt x="313" y="107"/>
                      <a:pt x="316" y="85"/>
                      <a:pt x="321" y="82"/>
                    </a:cubicBezTo>
                    <a:cubicBezTo>
                      <a:pt x="325" y="79"/>
                      <a:pt x="334" y="83"/>
                      <a:pt x="331" y="62"/>
                    </a:cubicBezTo>
                    <a:cubicBezTo>
                      <a:pt x="328" y="41"/>
                      <a:pt x="347" y="34"/>
                      <a:pt x="351" y="53"/>
                    </a:cubicBezTo>
                    <a:cubicBezTo>
                      <a:pt x="354" y="73"/>
                      <a:pt x="363" y="112"/>
                      <a:pt x="369" y="103"/>
                    </a:cubicBezTo>
                    <a:cubicBezTo>
                      <a:pt x="375" y="94"/>
                      <a:pt x="385" y="57"/>
                      <a:pt x="395" y="41"/>
                    </a:cubicBezTo>
                    <a:cubicBezTo>
                      <a:pt x="406" y="24"/>
                      <a:pt x="418" y="38"/>
                      <a:pt x="415" y="47"/>
                    </a:cubicBezTo>
                    <a:cubicBezTo>
                      <a:pt x="401" y="88"/>
                      <a:pt x="426" y="90"/>
                      <a:pt x="426" y="90"/>
                    </a:cubicBezTo>
                    <a:cubicBezTo>
                      <a:pt x="426" y="90"/>
                      <a:pt x="423" y="96"/>
                      <a:pt x="409" y="95"/>
                    </a:cubicBezTo>
                    <a:cubicBezTo>
                      <a:pt x="382" y="92"/>
                      <a:pt x="393" y="110"/>
                      <a:pt x="405" y="115"/>
                    </a:cubicBezTo>
                    <a:cubicBezTo>
                      <a:pt x="431" y="124"/>
                      <a:pt x="414" y="130"/>
                      <a:pt x="401" y="130"/>
                    </a:cubicBezTo>
                    <a:cubicBezTo>
                      <a:pt x="387" y="130"/>
                      <a:pt x="381" y="134"/>
                      <a:pt x="378" y="148"/>
                    </a:cubicBezTo>
                    <a:cubicBezTo>
                      <a:pt x="369" y="191"/>
                      <a:pt x="401" y="181"/>
                      <a:pt x="401" y="181"/>
                    </a:cubicBezTo>
                    <a:cubicBezTo>
                      <a:pt x="452" y="195"/>
                      <a:pt x="528" y="188"/>
                      <a:pt x="528" y="188"/>
                    </a:cubicBezTo>
                    <a:cubicBezTo>
                      <a:pt x="543" y="192"/>
                      <a:pt x="552" y="189"/>
                      <a:pt x="558" y="181"/>
                    </a:cubicBezTo>
                    <a:lnTo>
                      <a:pt x="558" y="103"/>
                    </a:lnTo>
                    <a:cubicBezTo>
                      <a:pt x="556" y="93"/>
                      <a:pt x="555" y="84"/>
                      <a:pt x="554" y="76"/>
                    </a:cubicBezTo>
                    <a:close/>
                    <a:moveTo>
                      <a:pt x="231" y="77"/>
                    </a:moveTo>
                    <a:cubicBezTo>
                      <a:pt x="233" y="65"/>
                      <a:pt x="249" y="69"/>
                      <a:pt x="249" y="69"/>
                    </a:cubicBezTo>
                    <a:cubicBezTo>
                      <a:pt x="249" y="69"/>
                      <a:pt x="278" y="79"/>
                      <a:pt x="290" y="78"/>
                    </a:cubicBezTo>
                    <a:cubicBezTo>
                      <a:pt x="301" y="76"/>
                      <a:pt x="318" y="93"/>
                      <a:pt x="293" y="93"/>
                    </a:cubicBezTo>
                    <a:cubicBezTo>
                      <a:pt x="267" y="93"/>
                      <a:pt x="228" y="104"/>
                      <a:pt x="231" y="77"/>
                    </a:cubicBezTo>
                    <a:close/>
                    <a:moveTo>
                      <a:pt x="171" y="195"/>
                    </a:moveTo>
                    <a:cubicBezTo>
                      <a:pt x="153" y="195"/>
                      <a:pt x="46" y="237"/>
                      <a:pt x="45" y="128"/>
                    </a:cubicBezTo>
                    <a:cubicBezTo>
                      <a:pt x="45" y="104"/>
                      <a:pt x="39" y="83"/>
                      <a:pt x="69" y="98"/>
                    </a:cubicBezTo>
                    <a:cubicBezTo>
                      <a:pt x="99" y="112"/>
                      <a:pt x="72" y="111"/>
                      <a:pt x="137" y="108"/>
                    </a:cubicBezTo>
                    <a:cubicBezTo>
                      <a:pt x="137" y="108"/>
                      <a:pt x="184" y="110"/>
                      <a:pt x="191" y="106"/>
                    </a:cubicBezTo>
                    <a:cubicBezTo>
                      <a:pt x="199" y="101"/>
                      <a:pt x="192" y="91"/>
                      <a:pt x="207" y="91"/>
                    </a:cubicBezTo>
                    <a:cubicBezTo>
                      <a:pt x="222" y="90"/>
                      <a:pt x="220" y="105"/>
                      <a:pt x="220" y="105"/>
                    </a:cubicBezTo>
                    <a:cubicBezTo>
                      <a:pt x="220" y="105"/>
                      <a:pt x="207" y="124"/>
                      <a:pt x="305" y="111"/>
                    </a:cubicBezTo>
                    <a:cubicBezTo>
                      <a:pt x="317" y="109"/>
                      <a:pt x="327" y="121"/>
                      <a:pt x="302" y="121"/>
                    </a:cubicBezTo>
                    <a:cubicBezTo>
                      <a:pt x="290" y="122"/>
                      <a:pt x="272" y="128"/>
                      <a:pt x="278" y="143"/>
                    </a:cubicBezTo>
                    <a:cubicBezTo>
                      <a:pt x="284" y="158"/>
                      <a:pt x="276" y="256"/>
                      <a:pt x="276" y="256"/>
                    </a:cubicBezTo>
                    <a:cubicBezTo>
                      <a:pt x="276" y="256"/>
                      <a:pt x="271" y="274"/>
                      <a:pt x="262" y="245"/>
                    </a:cubicBezTo>
                    <a:cubicBezTo>
                      <a:pt x="259" y="235"/>
                      <a:pt x="262" y="144"/>
                      <a:pt x="260" y="137"/>
                    </a:cubicBezTo>
                    <a:cubicBezTo>
                      <a:pt x="259" y="129"/>
                      <a:pt x="217" y="122"/>
                      <a:pt x="215" y="154"/>
                    </a:cubicBezTo>
                    <a:cubicBezTo>
                      <a:pt x="214" y="185"/>
                      <a:pt x="205" y="195"/>
                      <a:pt x="171" y="195"/>
                    </a:cubicBezTo>
                    <a:close/>
                    <a:moveTo>
                      <a:pt x="237" y="231"/>
                    </a:moveTo>
                    <a:cubicBezTo>
                      <a:pt x="230" y="240"/>
                      <a:pt x="219" y="247"/>
                      <a:pt x="223" y="225"/>
                    </a:cubicBezTo>
                    <a:cubicBezTo>
                      <a:pt x="228" y="202"/>
                      <a:pt x="232" y="170"/>
                      <a:pt x="232" y="155"/>
                    </a:cubicBezTo>
                    <a:cubicBezTo>
                      <a:pt x="232" y="155"/>
                      <a:pt x="244" y="135"/>
                      <a:pt x="247" y="158"/>
                    </a:cubicBezTo>
                    <a:cubicBezTo>
                      <a:pt x="250" y="181"/>
                      <a:pt x="244" y="221"/>
                      <a:pt x="237" y="231"/>
                    </a:cubicBezTo>
                    <a:close/>
                    <a:moveTo>
                      <a:pt x="326" y="292"/>
                    </a:moveTo>
                    <a:cubicBezTo>
                      <a:pt x="327" y="320"/>
                      <a:pt x="355" y="400"/>
                      <a:pt x="286" y="399"/>
                    </a:cubicBezTo>
                    <a:cubicBezTo>
                      <a:pt x="217" y="398"/>
                      <a:pt x="214" y="409"/>
                      <a:pt x="215" y="321"/>
                    </a:cubicBezTo>
                    <a:cubicBezTo>
                      <a:pt x="216" y="236"/>
                      <a:pt x="225" y="253"/>
                      <a:pt x="230" y="264"/>
                    </a:cubicBezTo>
                    <a:cubicBezTo>
                      <a:pt x="230" y="264"/>
                      <a:pt x="253" y="318"/>
                      <a:pt x="309" y="277"/>
                    </a:cubicBezTo>
                    <a:cubicBezTo>
                      <a:pt x="319" y="269"/>
                      <a:pt x="324" y="263"/>
                      <a:pt x="326" y="292"/>
                    </a:cubicBezTo>
                    <a:close/>
                    <a:moveTo>
                      <a:pt x="318" y="133"/>
                    </a:moveTo>
                    <a:cubicBezTo>
                      <a:pt x="338" y="148"/>
                      <a:pt x="316" y="165"/>
                      <a:pt x="316" y="165"/>
                    </a:cubicBezTo>
                    <a:cubicBezTo>
                      <a:pt x="316" y="165"/>
                      <a:pt x="302" y="189"/>
                      <a:pt x="313" y="213"/>
                    </a:cubicBezTo>
                    <a:cubicBezTo>
                      <a:pt x="324" y="237"/>
                      <a:pt x="324" y="265"/>
                      <a:pt x="301" y="239"/>
                    </a:cubicBezTo>
                    <a:cubicBezTo>
                      <a:pt x="279" y="214"/>
                      <a:pt x="293" y="156"/>
                      <a:pt x="299" y="144"/>
                    </a:cubicBezTo>
                    <a:cubicBezTo>
                      <a:pt x="299" y="144"/>
                      <a:pt x="299" y="118"/>
                      <a:pt x="318" y="133"/>
                    </a:cubicBezTo>
                    <a:close/>
                    <a:moveTo>
                      <a:pt x="507" y="179"/>
                    </a:moveTo>
                    <a:cubicBezTo>
                      <a:pt x="498" y="185"/>
                      <a:pt x="507" y="179"/>
                      <a:pt x="465" y="177"/>
                    </a:cubicBezTo>
                    <a:cubicBezTo>
                      <a:pt x="423" y="176"/>
                      <a:pt x="461" y="162"/>
                      <a:pt x="461" y="162"/>
                    </a:cubicBezTo>
                    <a:cubicBezTo>
                      <a:pt x="565" y="166"/>
                      <a:pt x="516" y="173"/>
                      <a:pt x="507" y="179"/>
                    </a:cubicBezTo>
                    <a:close/>
                  </a:path>
                </a:pathLst>
              </a:custGeom>
              <a:solidFill>
                <a:schemeClr val="bg1"/>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043" name="Freeform 237"/>
              <p:cNvSpPr>
                <a:spLocks/>
              </p:cNvSpPr>
              <p:nvPr/>
            </p:nvSpPr>
            <p:spPr bwMode="auto">
              <a:xfrm>
                <a:off x="3621" y="1287"/>
                <a:ext cx="238" cy="283"/>
              </a:xfrm>
              <a:custGeom>
                <a:avLst/>
                <a:gdLst>
                  <a:gd name="T0" fmla="*/ 675986 w 47"/>
                  <a:gd name="T1" fmla="*/ 250506 h 56"/>
                  <a:gd name="T2" fmla="*/ 456281 w 47"/>
                  <a:gd name="T3" fmla="*/ 932723 h 56"/>
                  <a:gd name="T4" fmla="*/ 675986 w 47"/>
                  <a:gd name="T5" fmla="*/ 250506 h 56"/>
                  <a:gd name="T6" fmla="*/ 0 60000 65536"/>
                  <a:gd name="T7" fmla="*/ 0 60000 65536"/>
                  <a:gd name="T8" fmla="*/ 0 60000 65536"/>
                </a:gdLst>
                <a:ahLst/>
                <a:cxnLst>
                  <a:cxn ang="T6">
                    <a:pos x="T0" y="T1"/>
                  </a:cxn>
                  <a:cxn ang="T7">
                    <a:pos x="T2" y="T3"/>
                  </a:cxn>
                  <a:cxn ang="T8">
                    <a:pos x="T4" y="T5"/>
                  </a:cxn>
                </a:cxnLst>
                <a:rect l="0" t="0" r="r" b="b"/>
                <a:pathLst>
                  <a:path w="47" h="56">
                    <a:moveTo>
                      <a:pt x="40" y="15"/>
                    </a:moveTo>
                    <a:cubicBezTo>
                      <a:pt x="37" y="0"/>
                      <a:pt x="0" y="23"/>
                      <a:pt x="27" y="56"/>
                    </a:cubicBezTo>
                    <a:cubicBezTo>
                      <a:pt x="27" y="56"/>
                      <a:pt x="47" y="49"/>
                      <a:pt x="40" y="15"/>
                    </a:cubicBezTo>
                    <a:close/>
                  </a:path>
                </a:pathLst>
              </a:custGeom>
              <a:solidFill>
                <a:schemeClr val="bg1"/>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044" name="Freeform 238"/>
              <p:cNvSpPr>
                <a:spLocks/>
              </p:cNvSpPr>
              <p:nvPr/>
            </p:nvSpPr>
            <p:spPr bwMode="auto">
              <a:xfrm>
                <a:off x="3403" y="1403"/>
                <a:ext cx="208" cy="379"/>
              </a:xfrm>
              <a:custGeom>
                <a:avLst/>
                <a:gdLst>
                  <a:gd name="T0" fmla="*/ 322638 w 41"/>
                  <a:gd name="T1" fmla="*/ 448034 h 75"/>
                  <a:gd name="T2" fmla="*/ 204738 w 41"/>
                  <a:gd name="T3" fmla="*/ 1150275 h 75"/>
                  <a:gd name="T4" fmla="*/ 682215 w 41"/>
                  <a:gd name="T5" fmla="*/ 747929 h 75"/>
                  <a:gd name="T6" fmla="*/ 631950 w 41"/>
                  <a:gd name="T7" fmla="*/ 398491 h 75"/>
                  <a:gd name="T8" fmla="*/ 322638 w 41"/>
                  <a:gd name="T9" fmla="*/ 448034 h 7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 h="75">
                    <a:moveTo>
                      <a:pt x="19" y="27"/>
                    </a:moveTo>
                    <a:cubicBezTo>
                      <a:pt x="0" y="54"/>
                      <a:pt x="6" y="63"/>
                      <a:pt x="12" y="69"/>
                    </a:cubicBezTo>
                    <a:cubicBezTo>
                      <a:pt x="18" y="75"/>
                      <a:pt x="30" y="74"/>
                      <a:pt x="40" y="45"/>
                    </a:cubicBezTo>
                    <a:cubicBezTo>
                      <a:pt x="40" y="45"/>
                      <a:pt x="32" y="31"/>
                      <a:pt x="37" y="24"/>
                    </a:cubicBezTo>
                    <a:cubicBezTo>
                      <a:pt x="41" y="16"/>
                      <a:pt x="38" y="0"/>
                      <a:pt x="19" y="27"/>
                    </a:cubicBezTo>
                    <a:close/>
                  </a:path>
                </a:pathLst>
              </a:custGeom>
              <a:solidFill>
                <a:schemeClr val="bg1"/>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045" name="Freeform 239"/>
              <p:cNvSpPr>
                <a:spLocks/>
              </p:cNvSpPr>
              <p:nvPr/>
            </p:nvSpPr>
            <p:spPr bwMode="auto">
              <a:xfrm>
                <a:off x="3272" y="645"/>
                <a:ext cx="683" cy="318"/>
              </a:xfrm>
              <a:custGeom>
                <a:avLst/>
                <a:gdLst>
                  <a:gd name="T0" fmla="*/ 1879651 w 135"/>
                  <a:gd name="T1" fmla="*/ 65584 h 63"/>
                  <a:gd name="T2" fmla="*/ 400911 w 135"/>
                  <a:gd name="T3" fmla="*/ 65584 h 63"/>
                  <a:gd name="T4" fmla="*/ 33401 w 135"/>
                  <a:gd name="T5" fmla="*/ 412830 h 63"/>
                  <a:gd name="T6" fmla="*/ 1007617 w 135"/>
                  <a:gd name="T7" fmla="*/ 960027 h 63"/>
                  <a:gd name="T8" fmla="*/ 1611071 w 135"/>
                  <a:gd name="T9" fmla="*/ 894574 h 63"/>
                  <a:gd name="T10" fmla="*/ 1895983 w 135"/>
                  <a:gd name="T11" fmla="*/ 878240 h 63"/>
                  <a:gd name="T12" fmla="*/ 1879651 w 135"/>
                  <a:gd name="T13" fmla="*/ 65584 h 6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35" h="63">
                    <a:moveTo>
                      <a:pt x="112" y="4"/>
                    </a:moveTo>
                    <a:cubicBezTo>
                      <a:pt x="105" y="9"/>
                      <a:pt x="24" y="4"/>
                      <a:pt x="24" y="4"/>
                    </a:cubicBezTo>
                    <a:cubicBezTo>
                      <a:pt x="15" y="4"/>
                      <a:pt x="3" y="1"/>
                      <a:pt x="2" y="25"/>
                    </a:cubicBezTo>
                    <a:cubicBezTo>
                      <a:pt x="0" y="63"/>
                      <a:pt x="48" y="58"/>
                      <a:pt x="60" y="58"/>
                    </a:cubicBezTo>
                    <a:cubicBezTo>
                      <a:pt x="72" y="58"/>
                      <a:pt x="84" y="48"/>
                      <a:pt x="96" y="54"/>
                    </a:cubicBezTo>
                    <a:cubicBezTo>
                      <a:pt x="96" y="54"/>
                      <a:pt x="107" y="63"/>
                      <a:pt x="113" y="53"/>
                    </a:cubicBezTo>
                    <a:cubicBezTo>
                      <a:pt x="135" y="13"/>
                      <a:pt x="120" y="0"/>
                      <a:pt x="112" y="4"/>
                    </a:cubicBezTo>
                    <a:close/>
                  </a:path>
                </a:pathLst>
              </a:custGeom>
              <a:solidFill>
                <a:schemeClr val="bg1"/>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046" name="Freeform 240"/>
              <p:cNvSpPr>
                <a:spLocks/>
              </p:cNvSpPr>
              <p:nvPr/>
            </p:nvSpPr>
            <p:spPr bwMode="auto">
              <a:xfrm>
                <a:off x="4046" y="1545"/>
                <a:ext cx="490" cy="515"/>
              </a:xfrm>
              <a:custGeom>
                <a:avLst/>
                <a:gdLst>
                  <a:gd name="T0" fmla="*/ 1111542 w 97"/>
                  <a:gd name="T1" fmla="*/ 81855 h 102"/>
                  <a:gd name="T2" fmla="*/ 516384 w 97"/>
                  <a:gd name="T3" fmla="*/ 81855 h 102"/>
                  <a:gd name="T4" fmla="*/ 200572 w 97"/>
                  <a:gd name="T5" fmla="*/ 944884 h 102"/>
                  <a:gd name="T6" fmla="*/ 1312781 w 97"/>
                  <a:gd name="T7" fmla="*/ 1026738 h 102"/>
                  <a:gd name="T8" fmla="*/ 1111542 w 97"/>
                  <a:gd name="T9" fmla="*/ 81855 h 10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7" h="102">
                    <a:moveTo>
                      <a:pt x="67" y="5"/>
                    </a:moveTo>
                    <a:cubicBezTo>
                      <a:pt x="55" y="10"/>
                      <a:pt x="31" y="5"/>
                      <a:pt x="31" y="5"/>
                    </a:cubicBezTo>
                    <a:cubicBezTo>
                      <a:pt x="0" y="6"/>
                      <a:pt x="16" y="39"/>
                      <a:pt x="12" y="57"/>
                    </a:cubicBezTo>
                    <a:cubicBezTo>
                      <a:pt x="8" y="76"/>
                      <a:pt x="63" y="102"/>
                      <a:pt x="79" y="62"/>
                    </a:cubicBezTo>
                    <a:cubicBezTo>
                      <a:pt x="97" y="20"/>
                      <a:pt x="79" y="0"/>
                      <a:pt x="67" y="5"/>
                    </a:cubicBezTo>
                    <a:close/>
                  </a:path>
                </a:pathLst>
              </a:custGeom>
              <a:solidFill>
                <a:schemeClr val="bg1"/>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047" name="Freeform 241"/>
              <p:cNvSpPr>
                <a:spLocks/>
              </p:cNvSpPr>
              <p:nvPr/>
            </p:nvSpPr>
            <p:spPr bwMode="auto">
              <a:xfrm>
                <a:off x="5173" y="1024"/>
                <a:ext cx="501" cy="96"/>
              </a:xfrm>
              <a:custGeom>
                <a:avLst/>
                <a:gdLst>
                  <a:gd name="T0" fmla="*/ 252458 w 99"/>
                  <a:gd name="T1" fmla="*/ 0 h 19"/>
                  <a:gd name="T2" fmla="*/ 670282 w 99"/>
                  <a:gd name="T3" fmla="*/ 250237 h 19"/>
                  <a:gd name="T4" fmla="*/ 252458 w 99"/>
                  <a:gd name="T5" fmla="*/ 0 h 19"/>
                  <a:gd name="T6" fmla="*/ 0 60000 65536"/>
                  <a:gd name="T7" fmla="*/ 0 60000 65536"/>
                  <a:gd name="T8" fmla="*/ 0 60000 65536"/>
                </a:gdLst>
                <a:ahLst/>
                <a:cxnLst>
                  <a:cxn ang="T6">
                    <a:pos x="T0" y="T1"/>
                  </a:cxn>
                  <a:cxn ang="T7">
                    <a:pos x="T2" y="T3"/>
                  </a:cxn>
                  <a:cxn ang="T8">
                    <a:pos x="T4" y="T5"/>
                  </a:cxn>
                </a:cxnLst>
                <a:rect l="0" t="0" r="r" b="b"/>
                <a:pathLst>
                  <a:path w="99" h="19">
                    <a:moveTo>
                      <a:pt x="15" y="0"/>
                    </a:moveTo>
                    <a:cubicBezTo>
                      <a:pt x="0" y="0"/>
                      <a:pt x="19" y="19"/>
                      <a:pt x="40" y="15"/>
                    </a:cubicBezTo>
                    <a:cubicBezTo>
                      <a:pt x="99" y="1"/>
                      <a:pt x="15" y="0"/>
                      <a:pt x="15" y="0"/>
                    </a:cubicBezTo>
                    <a:close/>
                  </a:path>
                </a:pathLst>
              </a:custGeom>
              <a:solidFill>
                <a:schemeClr val="bg1"/>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048" name="Freeform 242"/>
              <p:cNvSpPr>
                <a:spLocks/>
              </p:cNvSpPr>
              <p:nvPr/>
            </p:nvSpPr>
            <p:spPr bwMode="auto">
              <a:xfrm>
                <a:off x="5340" y="1004"/>
                <a:ext cx="385" cy="237"/>
              </a:xfrm>
              <a:custGeom>
                <a:avLst/>
                <a:gdLst>
                  <a:gd name="T0" fmla="*/ 353602 w 76"/>
                  <a:gd name="T1" fmla="*/ 609670 h 47"/>
                  <a:gd name="T2" fmla="*/ 1184027 w 76"/>
                  <a:gd name="T3" fmla="*/ 280537 h 47"/>
                  <a:gd name="T4" fmla="*/ 810668 w 76"/>
                  <a:gd name="T5" fmla="*/ 49099 h 47"/>
                  <a:gd name="T6" fmla="*/ 320062 w 76"/>
                  <a:gd name="T7" fmla="*/ 525051 h 47"/>
                  <a:gd name="T8" fmla="*/ 353602 w 76"/>
                  <a:gd name="T9" fmla="*/ 609670 h 4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6" h="47">
                    <a:moveTo>
                      <a:pt x="21" y="37"/>
                    </a:moveTo>
                    <a:cubicBezTo>
                      <a:pt x="21" y="37"/>
                      <a:pt x="50" y="47"/>
                      <a:pt x="70" y="17"/>
                    </a:cubicBezTo>
                    <a:cubicBezTo>
                      <a:pt x="76" y="7"/>
                      <a:pt x="65" y="0"/>
                      <a:pt x="48" y="3"/>
                    </a:cubicBezTo>
                    <a:cubicBezTo>
                      <a:pt x="39" y="5"/>
                      <a:pt x="39" y="32"/>
                      <a:pt x="19" y="32"/>
                    </a:cubicBezTo>
                    <a:cubicBezTo>
                      <a:pt x="0" y="32"/>
                      <a:pt x="21" y="37"/>
                      <a:pt x="21" y="37"/>
                    </a:cubicBezTo>
                    <a:close/>
                  </a:path>
                </a:pathLst>
              </a:custGeom>
              <a:solidFill>
                <a:schemeClr val="bg1"/>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049" name="Freeform 243"/>
              <p:cNvSpPr>
                <a:spLocks/>
              </p:cNvSpPr>
              <p:nvPr/>
            </p:nvSpPr>
            <p:spPr bwMode="auto">
              <a:xfrm>
                <a:off x="5325" y="1201"/>
                <a:ext cx="415" cy="187"/>
              </a:xfrm>
              <a:custGeom>
                <a:avLst/>
                <a:gdLst>
                  <a:gd name="T0" fmla="*/ 1208394 w 82"/>
                  <a:gd name="T1" fmla="*/ 99161 h 37"/>
                  <a:gd name="T2" fmla="*/ 401467 w 82"/>
                  <a:gd name="T3" fmla="*/ 283891 h 37"/>
                  <a:gd name="T4" fmla="*/ 285439 w 82"/>
                  <a:gd name="T5" fmla="*/ 431965 h 37"/>
                  <a:gd name="T6" fmla="*/ 1278008 w 82"/>
                  <a:gd name="T7" fmla="*/ 382385 h 37"/>
                  <a:gd name="T8" fmla="*/ 1377699 w 82"/>
                  <a:gd name="T9" fmla="*/ 332804 h 37"/>
                  <a:gd name="T10" fmla="*/ 1377699 w 82"/>
                  <a:gd name="T11" fmla="*/ 0 h 37"/>
                  <a:gd name="T12" fmla="*/ 1208394 w 82"/>
                  <a:gd name="T13" fmla="*/ 99161 h 3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2" h="37">
                    <a:moveTo>
                      <a:pt x="72" y="6"/>
                    </a:moveTo>
                    <a:cubicBezTo>
                      <a:pt x="57" y="23"/>
                      <a:pt x="24" y="17"/>
                      <a:pt x="24" y="17"/>
                    </a:cubicBezTo>
                    <a:cubicBezTo>
                      <a:pt x="24" y="17"/>
                      <a:pt x="0" y="16"/>
                      <a:pt x="17" y="26"/>
                    </a:cubicBezTo>
                    <a:cubicBezTo>
                      <a:pt x="33" y="37"/>
                      <a:pt x="53" y="32"/>
                      <a:pt x="76" y="23"/>
                    </a:cubicBezTo>
                    <a:cubicBezTo>
                      <a:pt x="78" y="22"/>
                      <a:pt x="80" y="21"/>
                      <a:pt x="82" y="20"/>
                    </a:cubicBezTo>
                    <a:lnTo>
                      <a:pt x="82" y="0"/>
                    </a:lnTo>
                    <a:cubicBezTo>
                      <a:pt x="79" y="1"/>
                      <a:pt x="75" y="2"/>
                      <a:pt x="72" y="6"/>
                    </a:cubicBezTo>
                    <a:close/>
                  </a:path>
                </a:pathLst>
              </a:custGeom>
              <a:solidFill>
                <a:schemeClr val="bg1"/>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050" name="Freeform 244"/>
              <p:cNvSpPr>
                <a:spLocks/>
              </p:cNvSpPr>
              <p:nvPr/>
            </p:nvSpPr>
            <p:spPr bwMode="auto">
              <a:xfrm>
                <a:off x="5001" y="1378"/>
                <a:ext cx="698" cy="167"/>
              </a:xfrm>
              <a:custGeom>
                <a:avLst/>
                <a:gdLst>
                  <a:gd name="T0" fmla="*/ 350796 w 138"/>
                  <a:gd name="T1" fmla="*/ 16467 h 33"/>
                  <a:gd name="T2" fmla="*/ 132241 w 138"/>
                  <a:gd name="T3" fmla="*/ 235480 h 33"/>
                  <a:gd name="T4" fmla="*/ 953534 w 138"/>
                  <a:gd name="T5" fmla="*/ 368574 h 33"/>
                  <a:gd name="T6" fmla="*/ 1959610 w 138"/>
                  <a:gd name="T7" fmla="*/ 385041 h 33"/>
                  <a:gd name="T8" fmla="*/ 1909804 w 138"/>
                  <a:gd name="T9" fmla="*/ 132451 h 33"/>
                  <a:gd name="T10" fmla="*/ 1373811 w 138"/>
                  <a:gd name="T11" fmla="*/ 49887 h 33"/>
                  <a:gd name="T12" fmla="*/ 350796 w 138"/>
                  <a:gd name="T13" fmla="*/ 16467 h 3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38" h="33">
                    <a:moveTo>
                      <a:pt x="21" y="1"/>
                    </a:moveTo>
                    <a:cubicBezTo>
                      <a:pt x="21" y="1"/>
                      <a:pt x="0" y="8"/>
                      <a:pt x="8" y="14"/>
                    </a:cubicBezTo>
                    <a:cubicBezTo>
                      <a:pt x="15" y="20"/>
                      <a:pt x="48" y="22"/>
                      <a:pt x="57" y="22"/>
                    </a:cubicBezTo>
                    <a:cubicBezTo>
                      <a:pt x="66" y="22"/>
                      <a:pt x="96" y="33"/>
                      <a:pt x="117" y="23"/>
                    </a:cubicBezTo>
                    <a:cubicBezTo>
                      <a:pt x="138" y="12"/>
                      <a:pt x="123" y="9"/>
                      <a:pt x="114" y="8"/>
                    </a:cubicBezTo>
                    <a:cubicBezTo>
                      <a:pt x="105" y="6"/>
                      <a:pt x="102" y="0"/>
                      <a:pt x="82" y="3"/>
                    </a:cubicBezTo>
                    <a:cubicBezTo>
                      <a:pt x="37" y="11"/>
                      <a:pt x="21" y="1"/>
                      <a:pt x="21" y="1"/>
                    </a:cubicBezTo>
                    <a:close/>
                  </a:path>
                </a:pathLst>
              </a:custGeom>
              <a:solidFill>
                <a:schemeClr val="bg1"/>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051" name="Freeform 245"/>
              <p:cNvSpPr>
                <a:spLocks/>
              </p:cNvSpPr>
              <p:nvPr/>
            </p:nvSpPr>
            <p:spPr bwMode="auto">
              <a:xfrm>
                <a:off x="5077" y="1540"/>
                <a:ext cx="567" cy="146"/>
              </a:xfrm>
              <a:custGeom>
                <a:avLst/>
                <a:gdLst>
                  <a:gd name="T0" fmla="*/ 1649347 w 112"/>
                  <a:gd name="T1" fmla="*/ 310336 h 29"/>
                  <a:gd name="T2" fmla="*/ 1732772 w 112"/>
                  <a:gd name="T3" fmla="*/ 64834 h 29"/>
                  <a:gd name="T4" fmla="*/ 1246742 w 112"/>
                  <a:gd name="T5" fmla="*/ 161934 h 29"/>
                  <a:gd name="T6" fmla="*/ 604994 w 112"/>
                  <a:gd name="T7" fmla="*/ 96974 h 29"/>
                  <a:gd name="T8" fmla="*/ 33473 w 112"/>
                  <a:gd name="T9" fmla="*/ 64834 h 29"/>
                  <a:gd name="T10" fmla="*/ 1649347 w 112"/>
                  <a:gd name="T11" fmla="*/ 310336 h 2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12" h="29">
                    <a:moveTo>
                      <a:pt x="98" y="19"/>
                    </a:moveTo>
                    <a:cubicBezTo>
                      <a:pt x="112" y="13"/>
                      <a:pt x="111" y="0"/>
                      <a:pt x="103" y="4"/>
                    </a:cubicBezTo>
                    <a:cubicBezTo>
                      <a:pt x="96" y="9"/>
                      <a:pt x="83" y="10"/>
                      <a:pt x="74" y="10"/>
                    </a:cubicBezTo>
                    <a:cubicBezTo>
                      <a:pt x="65" y="11"/>
                      <a:pt x="45" y="3"/>
                      <a:pt x="36" y="6"/>
                    </a:cubicBezTo>
                    <a:cubicBezTo>
                      <a:pt x="27" y="9"/>
                      <a:pt x="2" y="4"/>
                      <a:pt x="2" y="4"/>
                    </a:cubicBezTo>
                    <a:cubicBezTo>
                      <a:pt x="0" y="29"/>
                      <a:pt x="83" y="25"/>
                      <a:pt x="98" y="19"/>
                    </a:cubicBezTo>
                    <a:close/>
                  </a:path>
                </a:pathLst>
              </a:custGeom>
              <a:solidFill>
                <a:schemeClr val="bg1"/>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052" name="Freeform 246"/>
              <p:cNvSpPr>
                <a:spLocks/>
              </p:cNvSpPr>
              <p:nvPr/>
            </p:nvSpPr>
            <p:spPr bwMode="auto">
              <a:xfrm>
                <a:off x="5042" y="1656"/>
                <a:ext cx="581" cy="480"/>
              </a:xfrm>
              <a:custGeom>
                <a:avLst/>
                <a:gdLst>
                  <a:gd name="T0" fmla="*/ 49516 w 115"/>
                  <a:gd name="T1" fmla="*/ 882412 h 95"/>
                  <a:gd name="T2" fmla="*/ 431365 w 115"/>
                  <a:gd name="T3" fmla="*/ 898803 h 95"/>
                  <a:gd name="T4" fmla="*/ 832659 w 115"/>
                  <a:gd name="T5" fmla="*/ 1280615 h 95"/>
                  <a:gd name="T6" fmla="*/ 981213 w 115"/>
                  <a:gd name="T7" fmla="*/ 1396057 h 95"/>
                  <a:gd name="T8" fmla="*/ 1346030 w 115"/>
                  <a:gd name="T9" fmla="*/ 866152 h 95"/>
                  <a:gd name="T10" fmla="*/ 1846362 w 115"/>
                  <a:gd name="T11" fmla="*/ 866152 h 95"/>
                  <a:gd name="T12" fmla="*/ 1313388 w 115"/>
                  <a:gd name="T13" fmla="*/ 447729 h 95"/>
                  <a:gd name="T14" fmla="*/ 615623 w 115"/>
                  <a:gd name="T15" fmla="*/ 266627 h 95"/>
                  <a:gd name="T16" fmla="*/ 200647 w 115"/>
                  <a:gd name="T17" fmla="*/ 681701 h 95"/>
                  <a:gd name="T18" fmla="*/ 49516 w 115"/>
                  <a:gd name="T19" fmla="*/ 882412 h 9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15" h="95">
                    <a:moveTo>
                      <a:pt x="3" y="53"/>
                    </a:moveTo>
                    <a:cubicBezTo>
                      <a:pt x="5" y="60"/>
                      <a:pt x="14" y="68"/>
                      <a:pt x="26" y="54"/>
                    </a:cubicBezTo>
                    <a:cubicBezTo>
                      <a:pt x="48" y="29"/>
                      <a:pt x="48" y="72"/>
                      <a:pt x="50" y="77"/>
                    </a:cubicBezTo>
                    <a:cubicBezTo>
                      <a:pt x="51" y="81"/>
                      <a:pt x="54" y="95"/>
                      <a:pt x="59" y="84"/>
                    </a:cubicBezTo>
                    <a:cubicBezTo>
                      <a:pt x="63" y="74"/>
                      <a:pt x="70" y="39"/>
                      <a:pt x="81" y="52"/>
                    </a:cubicBezTo>
                    <a:cubicBezTo>
                      <a:pt x="100" y="76"/>
                      <a:pt x="115" y="54"/>
                      <a:pt x="111" y="52"/>
                    </a:cubicBezTo>
                    <a:cubicBezTo>
                      <a:pt x="106" y="51"/>
                      <a:pt x="79" y="37"/>
                      <a:pt x="79" y="27"/>
                    </a:cubicBezTo>
                    <a:cubicBezTo>
                      <a:pt x="79" y="16"/>
                      <a:pt x="42" y="0"/>
                      <a:pt x="37" y="16"/>
                    </a:cubicBezTo>
                    <a:cubicBezTo>
                      <a:pt x="33" y="33"/>
                      <a:pt x="12" y="41"/>
                      <a:pt x="12" y="41"/>
                    </a:cubicBezTo>
                    <a:cubicBezTo>
                      <a:pt x="0" y="44"/>
                      <a:pt x="2" y="45"/>
                      <a:pt x="3" y="53"/>
                    </a:cubicBezTo>
                    <a:close/>
                  </a:path>
                </a:pathLst>
              </a:custGeom>
              <a:solidFill>
                <a:schemeClr val="bg1"/>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053" name="Freeform 247"/>
              <p:cNvSpPr>
                <a:spLocks/>
              </p:cNvSpPr>
              <p:nvPr/>
            </p:nvSpPr>
            <p:spPr bwMode="auto">
              <a:xfrm>
                <a:off x="5421" y="1464"/>
                <a:ext cx="329" cy="854"/>
              </a:xfrm>
              <a:custGeom>
                <a:avLst/>
                <a:gdLst>
                  <a:gd name="T0" fmla="*/ 857141 w 65"/>
                  <a:gd name="T1" fmla="*/ 665706 h 169"/>
                  <a:gd name="T2" fmla="*/ 368915 w 65"/>
                  <a:gd name="T3" fmla="*/ 817056 h 169"/>
                  <a:gd name="T4" fmla="*/ 368915 w 65"/>
                  <a:gd name="T5" fmla="*/ 981964 h 169"/>
                  <a:gd name="T6" fmla="*/ 840797 w 65"/>
                  <a:gd name="T7" fmla="*/ 1499028 h 169"/>
                  <a:gd name="T8" fmla="*/ 571716 w 65"/>
                  <a:gd name="T9" fmla="*/ 1963952 h 169"/>
                  <a:gd name="T10" fmla="*/ 0 w 65"/>
                  <a:gd name="T11" fmla="*/ 2464725 h 169"/>
                  <a:gd name="T12" fmla="*/ 285552 w 65"/>
                  <a:gd name="T13" fmla="*/ 2580222 h 169"/>
                  <a:gd name="T14" fmla="*/ 790865 w 65"/>
                  <a:gd name="T15" fmla="*/ 2764742 h 169"/>
                  <a:gd name="T16" fmla="*/ 1059942 w 65"/>
                  <a:gd name="T17" fmla="*/ 2698807 h 169"/>
                  <a:gd name="T18" fmla="*/ 1092761 w 65"/>
                  <a:gd name="T19" fmla="*/ 0 h 169"/>
                  <a:gd name="T20" fmla="*/ 857141 w 65"/>
                  <a:gd name="T21" fmla="*/ 665706 h 16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65" h="169">
                    <a:moveTo>
                      <a:pt x="51" y="40"/>
                    </a:moveTo>
                    <a:cubicBezTo>
                      <a:pt x="44" y="46"/>
                      <a:pt x="30" y="49"/>
                      <a:pt x="22" y="49"/>
                    </a:cubicBezTo>
                    <a:cubicBezTo>
                      <a:pt x="13" y="48"/>
                      <a:pt x="14" y="56"/>
                      <a:pt x="22" y="59"/>
                    </a:cubicBezTo>
                    <a:cubicBezTo>
                      <a:pt x="30" y="62"/>
                      <a:pt x="49" y="75"/>
                      <a:pt x="50" y="90"/>
                    </a:cubicBezTo>
                    <a:cubicBezTo>
                      <a:pt x="50" y="104"/>
                      <a:pt x="51" y="115"/>
                      <a:pt x="34" y="118"/>
                    </a:cubicBezTo>
                    <a:cubicBezTo>
                      <a:pt x="18" y="122"/>
                      <a:pt x="3" y="124"/>
                      <a:pt x="0" y="148"/>
                    </a:cubicBezTo>
                    <a:cubicBezTo>
                      <a:pt x="0" y="148"/>
                      <a:pt x="10" y="154"/>
                      <a:pt x="17" y="155"/>
                    </a:cubicBezTo>
                    <a:cubicBezTo>
                      <a:pt x="23" y="155"/>
                      <a:pt x="42" y="163"/>
                      <a:pt x="47" y="166"/>
                    </a:cubicBezTo>
                    <a:cubicBezTo>
                      <a:pt x="51" y="169"/>
                      <a:pt x="58" y="167"/>
                      <a:pt x="63" y="162"/>
                    </a:cubicBezTo>
                    <a:lnTo>
                      <a:pt x="65" y="0"/>
                    </a:lnTo>
                    <a:cubicBezTo>
                      <a:pt x="64" y="8"/>
                      <a:pt x="58" y="36"/>
                      <a:pt x="51" y="40"/>
                    </a:cubicBezTo>
                    <a:close/>
                  </a:path>
                </a:pathLst>
              </a:custGeom>
              <a:solidFill>
                <a:schemeClr val="bg1"/>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grpSp>
      </p:grpSp>
      <p:sp>
        <p:nvSpPr>
          <p:cNvPr id="1034" name="Rectangle 248"/>
          <p:cNvSpPr>
            <a:spLocks noGrp="1" noRot="1" noChangeArrowheads="1"/>
          </p:cNvSpPr>
          <p:nvPr>
            <p:ph type="title"/>
          </p:nvPr>
        </p:nvSpPr>
        <p:spPr bwMode="auto">
          <a:xfrm>
            <a:off x="298450" y="228600"/>
            <a:ext cx="8540750" cy="1143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35" name="Rectangle 249"/>
          <p:cNvSpPr>
            <a:spLocks noGrp="1" noRot="1" noChangeArrowheads="1"/>
          </p:cNvSpPr>
          <p:nvPr>
            <p:ph type="body" idx="1"/>
          </p:nvPr>
        </p:nvSpPr>
        <p:spPr bwMode="auto">
          <a:xfrm>
            <a:off x="609600" y="1600200"/>
            <a:ext cx="8153400" cy="44989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418" name="Rectangle 250"/>
          <p:cNvSpPr>
            <a:spLocks noGrp="1" noChangeArrowheads="1"/>
          </p:cNvSpPr>
          <p:nvPr>
            <p:ph type="dt" sz="half" idx="2"/>
          </p:nvPr>
        </p:nvSpPr>
        <p:spPr bwMode="auto">
          <a:xfrm>
            <a:off x="298450" y="6245225"/>
            <a:ext cx="2289175" cy="476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pPr>
              <a:defRPr/>
            </a:pPr>
            <a:fld id="{A5EDF2C3-3936-44CF-9159-9E52394AAE6E}" type="datetime1">
              <a:rPr lang="zh-CN" altLang="en-US"/>
              <a:pPr>
                <a:defRPr/>
              </a:pPr>
              <a:t>2020/10/9</a:t>
            </a:fld>
            <a:endParaRPr lang="zh-CN" altLang="zh-CN"/>
          </a:p>
        </p:txBody>
      </p:sp>
      <p:sp>
        <p:nvSpPr>
          <p:cNvPr id="7419" name="Rectangle 251"/>
          <p:cNvSpPr>
            <a:spLocks noGrp="1" noChangeArrowheads="1"/>
          </p:cNvSpPr>
          <p:nvPr>
            <p:ph type="ftr" sz="quarter" idx="3"/>
          </p:nvPr>
        </p:nvSpPr>
        <p:spPr bwMode="auto">
          <a:xfrm>
            <a:off x="3121025" y="6245225"/>
            <a:ext cx="2895600" cy="476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n-US" altLang="zh-CN"/>
          </a:p>
        </p:txBody>
      </p:sp>
      <p:sp>
        <p:nvSpPr>
          <p:cNvPr id="7420" name="Rectangle 252"/>
          <p:cNvSpPr>
            <a:spLocks noGrp="1" noChangeArrowheads="1"/>
          </p:cNvSpPr>
          <p:nvPr>
            <p:ph type="sldNum" sz="quarter" idx="4"/>
          </p:nvPr>
        </p:nvSpPr>
        <p:spPr bwMode="auto">
          <a:xfrm>
            <a:off x="6550025" y="6245225"/>
            <a:ext cx="2289175" cy="476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pPr>
              <a:defRPr/>
            </a:pPr>
            <a:fld id="{915EF8C1-8C98-4C40-B69B-FB51D88BBDE1}"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732"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hf hdr="0" ftr="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ea typeface="宋体" pitchFamily="2" charset="-122"/>
        </a:defRPr>
      </a:lvl2pPr>
      <a:lvl3pPr algn="ctr" rtl="0" eaLnBrk="0" fontAlgn="base" hangingPunct="0">
        <a:spcBef>
          <a:spcPct val="0"/>
        </a:spcBef>
        <a:spcAft>
          <a:spcPct val="0"/>
        </a:spcAft>
        <a:defRPr sz="4400">
          <a:solidFill>
            <a:schemeClr val="tx2"/>
          </a:solidFill>
          <a:latin typeface="Arial" pitchFamily="34" charset="0"/>
          <a:ea typeface="宋体" pitchFamily="2" charset="-122"/>
        </a:defRPr>
      </a:lvl3pPr>
      <a:lvl4pPr algn="ctr" rtl="0" eaLnBrk="0" fontAlgn="base" hangingPunct="0">
        <a:spcBef>
          <a:spcPct val="0"/>
        </a:spcBef>
        <a:spcAft>
          <a:spcPct val="0"/>
        </a:spcAft>
        <a:defRPr sz="4400">
          <a:solidFill>
            <a:schemeClr val="tx2"/>
          </a:solidFill>
          <a:latin typeface="Arial" pitchFamily="34" charset="0"/>
          <a:ea typeface="宋体" pitchFamily="2" charset="-122"/>
        </a:defRPr>
      </a:lvl4pPr>
      <a:lvl5pPr algn="ctr" rtl="0" eaLnBrk="0" fontAlgn="base" hangingPunct="0">
        <a:spcBef>
          <a:spcPct val="0"/>
        </a:spcBef>
        <a:spcAft>
          <a:spcPct val="0"/>
        </a:spcAft>
        <a:defRPr sz="4400">
          <a:solidFill>
            <a:schemeClr val="tx2"/>
          </a:solidFill>
          <a:latin typeface="Arial" pitchFamily="34" charset="0"/>
          <a:ea typeface="宋体" pitchFamily="2" charset="-122"/>
        </a:defRPr>
      </a:lvl5pPr>
      <a:lvl6pPr marL="457200" algn="ctr" rtl="0" fontAlgn="base">
        <a:spcBef>
          <a:spcPct val="0"/>
        </a:spcBef>
        <a:spcAft>
          <a:spcPct val="0"/>
        </a:spcAft>
        <a:defRPr sz="4400">
          <a:solidFill>
            <a:schemeClr val="tx2"/>
          </a:solidFill>
          <a:latin typeface="Arial" pitchFamily="34" charset="0"/>
          <a:ea typeface="宋体" pitchFamily="2" charset="-122"/>
        </a:defRPr>
      </a:lvl6pPr>
      <a:lvl7pPr marL="914400" algn="ctr" rtl="0" fontAlgn="base">
        <a:spcBef>
          <a:spcPct val="0"/>
        </a:spcBef>
        <a:spcAft>
          <a:spcPct val="0"/>
        </a:spcAft>
        <a:defRPr sz="4400">
          <a:solidFill>
            <a:schemeClr val="tx2"/>
          </a:solidFill>
          <a:latin typeface="Arial" pitchFamily="34" charset="0"/>
          <a:ea typeface="宋体" pitchFamily="2" charset="-122"/>
        </a:defRPr>
      </a:lvl7pPr>
      <a:lvl8pPr marL="1371600" algn="ctr" rtl="0" fontAlgn="base">
        <a:spcBef>
          <a:spcPct val="0"/>
        </a:spcBef>
        <a:spcAft>
          <a:spcPct val="0"/>
        </a:spcAft>
        <a:defRPr sz="4400">
          <a:solidFill>
            <a:schemeClr val="tx2"/>
          </a:solidFill>
          <a:latin typeface="Arial" pitchFamily="34" charset="0"/>
          <a:ea typeface="宋体" pitchFamily="2" charset="-122"/>
        </a:defRPr>
      </a:lvl8pPr>
      <a:lvl9pPr marL="1828800" algn="ctr" rtl="0" fontAlgn="base">
        <a:spcBef>
          <a:spcPct val="0"/>
        </a:spcBef>
        <a:spcAft>
          <a:spcPct val="0"/>
        </a:spcAft>
        <a:defRPr sz="4400">
          <a:solidFill>
            <a:schemeClr val="tx2"/>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Clr>
          <a:schemeClr val="hlink"/>
        </a:buClr>
        <a:buFont typeface="Wingdings"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pitchFamily="2" charset="2"/>
        <a:buChar char="Ø"/>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95000"/>
        <a:buFont typeface="Wingdings 2"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90000"/>
        <a:buFont typeface="Wingdings" pitchFamily="2" charset="2"/>
        <a:buChar char="Ø"/>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Font typeface="Wingdings 2" pitchFamily="18" charset="2"/>
        <a:buChar char="¡"/>
        <a:defRPr sz="2000">
          <a:solidFill>
            <a:schemeClr val="tx1"/>
          </a:solidFill>
          <a:latin typeface="+mn-lt"/>
          <a:ea typeface="+mn-ea"/>
        </a:defRPr>
      </a:lvl5pPr>
      <a:lvl6pPr marL="2514600" indent="-228600" algn="l" rtl="0" fontAlgn="base">
        <a:spcBef>
          <a:spcPct val="20000"/>
        </a:spcBef>
        <a:spcAft>
          <a:spcPct val="0"/>
        </a:spcAft>
        <a:buClr>
          <a:schemeClr val="hlink"/>
        </a:buClr>
        <a:buFont typeface="Wingdings 2" pitchFamily="18" charset="2"/>
        <a:buChar char="¡"/>
        <a:defRPr sz="2000">
          <a:solidFill>
            <a:schemeClr val="tx1"/>
          </a:solidFill>
          <a:latin typeface="+mn-lt"/>
          <a:ea typeface="+mn-ea"/>
        </a:defRPr>
      </a:lvl6pPr>
      <a:lvl7pPr marL="2971800" indent="-228600" algn="l" rtl="0" fontAlgn="base">
        <a:spcBef>
          <a:spcPct val="20000"/>
        </a:spcBef>
        <a:spcAft>
          <a:spcPct val="0"/>
        </a:spcAft>
        <a:buClr>
          <a:schemeClr val="hlink"/>
        </a:buClr>
        <a:buFont typeface="Wingdings 2" pitchFamily="18" charset="2"/>
        <a:buChar char="¡"/>
        <a:defRPr sz="2000">
          <a:solidFill>
            <a:schemeClr val="tx1"/>
          </a:solidFill>
          <a:latin typeface="+mn-lt"/>
          <a:ea typeface="+mn-ea"/>
        </a:defRPr>
      </a:lvl7pPr>
      <a:lvl8pPr marL="3429000" indent="-228600" algn="l" rtl="0" fontAlgn="base">
        <a:spcBef>
          <a:spcPct val="20000"/>
        </a:spcBef>
        <a:spcAft>
          <a:spcPct val="0"/>
        </a:spcAft>
        <a:buClr>
          <a:schemeClr val="hlink"/>
        </a:buClr>
        <a:buFont typeface="Wingdings 2" pitchFamily="18" charset="2"/>
        <a:buChar char="¡"/>
        <a:defRPr sz="2000">
          <a:solidFill>
            <a:schemeClr val="tx1"/>
          </a:solidFill>
          <a:latin typeface="+mn-lt"/>
          <a:ea typeface="+mn-ea"/>
        </a:defRPr>
      </a:lvl8pPr>
      <a:lvl9pPr marL="3886200" indent="-228600" algn="l" rtl="0" fontAlgn="base">
        <a:spcBef>
          <a:spcPct val="20000"/>
        </a:spcBef>
        <a:spcAft>
          <a:spcPct val="0"/>
        </a:spcAft>
        <a:buClr>
          <a:schemeClr val="hlink"/>
        </a:buClr>
        <a:buFont typeface="Wingdings 2" pitchFamily="18"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image" Target="../media/image16.emf"/><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8" Type="http://schemas.openxmlformats.org/officeDocument/2006/relationships/image" Target="../media/image21.wmf"/><Relationship Id="rId3" Type="http://schemas.openxmlformats.org/officeDocument/2006/relationships/oleObject" Target="../embeddings/oleObject6.bin"/><Relationship Id="rId7" Type="http://schemas.openxmlformats.org/officeDocument/2006/relationships/oleObject" Target="../embeddings/oleObject8.bin"/><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image" Target="../media/image20.wmf"/><Relationship Id="rId5" Type="http://schemas.openxmlformats.org/officeDocument/2006/relationships/oleObject" Target="../embeddings/oleObject7.bin"/><Relationship Id="rId10" Type="http://schemas.openxmlformats.org/officeDocument/2006/relationships/image" Target="../media/image22.wmf"/><Relationship Id="rId4" Type="http://schemas.openxmlformats.org/officeDocument/2006/relationships/image" Target="../media/image19.wmf"/><Relationship Id="rId9" Type="http://schemas.openxmlformats.org/officeDocument/2006/relationships/oleObject" Target="../embeddings/oleObject9.bin"/></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5.wmf"/></Relationships>
</file>

<file path=ppt/slides/_rels/slide9.xml.rels><?xml version="1.0" encoding="UTF-8" standalone="yes"?>
<Relationships xmlns="http://schemas.openxmlformats.org/package/2006/relationships"><Relationship Id="rId8" Type="http://schemas.openxmlformats.org/officeDocument/2006/relationships/image" Target="../media/image8.wmf"/><Relationship Id="rId3" Type="http://schemas.openxmlformats.org/officeDocument/2006/relationships/oleObject" Target="../embeddings/oleObject2.bin"/><Relationship Id="rId7" Type="http://schemas.openxmlformats.org/officeDocument/2006/relationships/oleObject" Target="../embeddings/oleObject4.bin"/><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image" Target="../media/image7.wmf"/><Relationship Id="rId5" Type="http://schemas.openxmlformats.org/officeDocument/2006/relationships/oleObject" Target="../embeddings/oleObject3.bin"/><Relationship Id="rId10" Type="http://schemas.openxmlformats.org/officeDocument/2006/relationships/image" Target="../media/image9.wmf"/><Relationship Id="rId4" Type="http://schemas.openxmlformats.org/officeDocument/2006/relationships/image" Target="../media/image6.wmf"/><Relationship Id="rId9" Type="http://schemas.openxmlformats.org/officeDocument/2006/relationships/oleObject" Target="../embeddings/oleObject5.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Date Placeholder 3"/>
          <p:cNvSpPr>
            <a:spLocks noGrp="1"/>
          </p:cNvSpPr>
          <p:nvPr>
            <p:ph type="dt" sz="quarter" idx="10"/>
          </p:nvPr>
        </p:nvSpPr>
        <p:spPr>
          <a:noFill/>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fld id="{ED33A964-4286-4B32-B9EC-E7630824B625}" type="datetime1">
              <a:rPr lang="zh-CN" altLang="en-US" smtClean="0"/>
              <a:pPr eaLnBrk="1" hangingPunct="1"/>
              <a:t>2020/10/9</a:t>
            </a:fld>
            <a:endParaRPr lang="zh-CN" altLang="zh-CN"/>
          </a:p>
        </p:txBody>
      </p:sp>
      <p:sp>
        <p:nvSpPr>
          <p:cNvPr id="3075" name="Slide Number Placeholder 5"/>
          <p:cNvSpPr>
            <a:spLocks noGrp="1"/>
          </p:cNvSpPr>
          <p:nvPr>
            <p:ph type="sldNum" sz="quarter" idx="12"/>
          </p:nvPr>
        </p:nvSpPr>
        <p:spPr>
          <a:noFill/>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fld id="{8DDCFCED-FBBE-4729-B859-6B808C1EA1DC}" type="slidenum">
              <a:rPr lang="en-US" altLang="zh-CN" smtClean="0"/>
              <a:pPr eaLnBrk="1" hangingPunct="1"/>
              <a:t>1</a:t>
            </a:fld>
            <a:endParaRPr lang="en-US" altLang="zh-CN"/>
          </a:p>
        </p:txBody>
      </p:sp>
      <p:sp>
        <p:nvSpPr>
          <p:cNvPr id="3076" name="Rectangle 2"/>
          <p:cNvSpPr>
            <a:spLocks noGrp="1" noRot="1" noChangeArrowheads="1"/>
          </p:cNvSpPr>
          <p:nvPr>
            <p:ph type="title"/>
          </p:nvPr>
        </p:nvSpPr>
        <p:spPr/>
        <p:txBody>
          <a:bodyPr/>
          <a:lstStyle/>
          <a:p>
            <a:pPr algn="r" eaLnBrk="1" hangingPunct="1"/>
            <a:br>
              <a:rPr lang="zh-CN" altLang="en-US" sz="3600" dirty="0">
                <a:solidFill>
                  <a:srgbClr val="000099"/>
                </a:solidFill>
              </a:rPr>
            </a:br>
            <a:r>
              <a:rPr lang="zh-CN" altLang="en-US" sz="3600" dirty="0">
                <a:solidFill>
                  <a:srgbClr val="000099"/>
                </a:solidFill>
              </a:rPr>
              <a:t>模式识别</a:t>
            </a:r>
            <a:r>
              <a:rPr lang="en-US" altLang="zh-CN" sz="3600" dirty="0">
                <a:solidFill>
                  <a:srgbClr val="000099"/>
                </a:solidFill>
              </a:rPr>
              <a:t>(</a:t>
            </a:r>
            <a:r>
              <a:rPr lang="en-US" altLang="zh-CN" sz="3600" i="1" dirty="0">
                <a:solidFill>
                  <a:srgbClr val="000099"/>
                </a:solidFill>
                <a:latin typeface="Times New Roman" pitchFamily="18" charset="0"/>
              </a:rPr>
              <a:t>Pattern Recognition</a:t>
            </a:r>
            <a:r>
              <a:rPr lang="en-US" altLang="zh-CN" sz="3600" dirty="0">
                <a:solidFill>
                  <a:srgbClr val="000099"/>
                </a:solidFill>
              </a:rPr>
              <a:t>)</a:t>
            </a:r>
          </a:p>
        </p:txBody>
      </p:sp>
      <p:sp>
        <p:nvSpPr>
          <p:cNvPr id="3077" name="Rectangle 3"/>
          <p:cNvSpPr>
            <a:spLocks noGrp="1" noRot="1" noChangeArrowheads="1"/>
          </p:cNvSpPr>
          <p:nvPr>
            <p:ph type="body" idx="1"/>
          </p:nvPr>
        </p:nvSpPr>
        <p:spPr/>
        <p:txBody>
          <a:bodyPr/>
          <a:lstStyle/>
          <a:p>
            <a:pPr algn="r" eaLnBrk="1" hangingPunct="1">
              <a:lnSpc>
                <a:spcPct val="90000"/>
              </a:lnSpc>
            </a:pPr>
            <a:endParaRPr lang="en-US" altLang="zh-CN" sz="3600" dirty="0"/>
          </a:p>
          <a:p>
            <a:pPr eaLnBrk="1" hangingPunct="1">
              <a:lnSpc>
                <a:spcPct val="90000"/>
              </a:lnSpc>
            </a:pPr>
            <a:endParaRPr lang="en-US" altLang="zh-CN" sz="3600" dirty="0"/>
          </a:p>
          <a:p>
            <a:pPr algn="ctr" eaLnBrk="1" hangingPunct="1">
              <a:lnSpc>
                <a:spcPct val="90000"/>
              </a:lnSpc>
              <a:buFont typeface="Wingdings" pitchFamily="2" charset="2"/>
              <a:buNone/>
            </a:pPr>
            <a:r>
              <a:rPr lang="zh-CN" altLang="en-US" sz="4800" dirty="0"/>
              <a:t>第一讲 绪  论</a:t>
            </a:r>
          </a:p>
          <a:p>
            <a:pPr eaLnBrk="1" hangingPunct="1">
              <a:lnSpc>
                <a:spcPct val="90000"/>
              </a:lnSpc>
            </a:pPr>
            <a:endParaRPr lang="zh-CN" altLang="en-US" sz="4800" dirty="0"/>
          </a:p>
          <a:p>
            <a:pPr algn="ctr" eaLnBrk="1" hangingPunct="1">
              <a:lnSpc>
                <a:spcPct val="90000"/>
              </a:lnSpc>
              <a:buFont typeface="Wingdings" pitchFamily="2" charset="2"/>
              <a:buNone/>
            </a:pPr>
            <a:r>
              <a:rPr lang="zh-CN" altLang="en-US" sz="4000" dirty="0">
                <a:solidFill>
                  <a:srgbClr val="000099"/>
                </a:solidFill>
                <a:ea typeface="楷体_GB2312" pitchFamily="49" charset="-122"/>
              </a:rPr>
              <a:t>秦中元</a:t>
            </a:r>
          </a:p>
          <a:p>
            <a:pPr algn="ctr" eaLnBrk="1" hangingPunct="1">
              <a:lnSpc>
                <a:spcPct val="90000"/>
              </a:lnSpc>
              <a:buFont typeface="Wingdings" pitchFamily="2" charset="2"/>
              <a:buNone/>
            </a:pPr>
            <a:r>
              <a:rPr lang="zh-CN" altLang="en-US" sz="2800" dirty="0">
                <a:solidFill>
                  <a:srgbClr val="000099"/>
                </a:solidFill>
              </a:rPr>
              <a:t>东南大学网络空间安全学院</a:t>
            </a:r>
          </a:p>
          <a:p>
            <a:pPr algn="ctr" eaLnBrk="1" hangingPunct="1">
              <a:lnSpc>
                <a:spcPct val="90000"/>
              </a:lnSpc>
              <a:buFont typeface="Wingdings" pitchFamily="2" charset="2"/>
              <a:buNone/>
            </a:pPr>
            <a:r>
              <a:rPr lang="en-US" altLang="zh-CN" sz="2800" dirty="0">
                <a:solidFill>
                  <a:srgbClr val="000099"/>
                </a:solidFill>
              </a:rPr>
              <a:t>zyqin@seu.edu.cn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315" name="Group 33"/>
          <p:cNvGrpSpPr>
            <a:grpSpLocks/>
          </p:cNvGrpSpPr>
          <p:nvPr/>
        </p:nvGrpSpPr>
        <p:grpSpPr bwMode="auto">
          <a:xfrm>
            <a:off x="519113" y="995363"/>
            <a:ext cx="7956550" cy="1214437"/>
            <a:chOff x="272" y="176"/>
            <a:chExt cx="5012" cy="765"/>
          </a:xfrm>
        </p:grpSpPr>
        <p:sp>
          <p:nvSpPr>
            <p:cNvPr id="13335" name="Text Box 6"/>
            <p:cNvSpPr txBox="1">
              <a:spLocks noChangeArrowheads="1"/>
            </p:cNvSpPr>
            <p:nvPr/>
          </p:nvSpPr>
          <p:spPr bwMode="auto">
            <a:xfrm>
              <a:off x="1236" y="261"/>
              <a:ext cx="804" cy="21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FFFFFF"/>
                  </a:solidFill>
                  <a:miter lim="800000"/>
                  <a:headEnd/>
                  <a:tailEnd/>
                </a14:hiddenLine>
              </a:ext>
            </a:extLst>
          </p:spPr>
          <p:txBody>
            <a:bodyPr lIns="0" tIns="0" rIns="0" bIns="72000"/>
            <a:lstStyle>
              <a:lvl1pPr indent="304800"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just" eaLnBrk="1" hangingPunct="1">
                <a:lnSpc>
                  <a:spcPct val="130000"/>
                </a:lnSpc>
              </a:pPr>
              <a:r>
                <a:rPr lang="zh-CN" altLang="en-US" sz="1600" b="1">
                  <a:solidFill>
                    <a:srgbClr val="000000"/>
                  </a:solidFill>
                  <a:latin typeface="Times New Roman" pitchFamily="18" charset="0"/>
                </a:rPr>
                <a:t>信息输入</a:t>
              </a:r>
            </a:p>
          </p:txBody>
        </p:sp>
        <p:sp>
          <p:nvSpPr>
            <p:cNvPr id="13336" name="Rectangle 7"/>
            <p:cNvSpPr>
              <a:spLocks noChangeArrowheads="1"/>
            </p:cNvSpPr>
            <p:nvPr/>
          </p:nvSpPr>
          <p:spPr bwMode="auto">
            <a:xfrm>
              <a:off x="1973" y="176"/>
              <a:ext cx="3311" cy="765"/>
            </a:xfrm>
            <a:prstGeom prst="rect">
              <a:avLst/>
            </a:prstGeom>
            <a:noFill/>
            <a:ln w="9525">
              <a:solidFill>
                <a:srgbClr val="000000"/>
              </a:solidFill>
              <a:prstDash val="dash"/>
              <a:miter lim="800000"/>
              <a:headEnd/>
              <a:tailEnd/>
            </a:ln>
            <a:extLst>
              <a:ext uri="{909E8E84-426E-40dd-AFC4-6F175D3DCCD1}">
                <a14:hiddenFill xmlns:a14="http://schemas.microsoft.com/office/drawing/2010/main" xmlns="">
                  <a:solidFill>
                    <a:srgbClr val="FFFFFF"/>
                  </a:solidFill>
                </a14:hiddenFill>
              </a:ext>
            </a:extLst>
          </p:spPr>
          <p:txBody>
            <a:bodyPr/>
            <a:lstStyle/>
            <a:p>
              <a:endParaRPr lang="zh-CN" altLang="en-US"/>
            </a:p>
          </p:txBody>
        </p:sp>
        <p:sp>
          <p:nvSpPr>
            <p:cNvPr id="13337" name="Text Box 8"/>
            <p:cNvSpPr txBox="1">
              <a:spLocks noChangeArrowheads="1"/>
            </p:cNvSpPr>
            <p:nvPr/>
          </p:nvSpPr>
          <p:spPr bwMode="auto">
            <a:xfrm>
              <a:off x="272" y="472"/>
              <a:ext cx="1105" cy="251"/>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lIns="0" tIns="0" rIns="0" bIns="72000">
              <a:spAutoFit/>
            </a:bodyPr>
            <a:lstStyle>
              <a:lvl1pPr indent="304800"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just" eaLnBrk="1" hangingPunct="1">
                <a:lnSpc>
                  <a:spcPct val="130000"/>
                </a:lnSpc>
              </a:pPr>
              <a:r>
                <a:rPr lang="zh-CN" altLang="en-US" sz="1600" b="1">
                  <a:solidFill>
                    <a:srgbClr val="000000"/>
                  </a:solidFill>
                  <a:latin typeface="Times New Roman" pitchFamily="18" charset="0"/>
                </a:rPr>
                <a:t>细胞涂片制备</a:t>
              </a:r>
            </a:p>
          </p:txBody>
        </p:sp>
        <p:sp>
          <p:nvSpPr>
            <p:cNvPr id="13338" name="Line 9"/>
            <p:cNvSpPr>
              <a:spLocks noChangeShapeType="1"/>
            </p:cNvSpPr>
            <p:nvPr/>
          </p:nvSpPr>
          <p:spPr bwMode="auto">
            <a:xfrm flipV="1">
              <a:off x="1377" y="601"/>
              <a:ext cx="681" cy="0"/>
            </a:xfrm>
            <a:prstGeom prst="line">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13339" name="Text Box 10"/>
            <p:cNvSpPr txBox="1">
              <a:spLocks noChangeArrowheads="1"/>
            </p:cNvSpPr>
            <p:nvPr/>
          </p:nvSpPr>
          <p:spPr bwMode="auto">
            <a:xfrm>
              <a:off x="2058" y="463"/>
              <a:ext cx="1133" cy="251"/>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lIns="0" tIns="0" rIns="0" bIns="72000">
              <a:spAutoFit/>
            </a:bodyPr>
            <a:lstStyle>
              <a:lvl1pPr indent="304800"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just" eaLnBrk="1" hangingPunct="1">
                <a:lnSpc>
                  <a:spcPct val="130000"/>
                </a:lnSpc>
              </a:pPr>
              <a:r>
                <a:rPr lang="zh-CN" altLang="en-US" sz="1600" b="1">
                  <a:solidFill>
                    <a:srgbClr val="000000"/>
                  </a:solidFill>
                  <a:latin typeface="Times New Roman" pitchFamily="18" charset="0"/>
                </a:rPr>
                <a:t>显微细胞图像</a:t>
              </a:r>
            </a:p>
          </p:txBody>
        </p:sp>
        <p:sp>
          <p:nvSpPr>
            <p:cNvPr id="13340" name="Text Box 11"/>
            <p:cNvSpPr txBox="1">
              <a:spLocks noChangeArrowheads="1"/>
            </p:cNvSpPr>
            <p:nvPr/>
          </p:nvSpPr>
          <p:spPr bwMode="auto">
            <a:xfrm>
              <a:off x="3645" y="463"/>
              <a:ext cx="1276" cy="251"/>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lIns="0" tIns="0" rIns="0" bIns="72000">
              <a:spAutoFit/>
            </a:bodyPr>
            <a:lstStyle>
              <a:lvl1pPr indent="304800"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just" eaLnBrk="1" hangingPunct="1">
                <a:lnSpc>
                  <a:spcPct val="130000"/>
                </a:lnSpc>
              </a:pPr>
              <a:r>
                <a:rPr lang="zh-CN" altLang="en-US" sz="1600" b="1">
                  <a:solidFill>
                    <a:srgbClr val="000000"/>
                  </a:solidFill>
                  <a:latin typeface="Times New Roman" pitchFamily="18" charset="0"/>
                </a:rPr>
                <a:t>数字化细胞图像</a:t>
              </a:r>
            </a:p>
          </p:txBody>
        </p:sp>
        <p:sp>
          <p:nvSpPr>
            <p:cNvPr id="13341" name="Line 12"/>
            <p:cNvSpPr>
              <a:spLocks noChangeShapeType="1"/>
            </p:cNvSpPr>
            <p:nvPr/>
          </p:nvSpPr>
          <p:spPr bwMode="auto">
            <a:xfrm>
              <a:off x="3192" y="601"/>
              <a:ext cx="453" cy="0"/>
            </a:xfrm>
            <a:prstGeom prst="line">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13342" name="Text Box 13"/>
            <p:cNvSpPr txBox="1">
              <a:spLocks noChangeArrowheads="1"/>
            </p:cNvSpPr>
            <p:nvPr/>
          </p:nvSpPr>
          <p:spPr bwMode="auto">
            <a:xfrm>
              <a:off x="2993" y="232"/>
              <a:ext cx="752" cy="20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FFFFFF"/>
                  </a:solidFill>
                  <a:miter lim="800000"/>
                  <a:headEnd/>
                  <a:tailEnd/>
                </a14:hiddenLine>
              </a:ext>
            </a:extLst>
          </p:spPr>
          <p:txBody>
            <a:bodyPr lIns="0" tIns="0" rIns="0" bIns="0"/>
            <a:lstStyle>
              <a:lvl1pPr indent="304800"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just" eaLnBrk="1" hangingPunct="1">
                <a:lnSpc>
                  <a:spcPct val="130000"/>
                </a:lnSpc>
              </a:pPr>
              <a:r>
                <a:rPr lang="zh-CN" altLang="en-US" sz="1600" b="1">
                  <a:solidFill>
                    <a:srgbClr val="000000"/>
                  </a:solidFill>
                  <a:latin typeface="Times New Roman" pitchFamily="18" charset="0"/>
                </a:rPr>
                <a:t>数据获取</a:t>
              </a:r>
            </a:p>
          </p:txBody>
        </p:sp>
      </p:grpSp>
      <p:grpSp>
        <p:nvGrpSpPr>
          <p:cNvPr id="13316" name="Group 32"/>
          <p:cNvGrpSpPr>
            <a:grpSpLocks/>
          </p:cNvGrpSpPr>
          <p:nvPr/>
        </p:nvGrpSpPr>
        <p:grpSpPr bwMode="auto">
          <a:xfrm>
            <a:off x="4614863" y="1851025"/>
            <a:ext cx="3240087" cy="4786313"/>
            <a:chOff x="3107" y="714"/>
            <a:chExt cx="2041" cy="2814"/>
          </a:xfrm>
        </p:grpSpPr>
        <p:sp>
          <p:nvSpPr>
            <p:cNvPr id="13320" name="Rectangle 26"/>
            <p:cNvSpPr>
              <a:spLocks noChangeArrowheads="1"/>
            </p:cNvSpPr>
            <p:nvPr/>
          </p:nvSpPr>
          <p:spPr bwMode="auto">
            <a:xfrm>
              <a:off x="3872" y="1962"/>
              <a:ext cx="1276" cy="822"/>
            </a:xfrm>
            <a:prstGeom prst="rect">
              <a:avLst/>
            </a:prstGeom>
            <a:noFill/>
            <a:ln w="9525">
              <a:solidFill>
                <a:srgbClr val="000000"/>
              </a:solidFill>
              <a:prstDash val="dash"/>
              <a:miter lim="800000"/>
              <a:headEnd/>
              <a:tailEnd/>
            </a:ln>
            <a:extLst>
              <a:ext uri="{909E8E84-426E-40dd-AFC4-6F175D3DCCD1}">
                <a14:hiddenFill xmlns:a14="http://schemas.microsoft.com/office/drawing/2010/main" xmlns="">
                  <a:solidFill>
                    <a:srgbClr val="FFFFFF"/>
                  </a:solidFill>
                </a14:hiddenFill>
              </a:ext>
            </a:extLst>
          </p:spPr>
          <p:txBody>
            <a:bodyPr/>
            <a:lstStyle/>
            <a:p>
              <a:endParaRPr lang="zh-CN" altLang="en-US"/>
            </a:p>
          </p:txBody>
        </p:sp>
        <p:sp>
          <p:nvSpPr>
            <p:cNvPr id="13321" name="Rectangle 17"/>
            <p:cNvSpPr>
              <a:spLocks noChangeArrowheads="1"/>
            </p:cNvSpPr>
            <p:nvPr/>
          </p:nvSpPr>
          <p:spPr bwMode="auto">
            <a:xfrm>
              <a:off x="3929" y="1026"/>
              <a:ext cx="1219" cy="859"/>
            </a:xfrm>
            <a:prstGeom prst="rect">
              <a:avLst/>
            </a:prstGeom>
            <a:noFill/>
            <a:ln w="9525">
              <a:solidFill>
                <a:srgbClr val="000000"/>
              </a:solidFill>
              <a:prstDash val="dash"/>
              <a:miter lim="800000"/>
              <a:headEnd/>
              <a:tailEnd/>
            </a:ln>
            <a:extLst>
              <a:ext uri="{909E8E84-426E-40dd-AFC4-6F175D3DCCD1}">
                <a14:hiddenFill xmlns:a14="http://schemas.microsoft.com/office/drawing/2010/main" xmlns="">
                  <a:solidFill>
                    <a:srgbClr val="FFFFFF"/>
                  </a:solidFill>
                </a14:hiddenFill>
              </a:ext>
            </a:extLst>
          </p:spPr>
          <p:txBody>
            <a:bodyPr/>
            <a:lstStyle/>
            <a:p>
              <a:endParaRPr lang="zh-CN" altLang="en-US"/>
            </a:p>
          </p:txBody>
        </p:sp>
        <p:sp>
          <p:nvSpPr>
            <p:cNvPr id="13322" name="Text Box 18"/>
            <p:cNvSpPr txBox="1">
              <a:spLocks noChangeArrowheads="1"/>
            </p:cNvSpPr>
            <p:nvPr/>
          </p:nvSpPr>
          <p:spPr bwMode="auto">
            <a:xfrm>
              <a:off x="4014" y="1083"/>
              <a:ext cx="1021" cy="234"/>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lIns="0" tIns="0" rIns="0" bIns="72000">
              <a:spAutoFit/>
            </a:bodyPr>
            <a:lstStyle>
              <a:lvl1pPr indent="304800"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just" eaLnBrk="1" hangingPunct="1">
                <a:lnSpc>
                  <a:spcPct val="130000"/>
                </a:lnSpc>
              </a:pPr>
              <a:r>
                <a:rPr lang="zh-CN" altLang="en-US" sz="1600" b="1" dirty="0">
                  <a:solidFill>
                    <a:srgbClr val="000000"/>
                  </a:solidFill>
                  <a:latin typeface="Times New Roman" pitchFamily="18" charset="0"/>
                </a:rPr>
                <a:t>图像预处理</a:t>
              </a:r>
            </a:p>
          </p:txBody>
        </p:sp>
        <p:sp>
          <p:nvSpPr>
            <p:cNvPr id="13323" name="Text Box 19"/>
            <p:cNvSpPr txBox="1">
              <a:spLocks noChangeArrowheads="1"/>
            </p:cNvSpPr>
            <p:nvPr/>
          </p:nvSpPr>
          <p:spPr bwMode="auto">
            <a:xfrm>
              <a:off x="4100" y="1536"/>
              <a:ext cx="878" cy="235"/>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lIns="0" tIns="0" rIns="0" bIns="72000">
              <a:spAutoFit/>
            </a:bodyPr>
            <a:lstStyle>
              <a:lvl1pPr indent="304800"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just" eaLnBrk="1" hangingPunct="1">
                <a:lnSpc>
                  <a:spcPct val="130000"/>
                </a:lnSpc>
              </a:pPr>
              <a:r>
                <a:rPr lang="zh-CN" altLang="en-US" sz="1600" b="1">
                  <a:solidFill>
                    <a:srgbClr val="000000"/>
                  </a:solidFill>
                  <a:latin typeface="Times New Roman" pitchFamily="18" charset="0"/>
                </a:rPr>
                <a:t>区域划分</a:t>
              </a:r>
            </a:p>
          </p:txBody>
        </p:sp>
        <p:sp>
          <p:nvSpPr>
            <p:cNvPr id="13324" name="Line 20"/>
            <p:cNvSpPr>
              <a:spLocks noChangeShapeType="1"/>
            </p:cNvSpPr>
            <p:nvPr/>
          </p:nvSpPr>
          <p:spPr bwMode="auto">
            <a:xfrm>
              <a:off x="4524" y="1338"/>
              <a:ext cx="6" cy="191"/>
            </a:xfrm>
            <a:prstGeom prst="line">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13325" name="Line 21"/>
            <p:cNvSpPr>
              <a:spLocks noChangeShapeType="1"/>
            </p:cNvSpPr>
            <p:nvPr/>
          </p:nvSpPr>
          <p:spPr bwMode="auto">
            <a:xfrm>
              <a:off x="4524" y="1791"/>
              <a:ext cx="0" cy="284"/>
            </a:xfrm>
            <a:prstGeom prst="line">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13326" name="Text Box 22"/>
            <p:cNvSpPr txBox="1">
              <a:spLocks noChangeArrowheads="1"/>
            </p:cNvSpPr>
            <p:nvPr/>
          </p:nvSpPr>
          <p:spPr bwMode="auto">
            <a:xfrm>
              <a:off x="3107" y="1310"/>
              <a:ext cx="765" cy="2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FFFFFF"/>
                  </a:solidFill>
                  <a:miter lim="800000"/>
                  <a:headEnd/>
                  <a:tailEnd/>
                </a14:hiddenLine>
              </a:ext>
            </a:extLst>
          </p:spPr>
          <p:txBody>
            <a:bodyPr/>
            <a:lstStyle>
              <a:lvl1pPr indent="304800"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just" eaLnBrk="1" hangingPunct="1">
                <a:lnSpc>
                  <a:spcPct val="130000"/>
                </a:lnSpc>
              </a:pPr>
              <a:r>
                <a:rPr lang="zh-CN" altLang="en-US" sz="1600" b="1">
                  <a:solidFill>
                    <a:srgbClr val="000000"/>
                  </a:solidFill>
                  <a:latin typeface="Times New Roman" pitchFamily="18" charset="0"/>
                </a:rPr>
                <a:t>预处理</a:t>
              </a:r>
            </a:p>
          </p:txBody>
        </p:sp>
        <p:sp>
          <p:nvSpPr>
            <p:cNvPr id="13327" name="Text Box 23"/>
            <p:cNvSpPr txBox="1">
              <a:spLocks noChangeArrowheads="1"/>
            </p:cNvSpPr>
            <p:nvPr/>
          </p:nvSpPr>
          <p:spPr bwMode="auto">
            <a:xfrm>
              <a:off x="4099" y="2869"/>
              <a:ext cx="822" cy="210"/>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lIns="0" tIns="0" rIns="0" bIns="72000">
              <a:spAutoFit/>
            </a:bodyPr>
            <a:lstStyle>
              <a:lvl1pPr indent="304800"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just" eaLnBrk="1" hangingPunct="1">
                <a:lnSpc>
                  <a:spcPct val="130000"/>
                </a:lnSpc>
              </a:pPr>
              <a:r>
                <a:rPr lang="zh-CN" altLang="en-US" sz="1400" b="1">
                  <a:solidFill>
                    <a:srgbClr val="000000"/>
                  </a:solidFill>
                  <a:latin typeface="Times New Roman" pitchFamily="18" charset="0"/>
                </a:rPr>
                <a:t>决策分析</a:t>
              </a:r>
            </a:p>
          </p:txBody>
        </p:sp>
        <p:sp>
          <p:nvSpPr>
            <p:cNvPr id="13328" name="Line 24"/>
            <p:cNvSpPr>
              <a:spLocks noChangeShapeType="1"/>
            </p:cNvSpPr>
            <p:nvPr/>
          </p:nvSpPr>
          <p:spPr bwMode="auto">
            <a:xfrm>
              <a:off x="4524" y="3096"/>
              <a:ext cx="0" cy="209"/>
            </a:xfrm>
            <a:prstGeom prst="line">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13329" name="Text Box 25"/>
            <p:cNvSpPr txBox="1">
              <a:spLocks noChangeArrowheads="1"/>
            </p:cNvSpPr>
            <p:nvPr/>
          </p:nvSpPr>
          <p:spPr bwMode="auto">
            <a:xfrm>
              <a:off x="4071" y="3294"/>
              <a:ext cx="879" cy="234"/>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lIns="0" tIns="0" rIns="0" bIns="72000">
              <a:spAutoFit/>
            </a:bodyPr>
            <a:lstStyle>
              <a:lvl1pPr indent="304800"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just" eaLnBrk="1" hangingPunct="1">
                <a:lnSpc>
                  <a:spcPct val="130000"/>
                </a:lnSpc>
              </a:pPr>
              <a:r>
                <a:rPr lang="zh-CN" altLang="en-US" sz="1600" b="1">
                  <a:solidFill>
                    <a:srgbClr val="000000"/>
                  </a:solidFill>
                  <a:latin typeface="Times New Roman" pitchFamily="18" charset="0"/>
                </a:rPr>
                <a:t>信息输出</a:t>
              </a:r>
            </a:p>
          </p:txBody>
        </p:sp>
        <p:sp>
          <p:nvSpPr>
            <p:cNvPr id="13330" name="Text Box 27"/>
            <p:cNvSpPr txBox="1">
              <a:spLocks noChangeArrowheads="1"/>
            </p:cNvSpPr>
            <p:nvPr/>
          </p:nvSpPr>
          <p:spPr bwMode="auto">
            <a:xfrm>
              <a:off x="4071" y="2075"/>
              <a:ext cx="907" cy="234"/>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lIns="0" tIns="0" rIns="0" bIns="72000">
              <a:spAutoFit/>
            </a:bodyPr>
            <a:lstStyle>
              <a:lvl1pPr indent="304800"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just" eaLnBrk="1" hangingPunct="1">
                <a:lnSpc>
                  <a:spcPct val="130000"/>
                </a:lnSpc>
              </a:pPr>
              <a:r>
                <a:rPr lang="zh-CN" altLang="en-US" sz="1600" b="1">
                  <a:solidFill>
                    <a:srgbClr val="000000"/>
                  </a:solidFill>
                  <a:latin typeface="Times New Roman" pitchFamily="18" charset="0"/>
                </a:rPr>
                <a:t>特征抽取</a:t>
              </a:r>
            </a:p>
          </p:txBody>
        </p:sp>
        <p:sp>
          <p:nvSpPr>
            <p:cNvPr id="13331" name="Text Box 28"/>
            <p:cNvSpPr txBox="1">
              <a:spLocks noChangeArrowheads="1"/>
            </p:cNvSpPr>
            <p:nvPr/>
          </p:nvSpPr>
          <p:spPr bwMode="auto">
            <a:xfrm>
              <a:off x="3929" y="2500"/>
              <a:ext cx="1162" cy="192"/>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lIns="0" tIns="0" rIns="0" bIns="0">
              <a:spAutoFit/>
            </a:bodyPr>
            <a:lstStyle>
              <a:lvl1pPr indent="304800"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just" eaLnBrk="1" hangingPunct="1">
                <a:lnSpc>
                  <a:spcPct val="130000"/>
                </a:lnSpc>
              </a:pPr>
              <a:r>
                <a:rPr lang="zh-CN" altLang="en-US" sz="1600" b="1">
                  <a:solidFill>
                    <a:srgbClr val="000000"/>
                  </a:solidFill>
                  <a:latin typeface="Times New Roman" pitchFamily="18" charset="0"/>
                </a:rPr>
                <a:t>特征选择</a:t>
              </a:r>
              <a:r>
                <a:rPr lang="en-US" altLang="zh-CN" sz="1600" b="1">
                  <a:solidFill>
                    <a:srgbClr val="000000"/>
                  </a:solidFill>
                  <a:latin typeface="Times New Roman" pitchFamily="18" charset="0"/>
                </a:rPr>
                <a:t>/</a:t>
              </a:r>
              <a:r>
                <a:rPr lang="zh-CN" altLang="en-US" sz="1600" b="1">
                  <a:solidFill>
                    <a:srgbClr val="000000"/>
                  </a:solidFill>
                  <a:latin typeface="Times New Roman" pitchFamily="18" charset="0"/>
                </a:rPr>
                <a:t>提取</a:t>
              </a:r>
            </a:p>
          </p:txBody>
        </p:sp>
        <p:sp>
          <p:nvSpPr>
            <p:cNvPr id="13332" name="Line 29"/>
            <p:cNvSpPr>
              <a:spLocks noChangeShapeType="1"/>
            </p:cNvSpPr>
            <p:nvPr/>
          </p:nvSpPr>
          <p:spPr bwMode="auto">
            <a:xfrm>
              <a:off x="4524" y="2330"/>
              <a:ext cx="0" cy="183"/>
            </a:xfrm>
            <a:prstGeom prst="line">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13333" name="Line 30"/>
            <p:cNvSpPr>
              <a:spLocks noChangeShapeType="1"/>
            </p:cNvSpPr>
            <p:nvPr/>
          </p:nvSpPr>
          <p:spPr bwMode="auto">
            <a:xfrm>
              <a:off x="4524" y="2724"/>
              <a:ext cx="0" cy="145"/>
            </a:xfrm>
            <a:prstGeom prst="line">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13334" name="Line 31"/>
            <p:cNvSpPr>
              <a:spLocks noChangeShapeType="1"/>
            </p:cNvSpPr>
            <p:nvPr/>
          </p:nvSpPr>
          <p:spPr bwMode="auto">
            <a:xfrm>
              <a:off x="4516" y="714"/>
              <a:ext cx="8" cy="369"/>
            </a:xfrm>
            <a:prstGeom prst="line">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grpSp>
      <p:sp>
        <p:nvSpPr>
          <p:cNvPr id="13317" name="Rectangle 34"/>
          <p:cNvSpPr>
            <a:spLocks noChangeArrowheads="1"/>
          </p:cNvSpPr>
          <p:nvPr/>
        </p:nvSpPr>
        <p:spPr bwMode="auto">
          <a:xfrm>
            <a:off x="1665288" y="5519738"/>
            <a:ext cx="2363787" cy="79375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lIns="0" tIns="0" rIns="0" bIns="0" anchor="ctr">
            <a:spAutoFit/>
          </a:bodyPr>
          <a:lstStyle/>
          <a:p>
            <a:pPr algn="ctr">
              <a:lnSpc>
                <a:spcPct val="130000"/>
              </a:lnSpc>
            </a:pPr>
            <a:r>
              <a:rPr lang="zh-CN" altLang="en-US" sz="2000" b="1"/>
              <a:t>细胞图像的</a:t>
            </a:r>
          </a:p>
          <a:p>
            <a:pPr algn="ctr">
              <a:lnSpc>
                <a:spcPct val="130000"/>
              </a:lnSpc>
            </a:pPr>
            <a:r>
              <a:rPr lang="zh-CN" altLang="en-US" sz="2000" b="1"/>
              <a:t> 计算机分类系统框图</a:t>
            </a:r>
          </a:p>
        </p:txBody>
      </p:sp>
      <p:sp>
        <p:nvSpPr>
          <p:cNvPr id="13318" name="Rectangle 35"/>
          <p:cNvSpPr>
            <a:spLocks noChangeArrowheads="1"/>
          </p:cNvSpPr>
          <p:nvPr/>
        </p:nvSpPr>
        <p:spPr bwMode="auto">
          <a:xfrm>
            <a:off x="404813" y="449263"/>
            <a:ext cx="2819400" cy="36512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lIns="0" tIns="0" rIns="0" bIns="0" anchor="ctr">
            <a:spAutoFit/>
          </a:bodyPr>
          <a:lstStyle/>
          <a:p>
            <a:r>
              <a:rPr lang="zh-CN" altLang="en-US" sz="2400"/>
              <a:t>模式识别一般步骤：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316"/>
                                        </p:tgtEl>
                                        <p:attrNameLst>
                                          <p:attrName>style.visibility</p:attrName>
                                        </p:attrNameLst>
                                      </p:cBhvr>
                                      <p:to>
                                        <p:strVal val="visible"/>
                                      </p:to>
                                    </p:set>
                                    <p:animEffect transition="in" filter="fade">
                                      <p:cBhvr>
                                        <p:cTn id="7" dur="500"/>
                                        <p:tgtEl>
                                          <p:spTgt spid="133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Date Placeholder 3"/>
          <p:cNvSpPr>
            <a:spLocks noGrp="1"/>
          </p:cNvSpPr>
          <p:nvPr>
            <p:ph type="dt" sz="quarter" idx="10"/>
          </p:nvPr>
        </p:nvSpPr>
        <p:spPr>
          <a:noFill/>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fld id="{2AEC3BF7-842C-4A27-A331-7E76244EBB69}" type="datetime1">
              <a:rPr lang="zh-CN" altLang="en-US" smtClean="0"/>
              <a:pPr eaLnBrk="1" hangingPunct="1"/>
              <a:t>2020/10/9</a:t>
            </a:fld>
            <a:endParaRPr lang="zh-CN" altLang="zh-CN"/>
          </a:p>
        </p:txBody>
      </p:sp>
      <p:sp>
        <p:nvSpPr>
          <p:cNvPr id="14339" name="Slide Number Placeholder 5"/>
          <p:cNvSpPr>
            <a:spLocks noGrp="1"/>
          </p:cNvSpPr>
          <p:nvPr>
            <p:ph type="sldNum" sz="quarter" idx="12"/>
          </p:nvPr>
        </p:nvSpPr>
        <p:spPr>
          <a:noFill/>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fld id="{037C5895-B16D-40F3-820D-BB8101448EBB}" type="slidenum">
              <a:rPr lang="en-US" altLang="zh-CN" smtClean="0"/>
              <a:pPr eaLnBrk="1" hangingPunct="1"/>
              <a:t>11</a:t>
            </a:fld>
            <a:endParaRPr lang="en-US" altLang="zh-CN"/>
          </a:p>
        </p:txBody>
      </p:sp>
      <p:sp>
        <p:nvSpPr>
          <p:cNvPr id="14340" name="Rectangle 2"/>
          <p:cNvSpPr>
            <a:spLocks noGrp="1" noRot="1" noChangeArrowheads="1"/>
          </p:cNvSpPr>
          <p:nvPr>
            <p:ph type="title"/>
          </p:nvPr>
        </p:nvSpPr>
        <p:spPr/>
        <p:txBody>
          <a:bodyPr/>
          <a:lstStyle/>
          <a:p>
            <a:pPr eaLnBrk="1" hangingPunct="1"/>
            <a:r>
              <a:rPr lang="zh-CN" altLang="en-US"/>
              <a:t>模式识别过程实例</a:t>
            </a:r>
            <a:r>
              <a:rPr lang="en-US" altLang="zh-CN"/>
              <a:t>2</a:t>
            </a:r>
            <a:endParaRPr lang="zh-CN" altLang="en-US"/>
          </a:p>
        </p:txBody>
      </p:sp>
      <p:sp>
        <p:nvSpPr>
          <p:cNvPr id="14341" name="Rectangle 3"/>
          <p:cNvSpPr>
            <a:spLocks noGrp="1" noRot="1" noChangeArrowheads="1"/>
          </p:cNvSpPr>
          <p:nvPr>
            <p:ph type="body" idx="1"/>
          </p:nvPr>
        </p:nvSpPr>
        <p:spPr>
          <a:ln w="38100">
            <a:solidFill>
              <a:schemeClr val="tx1"/>
            </a:solidFill>
            <a:miter lim="800000"/>
            <a:headEnd/>
            <a:tailEnd/>
          </a:ln>
        </p:spPr>
        <p:txBody>
          <a:bodyPr/>
          <a:lstStyle/>
          <a:p>
            <a:pPr eaLnBrk="1" hangingPunct="1"/>
            <a:r>
              <a:rPr lang="zh-CN" altLang="en-US"/>
              <a:t>在传送带上用光学传感器件对鱼按品种分类</a:t>
            </a:r>
          </a:p>
          <a:p>
            <a:pPr eaLnBrk="1" hangingPunct="1">
              <a:buFont typeface="Wingdings" pitchFamily="2" charset="2"/>
              <a:buNone/>
            </a:pPr>
            <a:r>
              <a:rPr lang="zh-CN" altLang="en-US"/>
              <a:t>					鲈鱼</a:t>
            </a:r>
            <a:r>
              <a:rPr lang="en-US" altLang="zh-CN"/>
              <a:t>(Seabass)</a:t>
            </a:r>
          </a:p>
          <a:p>
            <a:pPr eaLnBrk="1" hangingPunct="1">
              <a:buFont typeface="Wingdings" pitchFamily="2" charset="2"/>
              <a:buNone/>
            </a:pPr>
            <a:r>
              <a:rPr lang="en-US" altLang="zh-CN"/>
              <a:t>		</a:t>
            </a:r>
            <a:r>
              <a:rPr lang="zh-CN" altLang="en-US"/>
              <a:t>品种</a:t>
            </a:r>
          </a:p>
          <a:p>
            <a:pPr eaLnBrk="1" hangingPunct="1">
              <a:buFont typeface="Wingdings" pitchFamily="2" charset="2"/>
              <a:buNone/>
            </a:pPr>
            <a:r>
              <a:rPr lang="zh-CN" altLang="en-US"/>
              <a:t>					鲑鱼</a:t>
            </a:r>
            <a:r>
              <a:rPr lang="en-US" altLang="zh-CN"/>
              <a:t>(Salmon)</a:t>
            </a:r>
          </a:p>
          <a:p>
            <a:pPr eaLnBrk="1" hangingPunct="1"/>
            <a:endParaRPr lang="en-US" altLang="zh-CN"/>
          </a:p>
        </p:txBody>
      </p:sp>
      <p:sp>
        <p:nvSpPr>
          <p:cNvPr id="14342" name="Line 4"/>
          <p:cNvSpPr>
            <a:spLocks noChangeShapeType="1"/>
          </p:cNvSpPr>
          <p:nvPr/>
        </p:nvSpPr>
        <p:spPr bwMode="auto">
          <a:xfrm flipV="1">
            <a:off x="2590800" y="3048000"/>
            <a:ext cx="1608138" cy="484188"/>
          </a:xfrm>
          <a:prstGeom prst="line">
            <a:avLst/>
          </a:prstGeom>
          <a:noFill/>
          <a:ln w="38100">
            <a:solidFill>
              <a:srgbClr val="008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14343" name="Line 5"/>
          <p:cNvSpPr>
            <a:spLocks noChangeShapeType="1"/>
          </p:cNvSpPr>
          <p:nvPr/>
        </p:nvSpPr>
        <p:spPr bwMode="auto">
          <a:xfrm>
            <a:off x="2514600" y="3733800"/>
            <a:ext cx="1620838" cy="495300"/>
          </a:xfrm>
          <a:prstGeom prst="line">
            <a:avLst/>
          </a:prstGeom>
          <a:noFill/>
          <a:ln w="38100">
            <a:solidFill>
              <a:srgbClr val="008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Date Placeholder 3"/>
          <p:cNvSpPr>
            <a:spLocks noGrp="1"/>
          </p:cNvSpPr>
          <p:nvPr>
            <p:ph type="dt" sz="quarter" idx="10"/>
          </p:nvPr>
        </p:nvSpPr>
        <p:spPr>
          <a:noFill/>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fld id="{A4BC35B0-8A5F-4F21-87B4-C9DF859B6DDF}" type="datetime1">
              <a:rPr lang="zh-CN" altLang="en-US" smtClean="0"/>
              <a:pPr eaLnBrk="1" hangingPunct="1"/>
              <a:t>2020/10/9</a:t>
            </a:fld>
            <a:endParaRPr lang="zh-CN" altLang="zh-CN"/>
          </a:p>
        </p:txBody>
      </p:sp>
      <p:sp>
        <p:nvSpPr>
          <p:cNvPr id="15363" name="Slide Number Placeholder 5"/>
          <p:cNvSpPr>
            <a:spLocks noGrp="1"/>
          </p:cNvSpPr>
          <p:nvPr>
            <p:ph type="sldNum" sz="quarter" idx="12"/>
          </p:nvPr>
        </p:nvSpPr>
        <p:spPr>
          <a:noFill/>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fld id="{6FFEBDB3-F1EE-4FD7-AA56-C5C0591DF410}" type="slidenum">
              <a:rPr lang="en-US" altLang="zh-CN" smtClean="0"/>
              <a:pPr eaLnBrk="1" hangingPunct="1"/>
              <a:t>12</a:t>
            </a:fld>
            <a:endParaRPr lang="en-US" altLang="zh-CN"/>
          </a:p>
        </p:txBody>
      </p:sp>
      <p:sp>
        <p:nvSpPr>
          <p:cNvPr id="15364" name="Rectangle 2"/>
          <p:cNvSpPr>
            <a:spLocks noGrp="1" noRot="1" noChangeArrowheads="1"/>
          </p:cNvSpPr>
          <p:nvPr>
            <p:ph type="title"/>
          </p:nvPr>
        </p:nvSpPr>
        <p:spPr/>
        <p:txBody>
          <a:bodyPr/>
          <a:lstStyle/>
          <a:p>
            <a:pPr eaLnBrk="1" hangingPunct="1"/>
            <a:r>
              <a:rPr lang="zh-CN" altLang="en-US"/>
              <a:t>识别过程</a:t>
            </a:r>
          </a:p>
        </p:txBody>
      </p:sp>
      <p:sp>
        <p:nvSpPr>
          <p:cNvPr id="15365" name="Rectangle 3"/>
          <p:cNvSpPr>
            <a:spLocks noGrp="1" noRot="1" noChangeArrowheads="1"/>
          </p:cNvSpPr>
          <p:nvPr>
            <p:ph type="body" idx="1"/>
          </p:nvPr>
        </p:nvSpPr>
        <p:spPr>
          <a:ln w="38100">
            <a:solidFill>
              <a:schemeClr val="tx1"/>
            </a:solidFill>
            <a:miter lim="800000"/>
            <a:headEnd/>
            <a:tailEnd/>
          </a:ln>
        </p:spPr>
        <p:txBody>
          <a:bodyPr/>
          <a:lstStyle/>
          <a:p>
            <a:pPr eaLnBrk="1" hangingPunct="1"/>
            <a:r>
              <a:rPr lang="zh-CN" altLang="en-US" dirty="0"/>
              <a:t>数据获取：架设一个摄像机，采集一些样本图像，获取样本数据</a:t>
            </a:r>
          </a:p>
          <a:p>
            <a:pPr lvl="1" eaLnBrk="1" hangingPunct="1"/>
            <a:endParaRPr lang="zh-CN" altLang="en-US" dirty="0"/>
          </a:p>
          <a:p>
            <a:pPr eaLnBrk="1" hangingPunct="1"/>
            <a:r>
              <a:rPr lang="zh-CN" altLang="en-US" dirty="0"/>
              <a:t>预处理：去噪声，用一个分割操作把鱼和鱼之间以及鱼和背景之间分开</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365">
                                            <p:txEl>
                                              <p:pRg st="2" end="2"/>
                                            </p:txEl>
                                          </p:spTgt>
                                        </p:tgtEl>
                                        <p:attrNameLst>
                                          <p:attrName>style.visibility</p:attrName>
                                        </p:attrNameLst>
                                      </p:cBhvr>
                                      <p:to>
                                        <p:strVal val="visible"/>
                                      </p:to>
                                    </p:set>
                                    <p:animEffect transition="in" filter="fade">
                                      <p:cBhvr>
                                        <p:cTn id="7" dur="500"/>
                                        <p:tgtEl>
                                          <p:spTgt spid="1536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Date Placeholder 3"/>
          <p:cNvSpPr>
            <a:spLocks noGrp="1"/>
          </p:cNvSpPr>
          <p:nvPr>
            <p:ph type="dt" sz="quarter" idx="10"/>
          </p:nvPr>
        </p:nvSpPr>
        <p:spPr>
          <a:noFill/>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fld id="{72618E10-5733-42E1-B9B5-95BF820D7059}" type="datetime1">
              <a:rPr lang="zh-CN" altLang="en-US" smtClean="0"/>
              <a:pPr eaLnBrk="1" hangingPunct="1"/>
              <a:t>2020/10/9</a:t>
            </a:fld>
            <a:endParaRPr lang="zh-CN" altLang="zh-CN"/>
          </a:p>
        </p:txBody>
      </p:sp>
      <p:sp>
        <p:nvSpPr>
          <p:cNvPr id="16387" name="Slide Number Placeholder 5"/>
          <p:cNvSpPr>
            <a:spLocks noGrp="1"/>
          </p:cNvSpPr>
          <p:nvPr>
            <p:ph type="sldNum" sz="quarter" idx="12"/>
          </p:nvPr>
        </p:nvSpPr>
        <p:spPr>
          <a:noFill/>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fld id="{5BC2BFF0-FFB8-4773-81B1-982834E4B4A4}" type="slidenum">
              <a:rPr lang="en-US" altLang="zh-CN" smtClean="0"/>
              <a:pPr eaLnBrk="1" hangingPunct="1"/>
              <a:t>13</a:t>
            </a:fld>
            <a:endParaRPr lang="en-US" altLang="zh-CN"/>
          </a:p>
        </p:txBody>
      </p:sp>
      <p:sp>
        <p:nvSpPr>
          <p:cNvPr id="16388" name="Rectangle 2"/>
          <p:cNvSpPr>
            <a:spLocks noGrp="1" noRot="1" noChangeArrowheads="1"/>
          </p:cNvSpPr>
          <p:nvPr>
            <p:ph type="title"/>
          </p:nvPr>
        </p:nvSpPr>
        <p:spPr/>
        <p:txBody>
          <a:bodyPr/>
          <a:lstStyle/>
          <a:p>
            <a:pPr eaLnBrk="1" hangingPunct="1"/>
            <a:r>
              <a:rPr lang="zh-CN" altLang="en-US"/>
              <a:t>识别过程</a:t>
            </a:r>
          </a:p>
        </p:txBody>
      </p:sp>
      <p:sp>
        <p:nvSpPr>
          <p:cNvPr id="16389" name="Rectangle 3"/>
          <p:cNvSpPr>
            <a:spLocks noGrp="1" noRot="1" noChangeArrowheads="1"/>
          </p:cNvSpPr>
          <p:nvPr>
            <p:ph type="body" idx="1"/>
          </p:nvPr>
        </p:nvSpPr>
        <p:spPr>
          <a:ln w="38100">
            <a:solidFill>
              <a:schemeClr val="tx1"/>
            </a:solidFill>
            <a:miter lim="800000"/>
            <a:headEnd/>
            <a:tailEnd/>
          </a:ln>
        </p:spPr>
        <p:txBody>
          <a:bodyPr/>
          <a:lstStyle/>
          <a:p>
            <a:pPr eaLnBrk="1" hangingPunct="1"/>
            <a:r>
              <a:rPr lang="zh-CN" altLang="en-US" sz="2800" dirty="0"/>
              <a:t>特征提取和选择：对单个鱼的信息进行特征选择，从而通过测量某些特征来减少信息量</a:t>
            </a:r>
          </a:p>
          <a:p>
            <a:pPr lvl="1" eaLnBrk="1" hangingPunct="1"/>
            <a:r>
              <a:rPr lang="zh-CN" altLang="en-US" sz="2400" dirty="0"/>
              <a:t>长度</a:t>
            </a:r>
          </a:p>
          <a:p>
            <a:pPr lvl="1" eaLnBrk="1" hangingPunct="1"/>
            <a:r>
              <a:rPr lang="zh-CN" altLang="en-US" sz="2400" dirty="0"/>
              <a:t>宽度</a:t>
            </a:r>
          </a:p>
          <a:p>
            <a:pPr lvl="1" eaLnBrk="1" hangingPunct="1"/>
            <a:r>
              <a:rPr lang="zh-CN" altLang="en-US" sz="2400" dirty="0"/>
              <a:t>亮度</a:t>
            </a:r>
          </a:p>
          <a:p>
            <a:pPr lvl="1" eaLnBrk="1" hangingPunct="1"/>
            <a:r>
              <a:rPr lang="zh-CN" altLang="en-US" sz="2400" dirty="0"/>
              <a:t>鱼翅的数量和形状</a:t>
            </a:r>
          </a:p>
          <a:p>
            <a:pPr lvl="1" eaLnBrk="1" hangingPunct="1"/>
            <a:r>
              <a:rPr lang="zh-CN" altLang="en-US" sz="2400" dirty="0"/>
              <a:t>嘴的位置，等等 </a:t>
            </a:r>
            <a:r>
              <a:rPr lang="en-US" altLang="zh-CN" sz="2400" dirty="0"/>
              <a:t>…</a:t>
            </a:r>
          </a:p>
          <a:p>
            <a:pPr eaLnBrk="1" hangingPunct="1"/>
            <a:r>
              <a:rPr lang="zh-CN" altLang="en-US" sz="2800" dirty="0"/>
              <a:t>分类决策：把特征送入决策分类器</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389">
                                            <p:txEl>
                                              <p:pRg st="6" end="6"/>
                                            </p:txEl>
                                          </p:spTgt>
                                        </p:tgtEl>
                                        <p:attrNameLst>
                                          <p:attrName>style.visibility</p:attrName>
                                        </p:attrNameLst>
                                      </p:cBhvr>
                                      <p:to>
                                        <p:strVal val="visible"/>
                                      </p:to>
                                    </p:set>
                                    <p:animEffect transition="in" filter="fade">
                                      <p:cBhvr>
                                        <p:cTn id="7" dur="500"/>
                                        <p:tgtEl>
                                          <p:spTgt spid="1638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Date Placeholder 3"/>
          <p:cNvSpPr>
            <a:spLocks noGrp="1"/>
          </p:cNvSpPr>
          <p:nvPr>
            <p:ph type="dt" sz="quarter" idx="10"/>
          </p:nvPr>
        </p:nvSpPr>
        <p:spPr>
          <a:noFill/>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fld id="{32F580D7-4570-41A2-A4A1-EEDF3383127D}" type="datetime1">
              <a:rPr lang="zh-CN" altLang="en-US" smtClean="0"/>
              <a:pPr eaLnBrk="1" hangingPunct="1"/>
              <a:t>2020/10/9</a:t>
            </a:fld>
            <a:endParaRPr lang="zh-CN" altLang="zh-CN"/>
          </a:p>
        </p:txBody>
      </p:sp>
      <p:sp>
        <p:nvSpPr>
          <p:cNvPr id="17411" name="Slide Number Placeholder 5"/>
          <p:cNvSpPr>
            <a:spLocks noGrp="1"/>
          </p:cNvSpPr>
          <p:nvPr>
            <p:ph type="sldNum" sz="quarter" idx="12"/>
          </p:nvPr>
        </p:nvSpPr>
        <p:spPr>
          <a:noFill/>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fld id="{7F492559-F73E-4260-A053-A21CC36D829B}" type="slidenum">
              <a:rPr lang="en-US" altLang="zh-CN" smtClean="0"/>
              <a:pPr eaLnBrk="1" hangingPunct="1"/>
              <a:t>14</a:t>
            </a:fld>
            <a:endParaRPr lang="en-US" altLang="zh-CN"/>
          </a:p>
        </p:txBody>
      </p:sp>
      <p:pic>
        <p:nvPicPr>
          <p:cNvPr id="17412" name="Picture 2"/>
          <p:cNvPicPr>
            <a:picLocks noChangeAspect="1" noChangeArrowheads="1"/>
          </p:cNvPicPr>
          <p:nvPr/>
        </p:nvPicPr>
        <p:blipFill>
          <a:blip r:embed="rId2">
            <a:extLst>
              <a:ext uri="{28A0092B-C50C-407E-A947-70E740481C1C}">
                <a14:useLocalDpi xmlns:a14="http://schemas.microsoft.com/office/drawing/2010/main" val="0"/>
              </a:ext>
            </a:extLst>
          </a:blip>
          <a:srcRect l="3131" t="3346" b="3142"/>
          <a:stretch>
            <a:fillRect/>
          </a:stretch>
        </p:blipFill>
        <p:spPr bwMode="auto">
          <a:xfrm>
            <a:off x="381000" y="1219200"/>
            <a:ext cx="8458200" cy="50276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accent2"/>
                </a:solidFill>
                <a:miter lim="800000"/>
                <a:headEnd/>
                <a:tailEnd/>
              </a14:hiddenLine>
            </a:ext>
            <a:ext uri="{AF507438-7753-43e0-B8FC-AC1667EBCBE1}">
              <a14:hiddenEffects xmlns:a14="http://schemas.microsoft.com/office/drawing/2010/main" xmlns="">
                <a:effectLst>
                  <a:outerShdw dist="81320" dir="2319588" algn="ctr" rotWithShape="0">
                    <a:srgbClr val="808080"/>
                  </a:outerShdw>
                </a:effectLst>
              </a14:hiddenEffects>
            </a:ext>
          </a:extLst>
        </p:spPr>
      </p:pic>
      <p:sp>
        <p:nvSpPr>
          <p:cNvPr id="17413" name="Rectangle 3"/>
          <p:cNvSpPr>
            <a:spLocks noGrp="1" noRot="1" noChangeArrowheads="1"/>
          </p:cNvSpPr>
          <p:nvPr>
            <p:ph type="title"/>
          </p:nvPr>
        </p:nvSpPr>
        <p:spPr/>
        <p:txBody>
          <a:bodyPr/>
          <a:lstStyle/>
          <a:p>
            <a:pPr eaLnBrk="1" hangingPunct="1"/>
            <a:r>
              <a:rPr lang="zh-CN" altLang="en-US"/>
              <a:t>鲈鱼和鲑鱼的识别过程</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Date Placeholder 3"/>
          <p:cNvSpPr>
            <a:spLocks noGrp="1"/>
          </p:cNvSpPr>
          <p:nvPr>
            <p:ph type="dt" sz="quarter" idx="10"/>
          </p:nvPr>
        </p:nvSpPr>
        <p:spPr>
          <a:noFill/>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fld id="{ED05A611-863A-426C-90C7-27B2BCC90848}" type="datetime1">
              <a:rPr lang="zh-CN" altLang="en-US" smtClean="0"/>
              <a:pPr eaLnBrk="1" hangingPunct="1"/>
              <a:t>2020/10/9</a:t>
            </a:fld>
            <a:endParaRPr lang="zh-CN" altLang="zh-CN"/>
          </a:p>
        </p:txBody>
      </p:sp>
      <p:sp>
        <p:nvSpPr>
          <p:cNvPr id="18435" name="Slide Number Placeholder 5"/>
          <p:cNvSpPr>
            <a:spLocks noGrp="1"/>
          </p:cNvSpPr>
          <p:nvPr>
            <p:ph type="sldNum" sz="quarter" idx="12"/>
          </p:nvPr>
        </p:nvSpPr>
        <p:spPr>
          <a:noFill/>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fld id="{03133D70-E2F4-4A0D-B9AF-6B37F9E5BE40}" type="slidenum">
              <a:rPr lang="en-US" altLang="zh-CN" smtClean="0"/>
              <a:pPr eaLnBrk="1" hangingPunct="1"/>
              <a:t>15</a:t>
            </a:fld>
            <a:endParaRPr lang="en-US" altLang="zh-CN"/>
          </a:p>
        </p:txBody>
      </p:sp>
      <p:sp>
        <p:nvSpPr>
          <p:cNvPr id="18436" name="Rectangle 2"/>
          <p:cNvSpPr>
            <a:spLocks noGrp="1" noRot="1" noChangeArrowheads="1"/>
          </p:cNvSpPr>
          <p:nvPr>
            <p:ph type="title"/>
          </p:nvPr>
        </p:nvSpPr>
        <p:spPr/>
        <p:txBody>
          <a:bodyPr/>
          <a:lstStyle/>
          <a:p>
            <a:pPr eaLnBrk="1" hangingPunct="1"/>
            <a:r>
              <a:rPr lang="zh-CN" altLang="en-US"/>
              <a:t>从长度进行分类</a:t>
            </a:r>
          </a:p>
        </p:txBody>
      </p:sp>
      <p:pic>
        <p:nvPicPr>
          <p:cNvPr id="18437" name="Picture 4"/>
          <p:cNvPicPr>
            <a:picLocks noGrp="1" noChangeAspect="1" noChangeArrowheads="1"/>
          </p:cNvPicPr>
          <p:nvPr>
            <p:ph type="body" idx="4294967295"/>
          </p:nvPr>
        </p:nvPicPr>
        <p:blipFill>
          <a:blip r:embed="rId2">
            <a:extLst>
              <a:ext uri="{28A0092B-C50C-407E-A947-70E740481C1C}">
                <a14:useLocalDpi xmlns:a14="http://schemas.microsoft.com/office/drawing/2010/main" val="0"/>
              </a:ext>
            </a:extLst>
          </a:blip>
          <a:srcRect/>
          <a:stretch>
            <a:fillRect/>
          </a:stretch>
        </p:blipFill>
        <p:spPr>
          <a:xfrm>
            <a:off x="0" y="1600200"/>
            <a:ext cx="8896350" cy="4135438"/>
          </a:xfrm>
        </p:spPr>
      </p:pic>
      <p:sp>
        <p:nvSpPr>
          <p:cNvPr id="18438" name="Rectangle 5"/>
          <p:cNvSpPr>
            <a:spLocks noChangeArrowheads="1"/>
          </p:cNvSpPr>
          <p:nvPr/>
        </p:nvSpPr>
        <p:spPr bwMode="auto">
          <a:xfrm>
            <a:off x="1524000" y="1524000"/>
            <a:ext cx="64135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zh-CN" altLang="en-US"/>
              <a:t>鲑鱼</a:t>
            </a:r>
          </a:p>
        </p:txBody>
      </p:sp>
      <p:sp>
        <p:nvSpPr>
          <p:cNvPr id="18439" name="Rectangle 6"/>
          <p:cNvSpPr>
            <a:spLocks noChangeArrowheads="1"/>
          </p:cNvSpPr>
          <p:nvPr/>
        </p:nvSpPr>
        <p:spPr bwMode="auto">
          <a:xfrm>
            <a:off x="4191000" y="1676400"/>
            <a:ext cx="64135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zh-CN" altLang="en-US"/>
              <a:t>鲈鱼</a:t>
            </a: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Date Placeholder 3"/>
          <p:cNvSpPr>
            <a:spLocks noGrp="1"/>
          </p:cNvSpPr>
          <p:nvPr>
            <p:ph type="dt" sz="quarter" idx="10"/>
          </p:nvPr>
        </p:nvSpPr>
        <p:spPr>
          <a:noFill/>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fld id="{586DA4F9-4B01-42DB-A53E-E2B908D45AAC}" type="datetime1">
              <a:rPr lang="zh-CN" altLang="en-US" smtClean="0"/>
              <a:pPr eaLnBrk="1" hangingPunct="1"/>
              <a:t>2020/10/9</a:t>
            </a:fld>
            <a:endParaRPr lang="zh-CN" altLang="zh-CN"/>
          </a:p>
        </p:txBody>
      </p:sp>
      <p:sp>
        <p:nvSpPr>
          <p:cNvPr id="19459" name="Slide Number Placeholder 5"/>
          <p:cNvSpPr>
            <a:spLocks noGrp="1"/>
          </p:cNvSpPr>
          <p:nvPr>
            <p:ph type="sldNum" sz="quarter" idx="12"/>
          </p:nvPr>
        </p:nvSpPr>
        <p:spPr>
          <a:noFill/>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fld id="{88E593D8-5354-4D13-B3F5-6C40D45EF7DB}" type="slidenum">
              <a:rPr lang="en-US" altLang="zh-CN" smtClean="0"/>
              <a:pPr eaLnBrk="1" hangingPunct="1"/>
              <a:t>16</a:t>
            </a:fld>
            <a:endParaRPr lang="en-US" altLang="zh-CN"/>
          </a:p>
        </p:txBody>
      </p:sp>
      <p:sp>
        <p:nvSpPr>
          <p:cNvPr id="19460" name="Rectangle 2"/>
          <p:cNvSpPr>
            <a:spLocks noGrp="1" noRot="1" noChangeArrowheads="1"/>
          </p:cNvSpPr>
          <p:nvPr>
            <p:ph type="title"/>
          </p:nvPr>
        </p:nvSpPr>
        <p:spPr/>
        <p:txBody>
          <a:bodyPr/>
          <a:lstStyle/>
          <a:p>
            <a:pPr eaLnBrk="1" hangingPunct="1"/>
            <a:r>
              <a:rPr lang="zh-CN" altLang="en-US"/>
              <a:t>从光泽度进行分类</a:t>
            </a:r>
          </a:p>
        </p:txBody>
      </p:sp>
      <p:pic>
        <p:nvPicPr>
          <p:cNvPr id="19461" name="Picture 4"/>
          <p:cNvPicPr>
            <a:picLocks noGrp="1" noChangeAspect="1" noChangeArrowheads="1"/>
          </p:cNvPicPr>
          <p:nvPr>
            <p:ph type="body" idx="4294967295"/>
          </p:nvPr>
        </p:nvPicPr>
        <p:blipFill>
          <a:blip r:embed="rId2">
            <a:extLst>
              <a:ext uri="{28A0092B-C50C-407E-A947-70E740481C1C}">
                <a14:useLocalDpi xmlns:a14="http://schemas.microsoft.com/office/drawing/2010/main" val="0"/>
              </a:ext>
            </a:extLst>
          </a:blip>
          <a:srcRect/>
          <a:stretch>
            <a:fillRect/>
          </a:stretch>
        </p:blipFill>
        <p:spPr>
          <a:xfrm>
            <a:off x="0" y="1371600"/>
            <a:ext cx="8896350" cy="4135438"/>
          </a:xfrm>
        </p:spPr>
      </p:pic>
      <p:sp>
        <p:nvSpPr>
          <p:cNvPr id="19462" name="Rectangle 5"/>
          <p:cNvSpPr>
            <a:spLocks noChangeArrowheads="1"/>
          </p:cNvSpPr>
          <p:nvPr/>
        </p:nvSpPr>
        <p:spPr bwMode="auto">
          <a:xfrm>
            <a:off x="1524000" y="1752600"/>
            <a:ext cx="64135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zh-CN" altLang="en-US"/>
              <a:t>鲑鱼</a:t>
            </a:r>
          </a:p>
        </p:txBody>
      </p:sp>
      <p:sp>
        <p:nvSpPr>
          <p:cNvPr id="19463" name="Rectangle 6"/>
          <p:cNvSpPr>
            <a:spLocks noChangeArrowheads="1"/>
          </p:cNvSpPr>
          <p:nvPr/>
        </p:nvSpPr>
        <p:spPr bwMode="auto">
          <a:xfrm>
            <a:off x="4876800" y="1828800"/>
            <a:ext cx="64135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zh-CN" altLang="en-US"/>
              <a:t>鲈鱼</a:t>
            </a:r>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Date Placeholder 3"/>
          <p:cNvSpPr>
            <a:spLocks noGrp="1"/>
          </p:cNvSpPr>
          <p:nvPr>
            <p:ph type="dt" sz="quarter" idx="10"/>
          </p:nvPr>
        </p:nvSpPr>
        <p:spPr>
          <a:noFill/>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fld id="{90DFFB58-BD9E-45EF-B497-098721F82357}" type="datetime1">
              <a:rPr lang="zh-CN" altLang="en-US" smtClean="0"/>
              <a:pPr eaLnBrk="1" hangingPunct="1"/>
              <a:t>2020/10/9</a:t>
            </a:fld>
            <a:endParaRPr lang="zh-CN" altLang="zh-CN"/>
          </a:p>
        </p:txBody>
      </p:sp>
      <p:sp>
        <p:nvSpPr>
          <p:cNvPr id="20483" name="Slide Number Placeholder 5"/>
          <p:cNvSpPr>
            <a:spLocks noGrp="1"/>
          </p:cNvSpPr>
          <p:nvPr>
            <p:ph type="sldNum" sz="quarter" idx="12"/>
          </p:nvPr>
        </p:nvSpPr>
        <p:spPr>
          <a:noFill/>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fld id="{FC646837-7C07-48FF-8F8E-CD6AE59A3D1C}" type="slidenum">
              <a:rPr lang="en-US" altLang="zh-CN" smtClean="0"/>
              <a:pPr eaLnBrk="1" hangingPunct="1"/>
              <a:t>17</a:t>
            </a:fld>
            <a:endParaRPr lang="en-US" altLang="zh-CN"/>
          </a:p>
        </p:txBody>
      </p:sp>
      <p:sp>
        <p:nvSpPr>
          <p:cNvPr id="20484" name="Rectangle 2"/>
          <p:cNvSpPr>
            <a:spLocks noGrp="1" noRot="1" noChangeArrowheads="1"/>
          </p:cNvSpPr>
          <p:nvPr>
            <p:ph type="title"/>
          </p:nvPr>
        </p:nvSpPr>
        <p:spPr/>
        <p:txBody>
          <a:bodyPr/>
          <a:lstStyle/>
          <a:p>
            <a:pPr eaLnBrk="1" hangingPunct="1"/>
            <a:r>
              <a:rPr lang="zh-CN" altLang="en-US" dirty="0"/>
              <a:t>判决模型</a:t>
            </a:r>
            <a:r>
              <a:rPr lang="en-US" altLang="zh-CN" dirty="0"/>
              <a:t>1</a:t>
            </a:r>
          </a:p>
        </p:txBody>
      </p:sp>
      <p:pic>
        <p:nvPicPr>
          <p:cNvPr id="20485" name="Picture 4"/>
          <p:cNvPicPr>
            <a:picLocks noGrp="1" noChangeAspect="1" noChangeArrowheads="1"/>
          </p:cNvPicPr>
          <p:nvPr>
            <p:ph type="body" idx="4294967295"/>
          </p:nvPr>
        </p:nvPicPr>
        <p:blipFill>
          <a:blip r:embed="rId2">
            <a:extLst>
              <a:ext uri="{28A0092B-C50C-407E-A947-70E740481C1C}">
                <a14:useLocalDpi xmlns:a14="http://schemas.microsoft.com/office/drawing/2010/main" val="0"/>
              </a:ext>
            </a:extLst>
          </a:blip>
          <a:srcRect/>
          <a:stretch>
            <a:fillRect/>
          </a:stretch>
        </p:blipFill>
        <p:spPr>
          <a:xfrm>
            <a:off x="247650" y="1447800"/>
            <a:ext cx="8896350" cy="4135438"/>
          </a:xfrm>
        </p:spPr>
      </p:pic>
      <p:sp>
        <p:nvSpPr>
          <p:cNvPr id="20486" name="Rectangle 5"/>
          <p:cNvSpPr>
            <a:spLocks noChangeArrowheads="1"/>
          </p:cNvSpPr>
          <p:nvPr/>
        </p:nvSpPr>
        <p:spPr bwMode="auto">
          <a:xfrm>
            <a:off x="1676400" y="1524000"/>
            <a:ext cx="64135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zh-CN" altLang="en-US"/>
              <a:t>鲑鱼</a:t>
            </a:r>
          </a:p>
        </p:txBody>
      </p:sp>
      <p:sp>
        <p:nvSpPr>
          <p:cNvPr id="20487" name="Rectangle 6"/>
          <p:cNvSpPr>
            <a:spLocks noChangeArrowheads="1"/>
          </p:cNvSpPr>
          <p:nvPr/>
        </p:nvSpPr>
        <p:spPr bwMode="auto">
          <a:xfrm>
            <a:off x="4419600" y="1752600"/>
            <a:ext cx="64135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zh-CN" altLang="en-US"/>
              <a:t>鲈鱼</a:t>
            </a:r>
          </a:p>
        </p:txBody>
      </p:sp>
      <p:sp>
        <p:nvSpPr>
          <p:cNvPr id="20488" name="Text Box 7"/>
          <p:cNvSpPr txBox="1">
            <a:spLocks noChangeArrowheads="1"/>
          </p:cNvSpPr>
          <p:nvPr/>
        </p:nvSpPr>
        <p:spPr bwMode="auto">
          <a:xfrm>
            <a:off x="1524000" y="5943600"/>
            <a:ext cx="6229350" cy="5191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2800"/>
              <a:t>判决模型非常简单，但是存在一些错误</a:t>
            </a:r>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Date Placeholder 3"/>
          <p:cNvSpPr>
            <a:spLocks noGrp="1"/>
          </p:cNvSpPr>
          <p:nvPr>
            <p:ph type="dt" sz="quarter" idx="10"/>
          </p:nvPr>
        </p:nvSpPr>
        <p:spPr>
          <a:noFill/>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fld id="{2D775228-50C8-44ED-AA47-DCC08B1F7198}" type="datetime1">
              <a:rPr lang="zh-CN" altLang="en-US" smtClean="0"/>
              <a:pPr eaLnBrk="1" hangingPunct="1"/>
              <a:t>2020/10/9</a:t>
            </a:fld>
            <a:endParaRPr lang="zh-CN" altLang="zh-CN"/>
          </a:p>
        </p:txBody>
      </p:sp>
      <p:sp>
        <p:nvSpPr>
          <p:cNvPr id="21507" name="Slide Number Placeholder 5"/>
          <p:cNvSpPr>
            <a:spLocks noGrp="1"/>
          </p:cNvSpPr>
          <p:nvPr>
            <p:ph type="sldNum" sz="quarter" idx="12"/>
          </p:nvPr>
        </p:nvSpPr>
        <p:spPr>
          <a:noFill/>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fld id="{0A871B0F-33A0-459D-8644-BDED0E147A0A}" type="slidenum">
              <a:rPr lang="en-US" altLang="zh-CN" smtClean="0"/>
              <a:pPr eaLnBrk="1" hangingPunct="1"/>
              <a:t>18</a:t>
            </a:fld>
            <a:endParaRPr lang="en-US" altLang="zh-CN"/>
          </a:p>
        </p:txBody>
      </p:sp>
      <p:sp>
        <p:nvSpPr>
          <p:cNvPr id="21508" name="Rectangle 2"/>
          <p:cNvSpPr>
            <a:spLocks noGrp="1" noRot="1" noChangeArrowheads="1"/>
          </p:cNvSpPr>
          <p:nvPr>
            <p:ph type="title"/>
          </p:nvPr>
        </p:nvSpPr>
        <p:spPr/>
        <p:txBody>
          <a:bodyPr/>
          <a:lstStyle/>
          <a:p>
            <a:pPr eaLnBrk="1" hangingPunct="1"/>
            <a:r>
              <a:rPr lang="zh-CN" altLang="en-US"/>
              <a:t>判决模型</a:t>
            </a:r>
            <a:r>
              <a:rPr lang="en-US" altLang="zh-CN"/>
              <a:t>2</a:t>
            </a:r>
          </a:p>
        </p:txBody>
      </p:sp>
      <p:sp>
        <p:nvSpPr>
          <p:cNvPr id="21509" name="Rectangle 4"/>
          <p:cNvSpPr>
            <a:spLocks noGrp="1" noRot="1" noChangeArrowheads="1"/>
          </p:cNvSpPr>
          <p:nvPr>
            <p:ph type="body" idx="4294967295"/>
          </p:nvPr>
        </p:nvSpPr>
        <p:spPr>
          <a:xfrm>
            <a:off x="990600" y="1600200"/>
            <a:ext cx="8153400" cy="4498975"/>
          </a:xfrm>
        </p:spPr>
        <p:txBody>
          <a:bodyPr/>
          <a:lstStyle/>
          <a:p>
            <a:pPr eaLnBrk="1" hangingPunct="1"/>
            <a:endParaRPr lang="en-US" altLang="zh-CN" b="1"/>
          </a:p>
          <a:p>
            <a:pPr eaLnBrk="1" hangingPunct="1">
              <a:buFont typeface="Wingdings" pitchFamily="2" charset="2"/>
              <a:buNone/>
            </a:pPr>
            <a:endParaRPr lang="en-US" altLang="zh-CN" b="1"/>
          </a:p>
        </p:txBody>
      </p:sp>
      <p:pic>
        <p:nvPicPr>
          <p:cNvPr id="21510"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1295400"/>
            <a:ext cx="7162800" cy="41417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cap="sq">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21511" name="Rectangle 6"/>
          <p:cNvSpPr>
            <a:spLocks noChangeArrowheads="1"/>
          </p:cNvSpPr>
          <p:nvPr/>
        </p:nvSpPr>
        <p:spPr bwMode="auto">
          <a:xfrm>
            <a:off x="2514600" y="1524000"/>
            <a:ext cx="64135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zh-CN" altLang="en-US"/>
              <a:t>鲑鱼</a:t>
            </a:r>
          </a:p>
        </p:txBody>
      </p:sp>
      <p:sp>
        <p:nvSpPr>
          <p:cNvPr id="21512" name="Rectangle 7"/>
          <p:cNvSpPr>
            <a:spLocks noChangeArrowheads="1"/>
          </p:cNvSpPr>
          <p:nvPr/>
        </p:nvSpPr>
        <p:spPr bwMode="auto">
          <a:xfrm>
            <a:off x="6248400" y="1828800"/>
            <a:ext cx="64135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zh-CN" altLang="en-US"/>
              <a:t>鲈鱼</a:t>
            </a:r>
          </a:p>
        </p:txBody>
      </p:sp>
      <p:sp>
        <p:nvSpPr>
          <p:cNvPr id="21513" name="Text Box 8"/>
          <p:cNvSpPr txBox="1">
            <a:spLocks noChangeArrowheads="1"/>
          </p:cNvSpPr>
          <p:nvPr/>
        </p:nvSpPr>
        <p:spPr bwMode="auto">
          <a:xfrm>
            <a:off x="1600200" y="5334000"/>
            <a:ext cx="5508625" cy="9461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2800"/>
              <a:t>能够做到完美分类，</a:t>
            </a:r>
          </a:p>
          <a:p>
            <a:pPr eaLnBrk="1" hangingPunct="1"/>
            <a:r>
              <a:rPr lang="zh-CN" altLang="en-US" sz="2800"/>
              <a:t>但是推广能力差</a:t>
            </a:r>
            <a:r>
              <a:rPr lang="en-US" altLang="zh-CN" sz="2800"/>
              <a:t>(</a:t>
            </a:r>
            <a:r>
              <a:rPr lang="en-US" altLang="zh-CN" sz="2400" i="1"/>
              <a:t>poor generalization</a:t>
            </a:r>
            <a:r>
              <a:rPr lang="en-US" altLang="zh-CN" sz="2800"/>
              <a:t>)</a:t>
            </a:r>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Date Placeholder 3"/>
          <p:cNvSpPr>
            <a:spLocks noGrp="1"/>
          </p:cNvSpPr>
          <p:nvPr>
            <p:ph type="dt" sz="quarter" idx="10"/>
          </p:nvPr>
        </p:nvSpPr>
        <p:spPr>
          <a:noFill/>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fld id="{D61ACD0A-8412-41FE-8AC5-4310DBB161E4}" type="datetime1">
              <a:rPr lang="zh-CN" altLang="en-US" smtClean="0"/>
              <a:pPr eaLnBrk="1" hangingPunct="1"/>
              <a:t>2020/10/9</a:t>
            </a:fld>
            <a:endParaRPr lang="zh-CN" altLang="zh-CN"/>
          </a:p>
        </p:txBody>
      </p:sp>
      <p:sp>
        <p:nvSpPr>
          <p:cNvPr id="22531" name="Slide Number Placeholder 5"/>
          <p:cNvSpPr>
            <a:spLocks noGrp="1"/>
          </p:cNvSpPr>
          <p:nvPr>
            <p:ph type="sldNum" sz="quarter" idx="12"/>
          </p:nvPr>
        </p:nvSpPr>
        <p:spPr>
          <a:noFill/>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fld id="{98CF52BE-81E3-4D1D-BBB8-CB8C407B9CA7}" type="slidenum">
              <a:rPr lang="en-US" altLang="zh-CN" smtClean="0"/>
              <a:pPr eaLnBrk="1" hangingPunct="1"/>
              <a:t>19</a:t>
            </a:fld>
            <a:endParaRPr lang="en-US" altLang="zh-CN"/>
          </a:p>
        </p:txBody>
      </p:sp>
      <p:sp>
        <p:nvSpPr>
          <p:cNvPr id="22532" name="Rectangle 2"/>
          <p:cNvSpPr>
            <a:spLocks noGrp="1" noRot="1" noChangeArrowheads="1"/>
          </p:cNvSpPr>
          <p:nvPr>
            <p:ph type="title"/>
          </p:nvPr>
        </p:nvSpPr>
        <p:spPr/>
        <p:txBody>
          <a:bodyPr/>
          <a:lstStyle/>
          <a:p>
            <a:pPr eaLnBrk="1" hangingPunct="1"/>
            <a:r>
              <a:rPr lang="zh-CN" altLang="en-US"/>
              <a:t>判决模型</a:t>
            </a:r>
            <a:r>
              <a:rPr lang="en-US" altLang="zh-CN"/>
              <a:t>3</a:t>
            </a:r>
          </a:p>
        </p:txBody>
      </p:sp>
      <p:pic>
        <p:nvPicPr>
          <p:cNvPr id="22533" name="Picture 4"/>
          <p:cNvPicPr>
            <a:picLocks noGrp="1" noChangeAspect="1" noChangeArrowheads="1"/>
          </p:cNvPicPr>
          <p:nvPr>
            <p:ph type="body" idx="4294967295"/>
          </p:nvPr>
        </p:nvPicPr>
        <p:blipFill>
          <a:blip r:embed="rId2">
            <a:extLst>
              <a:ext uri="{28A0092B-C50C-407E-A947-70E740481C1C}">
                <a14:useLocalDpi xmlns:a14="http://schemas.microsoft.com/office/drawing/2010/main" val="0"/>
              </a:ext>
            </a:extLst>
          </a:blip>
          <a:srcRect/>
          <a:stretch>
            <a:fillRect/>
          </a:stretch>
        </p:blipFill>
        <p:spPr>
          <a:xfrm>
            <a:off x="247650" y="1524000"/>
            <a:ext cx="8896350" cy="4135438"/>
          </a:xfrm>
        </p:spPr>
      </p:pic>
      <p:sp>
        <p:nvSpPr>
          <p:cNvPr id="22534" name="Rectangle 5"/>
          <p:cNvSpPr>
            <a:spLocks noChangeArrowheads="1"/>
          </p:cNvSpPr>
          <p:nvPr/>
        </p:nvSpPr>
        <p:spPr bwMode="auto">
          <a:xfrm>
            <a:off x="1447800" y="1676400"/>
            <a:ext cx="64135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zh-CN" altLang="en-US"/>
              <a:t>鲑鱼</a:t>
            </a:r>
          </a:p>
        </p:txBody>
      </p:sp>
      <p:sp>
        <p:nvSpPr>
          <p:cNvPr id="22535" name="Rectangle 6"/>
          <p:cNvSpPr>
            <a:spLocks noChangeArrowheads="1"/>
          </p:cNvSpPr>
          <p:nvPr/>
        </p:nvSpPr>
        <p:spPr bwMode="auto">
          <a:xfrm>
            <a:off x="6477000" y="1905000"/>
            <a:ext cx="64135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zh-CN" altLang="en-US"/>
              <a:t>鲈鱼</a:t>
            </a:r>
          </a:p>
        </p:txBody>
      </p:sp>
      <p:sp>
        <p:nvSpPr>
          <p:cNvPr id="22536" name="Text Box 7"/>
          <p:cNvSpPr txBox="1">
            <a:spLocks noChangeArrowheads="1"/>
          </p:cNvSpPr>
          <p:nvPr/>
        </p:nvSpPr>
        <p:spPr bwMode="auto">
          <a:xfrm>
            <a:off x="533400" y="5791200"/>
            <a:ext cx="8362950" cy="5191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2800"/>
              <a:t>分类性能和复杂度的最优折中，具有较好的推广能力</a:t>
            </a: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Date Placeholder 3"/>
          <p:cNvSpPr>
            <a:spLocks noGrp="1"/>
          </p:cNvSpPr>
          <p:nvPr>
            <p:ph type="dt" sz="quarter" idx="10"/>
          </p:nvPr>
        </p:nvSpPr>
        <p:spPr>
          <a:noFill/>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fld id="{C5F45CBB-0647-4427-A350-FBE1C7277745}" type="datetime1">
              <a:rPr lang="zh-CN" altLang="en-US" smtClean="0"/>
              <a:pPr eaLnBrk="1" hangingPunct="1"/>
              <a:t>2020/10/9</a:t>
            </a:fld>
            <a:endParaRPr lang="zh-CN" altLang="zh-CN"/>
          </a:p>
        </p:txBody>
      </p:sp>
      <p:sp>
        <p:nvSpPr>
          <p:cNvPr id="5123" name="Slide Number Placeholder 5"/>
          <p:cNvSpPr>
            <a:spLocks noGrp="1"/>
          </p:cNvSpPr>
          <p:nvPr>
            <p:ph type="sldNum" sz="quarter" idx="12"/>
          </p:nvPr>
        </p:nvSpPr>
        <p:spPr>
          <a:noFill/>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fld id="{E8A55C4D-1AE8-400E-9716-AFC070E794BC}" type="slidenum">
              <a:rPr lang="en-US" altLang="zh-CN" smtClean="0"/>
              <a:pPr eaLnBrk="1" hangingPunct="1"/>
              <a:t>2</a:t>
            </a:fld>
            <a:endParaRPr lang="en-US" altLang="zh-CN"/>
          </a:p>
        </p:txBody>
      </p:sp>
      <p:sp>
        <p:nvSpPr>
          <p:cNvPr id="5124" name="Rectangle 2"/>
          <p:cNvSpPr>
            <a:spLocks noGrp="1" noRot="1" noChangeArrowheads="1"/>
          </p:cNvSpPr>
          <p:nvPr>
            <p:ph type="title"/>
          </p:nvPr>
        </p:nvSpPr>
        <p:spPr/>
        <p:txBody>
          <a:bodyPr/>
          <a:lstStyle/>
          <a:p>
            <a:pPr eaLnBrk="1" hangingPunct="1"/>
            <a:r>
              <a:rPr lang="en-US" altLang="zh-CN"/>
              <a:t>1.1 </a:t>
            </a:r>
            <a:r>
              <a:rPr lang="zh-CN" altLang="en-US"/>
              <a:t>什么是模式识别？</a:t>
            </a:r>
          </a:p>
        </p:txBody>
      </p:sp>
      <p:sp>
        <p:nvSpPr>
          <p:cNvPr id="5125" name="Rectangle 3"/>
          <p:cNvSpPr>
            <a:spLocks noGrp="1" noRot="1" noChangeArrowheads="1"/>
          </p:cNvSpPr>
          <p:nvPr>
            <p:ph type="body" idx="1"/>
          </p:nvPr>
        </p:nvSpPr>
        <p:spPr>
          <a:xfrm>
            <a:off x="609600" y="1600200"/>
            <a:ext cx="8153400" cy="4572000"/>
          </a:xfrm>
        </p:spPr>
        <p:txBody>
          <a:bodyPr/>
          <a:lstStyle/>
          <a:p>
            <a:pPr eaLnBrk="1" hangingPunct="1"/>
            <a:r>
              <a:rPr lang="zh-CN" altLang="en-US" dirty="0"/>
              <a:t>模式识别的发展</a:t>
            </a:r>
          </a:p>
          <a:p>
            <a:pPr lvl="1" eaLnBrk="1" hangingPunct="1"/>
            <a:r>
              <a:rPr lang="zh-CN" altLang="en-US" dirty="0"/>
              <a:t>模式识别是</a:t>
            </a:r>
            <a:r>
              <a:rPr lang="en-US" altLang="zh-CN" dirty="0"/>
              <a:t>20</a:t>
            </a:r>
            <a:r>
              <a:rPr lang="zh-CN" altLang="en-US" dirty="0"/>
              <a:t>世纪</a:t>
            </a:r>
            <a:r>
              <a:rPr lang="en-US" altLang="zh-CN" dirty="0"/>
              <a:t>60</a:t>
            </a:r>
            <a:r>
              <a:rPr lang="zh-CN" altLang="en-US" dirty="0"/>
              <a:t>年代初以来迅速发展的一门学科，推动了人工智能技术以及图像处理、信号处理、多媒体技术、计算机视觉、机器学习等多种学科的发展，扩大了计算机应用的领域。</a:t>
            </a:r>
          </a:p>
          <a:p>
            <a:pPr eaLnBrk="1" hangingPunct="1"/>
            <a:r>
              <a:rPr lang="zh-CN" altLang="en-US" dirty="0"/>
              <a:t>模式识别的概念</a:t>
            </a:r>
          </a:p>
          <a:p>
            <a:pPr lvl="1" eaLnBrk="1" hangingPunct="1"/>
            <a:r>
              <a:rPr lang="zh-CN" altLang="en-US" dirty="0"/>
              <a:t>研究如何使机器具有识别、分类能力的学科。</a:t>
            </a:r>
            <a:endParaRPr lang="en-US" altLang="zh-CN" dirty="0"/>
          </a:p>
          <a:p>
            <a:pPr lvl="1" eaLnBrk="1" hangingPunct="1"/>
            <a:r>
              <a:rPr lang="zh-CN" altLang="en-US" dirty="0"/>
              <a:t>模式识别是利用计算机自动地（或人尽量少地干涉）把待识别的模式分配到各自的模式类中。</a:t>
            </a:r>
          </a:p>
          <a:p>
            <a:pPr lvl="1" eaLnBrk="1" hangingPunct="1"/>
            <a:endParaRPr lang="zh-CN"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Date Placeholder 3"/>
          <p:cNvSpPr>
            <a:spLocks noGrp="1"/>
          </p:cNvSpPr>
          <p:nvPr>
            <p:ph type="dt" sz="quarter" idx="10"/>
          </p:nvPr>
        </p:nvSpPr>
        <p:spPr>
          <a:noFill/>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fld id="{1204CC85-35A0-4167-B65E-F19FE26BDF21}" type="datetime1">
              <a:rPr lang="zh-CN" altLang="en-US" smtClean="0"/>
              <a:pPr eaLnBrk="1" hangingPunct="1"/>
              <a:t>2020/10/9</a:t>
            </a:fld>
            <a:endParaRPr lang="zh-CN" altLang="zh-CN" dirty="0"/>
          </a:p>
        </p:txBody>
      </p:sp>
      <p:sp>
        <p:nvSpPr>
          <p:cNvPr id="23555" name="Slide Number Placeholder 4"/>
          <p:cNvSpPr>
            <a:spLocks noGrp="1"/>
          </p:cNvSpPr>
          <p:nvPr>
            <p:ph type="sldNum" sz="quarter" idx="12"/>
          </p:nvPr>
        </p:nvSpPr>
        <p:spPr>
          <a:noFill/>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fld id="{7D9194CC-5816-4624-A6B0-8F2EE2FAF7E0}" type="slidenum">
              <a:rPr lang="en-US" altLang="zh-CN" smtClean="0"/>
              <a:pPr eaLnBrk="1" hangingPunct="1"/>
              <a:t>20</a:t>
            </a:fld>
            <a:endParaRPr lang="en-US" altLang="zh-CN"/>
          </a:p>
        </p:txBody>
      </p:sp>
      <p:sp>
        <p:nvSpPr>
          <p:cNvPr id="23556" name="Rectangle 4"/>
          <p:cNvSpPr>
            <a:spLocks noChangeArrowheads="1"/>
          </p:cNvSpPr>
          <p:nvPr/>
        </p:nvSpPr>
        <p:spPr bwMode="auto">
          <a:xfrm>
            <a:off x="476250" y="471488"/>
            <a:ext cx="8326438" cy="143986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0" tIns="0" rIns="0" bIns="0" anchor="ctr">
            <a:spAutoFit/>
          </a:bodyPr>
          <a:lstStyle/>
          <a:p>
            <a:pPr>
              <a:lnSpc>
                <a:spcPct val="130000"/>
              </a:lnSpc>
            </a:pPr>
            <a:r>
              <a:rPr lang="zh-CN" altLang="en-US" sz="2400" b="1"/>
              <a:t>例</a:t>
            </a:r>
            <a:r>
              <a:rPr lang="en-US" altLang="zh-CN" sz="2400" b="1"/>
              <a:t>1.3  </a:t>
            </a:r>
            <a:r>
              <a:rPr lang="zh-CN" altLang="en-US" sz="2400" b="1"/>
              <a:t>生物识别技术。 </a:t>
            </a:r>
          </a:p>
          <a:p>
            <a:pPr>
              <a:lnSpc>
                <a:spcPct val="130000"/>
              </a:lnSpc>
            </a:pPr>
            <a:r>
              <a:rPr lang="zh-CN" altLang="en-US" sz="2400" b="1"/>
              <a:t>        根据每个人独有的可以采样和测量的生物学特征（生理特征）和行为学特征进行身份识别的技术。 </a:t>
            </a:r>
          </a:p>
        </p:txBody>
      </p:sp>
      <p:sp>
        <p:nvSpPr>
          <p:cNvPr id="7" name="Rectangle 5"/>
          <p:cNvSpPr>
            <a:spLocks noChangeArrowheads="1"/>
          </p:cNvSpPr>
          <p:nvPr/>
        </p:nvSpPr>
        <p:spPr bwMode="auto">
          <a:xfrm>
            <a:off x="217488" y="2305050"/>
            <a:ext cx="8769350" cy="336073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0" tIns="0" rIns="0" bIns="0">
            <a:spAutoFit/>
          </a:bodyPr>
          <a:lstStyle/>
          <a:p>
            <a:pPr indent="304800">
              <a:lnSpc>
                <a:spcPct val="130000"/>
              </a:lnSpc>
            </a:pPr>
            <a:r>
              <a:rPr lang="en-US" altLang="zh-CN" sz="2400" b="1" dirty="0"/>
              <a:t>1</a:t>
            </a:r>
            <a:r>
              <a:rPr lang="zh-CN" altLang="en-US" sz="2400" b="1" dirty="0"/>
              <a:t>）指纹识别：最早、最成熟的识别技术。</a:t>
            </a:r>
          </a:p>
          <a:p>
            <a:pPr indent="304800">
              <a:lnSpc>
                <a:spcPct val="130000"/>
              </a:lnSpc>
            </a:pPr>
            <a:r>
              <a:rPr lang="en-US" altLang="zh-CN" sz="2400" b="1" dirty="0"/>
              <a:t>2</a:t>
            </a:r>
            <a:r>
              <a:rPr lang="zh-CN" altLang="en-US" sz="2400" b="1" dirty="0"/>
              <a:t>）掌纹识别：研究纹线上某几个点的幅值（灰度值）、线长</a:t>
            </a:r>
          </a:p>
          <a:p>
            <a:pPr indent="304800">
              <a:lnSpc>
                <a:spcPct val="130000"/>
              </a:lnSpc>
            </a:pPr>
            <a:r>
              <a:rPr lang="zh-CN" altLang="en-US" sz="2400" b="1" dirty="0"/>
              <a:t>                          与线所对应的角之比等特征。</a:t>
            </a:r>
          </a:p>
          <a:p>
            <a:pPr indent="304800">
              <a:lnSpc>
                <a:spcPct val="130000"/>
              </a:lnSpc>
            </a:pPr>
            <a:r>
              <a:rPr lang="en-US" altLang="zh-CN" sz="2400" b="1" dirty="0"/>
              <a:t>3</a:t>
            </a:r>
            <a:r>
              <a:rPr lang="zh-CN" altLang="en-US" sz="2400" b="1" dirty="0"/>
              <a:t>）人脸识别： </a:t>
            </a:r>
          </a:p>
          <a:p>
            <a:pPr indent="304800">
              <a:lnSpc>
                <a:spcPct val="130000"/>
              </a:lnSpc>
            </a:pPr>
            <a:r>
              <a:rPr lang="en-US" altLang="zh-CN" sz="2400" b="1" dirty="0"/>
              <a:t>4</a:t>
            </a:r>
            <a:r>
              <a:rPr lang="zh-CN" altLang="en-US" sz="2400" b="1" dirty="0"/>
              <a:t>）虹膜识别： </a:t>
            </a:r>
          </a:p>
          <a:p>
            <a:pPr indent="304800">
              <a:lnSpc>
                <a:spcPct val="130000"/>
              </a:lnSpc>
            </a:pPr>
            <a:r>
              <a:rPr lang="en-US" altLang="zh-CN" sz="2400" b="1" dirty="0"/>
              <a:t>5</a:t>
            </a:r>
            <a:r>
              <a:rPr lang="zh-CN" altLang="en-US" sz="2400" b="1" dirty="0"/>
              <a:t>）签名识别</a:t>
            </a:r>
          </a:p>
          <a:p>
            <a:pPr indent="304800">
              <a:lnSpc>
                <a:spcPct val="130000"/>
              </a:lnSpc>
            </a:pPr>
            <a:r>
              <a:rPr lang="en-US" altLang="zh-CN" sz="2400" b="1" dirty="0"/>
              <a:t>6</a:t>
            </a:r>
            <a:r>
              <a:rPr lang="zh-CN" altLang="en-US" sz="2400" b="1" dirty="0"/>
              <a:t>）击键分析 </a:t>
            </a:r>
            <a:endParaRPr lang="en-US" altLang="zh-CN" sz="2400" b="1" dirty="0"/>
          </a:p>
        </p:txBody>
      </p:sp>
      <p:sp>
        <p:nvSpPr>
          <p:cNvPr id="8" name="Rectangle 7"/>
          <p:cNvSpPr>
            <a:spLocks noChangeArrowheads="1"/>
          </p:cNvSpPr>
          <p:nvPr/>
        </p:nvSpPr>
        <p:spPr bwMode="auto">
          <a:xfrm>
            <a:off x="1524000" y="5672138"/>
            <a:ext cx="4824413" cy="5191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indent="304800">
              <a:lnSpc>
                <a:spcPct val="130000"/>
              </a:lnSpc>
            </a:pPr>
            <a:r>
              <a:rPr lang="zh-CN" altLang="en-US" sz="2400" b="1"/>
              <a:t>还有没有其他的生物识别技术？</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7">
                                            <p:txEl>
                                              <p:pRg st="1" end="1"/>
                                            </p:txEl>
                                          </p:spTgt>
                                        </p:tgtEl>
                                        <p:attrNameLst>
                                          <p:attrName>style.visibility</p:attrName>
                                        </p:attrNameLst>
                                      </p:cBhvr>
                                      <p:to>
                                        <p:strVal val="visible"/>
                                      </p:to>
                                    </p:set>
                                    <p:animEffect transition="in" filter="fade">
                                      <p:cBhvr>
                                        <p:cTn id="10" dur="500"/>
                                        <p:tgtEl>
                                          <p:spTgt spid="7">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animEffect transition="in" filter="fade">
                                      <p:cBhvr>
                                        <p:cTn id="13" dur="500"/>
                                        <p:tgtEl>
                                          <p:spTgt spid="7">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7">
                                            <p:txEl>
                                              <p:pRg st="3" end="3"/>
                                            </p:txEl>
                                          </p:spTgt>
                                        </p:tgtEl>
                                        <p:attrNameLst>
                                          <p:attrName>style.visibility</p:attrName>
                                        </p:attrNameLst>
                                      </p:cBhvr>
                                      <p:to>
                                        <p:strVal val="visible"/>
                                      </p:to>
                                    </p:set>
                                    <p:animEffect transition="in" filter="fade">
                                      <p:cBhvr>
                                        <p:cTn id="16" dur="500"/>
                                        <p:tgtEl>
                                          <p:spTgt spid="7">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animEffect transition="in" filter="fade">
                                      <p:cBhvr>
                                        <p:cTn id="19" dur="500"/>
                                        <p:tgtEl>
                                          <p:spTgt spid="7">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7">
                                            <p:txEl>
                                              <p:pRg st="5" end="5"/>
                                            </p:txEl>
                                          </p:spTgt>
                                        </p:tgtEl>
                                        <p:attrNameLst>
                                          <p:attrName>style.visibility</p:attrName>
                                        </p:attrNameLst>
                                      </p:cBhvr>
                                      <p:to>
                                        <p:strVal val="visible"/>
                                      </p:to>
                                    </p:set>
                                    <p:animEffect transition="in" filter="fade">
                                      <p:cBhvr>
                                        <p:cTn id="22" dur="500"/>
                                        <p:tgtEl>
                                          <p:spTgt spid="7">
                                            <p:txEl>
                                              <p:pRg st="5" end="5"/>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7">
                                            <p:txEl>
                                              <p:pRg st="6" end="6"/>
                                            </p:txEl>
                                          </p:spTgt>
                                        </p:tgtEl>
                                        <p:attrNameLst>
                                          <p:attrName>style.visibility</p:attrName>
                                        </p:attrNameLst>
                                      </p:cBhvr>
                                      <p:to>
                                        <p:strVal val="visible"/>
                                      </p:to>
                                    </p:set>
                                    <p:animEffect transition="in" filter="fade">
                                      <p:cBhvr>
                                        <p:cTn id="25" dur="500"/>
                                        <p:tgtEl>
                                          <p:spTgt spid="7">
                                            <p:txEl>
                                              <p:pRg st="6" end="6"/>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 presetClass="entr" presetSubtype="4" fill="hold" nodeType="clickEffect">
                                  <p:stCondLst>
                                    <p:cond delay="0"/>
                                  </p:stCondLst>
                                  <p:childTnLst>
                                    <p:set>
                                      <p:cBhvr>
                                        <p:cTn id="29" dur="1" fill="hold">
                                          <p:stCondLst>
                                            <p:cond delay="0"/>
                                          </p:stCondLst>
                                        </p:cTn>
                                        <p:tgtEl>
                                          <p:spTgt spid="8">
                                            <p:txEl>
                                              <p:pRg st="0" end="0"/>
                                            </p:txEl>
                                          </p:spTgt>
                                        </p:tgtEl>
                                        <p:attrNameLst>
                                          <p:attrName>style.visibility</p:attrName>
                                        </p:attrNameLst>
                                      </p:cBhvr>
                                      <p:to>
                                        <p:strVal val="visible"/>
                                      </p:to>
                                    </p:set>
                                    <p:anim calcmode="lin" valueType="num">
                                      <p:cBhvr additive="base">
                                        <p:cTn id="30"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4"/>
          <p:cNvSpPr>
            <a:spLocks noChangeArrowheads="1"/>
          </p:cNvSpPr>
          <p:nvPr/>
        </p:nvSpPr>
        <p:spPr bwMode="auto">
          <a:xfrm>
            <a:off x="452438" y="382588"/>
            <a:ext cx="4565650" cy="36512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0" tIns="0" rIns="0" bIns="0" anchor="ctr">
            <a:spAutoFit/>
          </a:bodyPr>
          <a:lstStyle/>
          <a:p>
            <a:r>
              <a:rPr lang="en-US" altLang="zh-CN" sz="2400" b="1"/>
              <a:t>1.2.2  </a:t>
            </a:r>
            <a:r>
              <a:rPr lang="zh-CN" altLang="en-US" sz="2400" b="1"/>
              <a:t>模式识别系统组成</a:t>
            </a:r>
          </a:p>
        </p:txBody>
      </p:sp>
      <p:sp>
        <p:nvSpPr>
          <p:cNvPr id="24579" name="Text Box 6"/>
          <p:cNvSpPr txBox="1">
            <a:spLocks noChangeArrowheads="1"/>
          </p:cNvSpPr>
          <p:nvPr/>
        </p:nvSpPr>
        <p:spPr bwMode="auto">
          <a:xfrm>
            <a:off x="6281738" y="2659063"/>
            <a:ext cx="1393825" cy="3889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FFFFFF"/>
                </a:solidFill>
                <a:miter lim="800000"/>
                <a:headEnd/>
                <a:tailEnd/>
              </a14:hiddenLine>
            </a:ext>
          </a:extLst>
        </p:spPr>
        <p:txBody>
          <a:bodyPr lIns="0" tIns="0" rIns="0" bIns="72000">
            <a:spAutoFit/>
          </a:bodyPr>
          <a:lstStyle>
            <a:lvl1pPr indent="304800"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lnSpc>
                <a:spcPct val="130000"/>
              </a:lnSpc>
            </a:pPr>
            <a:r>
              <a:rPr lang="zh-CN" altLang="en-US" sz="1600" b="1">
                <a:solidFill>
                  <a:srgbClr val="000000"/>
                </a:solidFill>
                <a:latin typeface="Times New Roman" pitchFamily="18" charset="0"/>
              </a:rPr>
              <a:t>学习过程</a:t>
            </a:r>
          </a:p>
        </p:txBody>
      </p:sp>
      <p:sp>
        <p:nvSpPr>
          <p:cNvPr id="24580" name="Text Box 8"/>
          <p:cNvSpPr txBox="1">
            <a:spLocks noChangeArrowheads="1"/>
          </p:cNvSpPr>
          <p:nvPr/>
        </p:nvSpPr>
        <p:spPr bwMode="auto">
          <a:xfrm>
            <a:off x="6281738" y="768350"/>
            <a:ext cx="1211262" cy="3889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FFFFFF"/>
                </a:solidFill>
                <a:miter lim="800000"/>
                <a:headEnd/>
                <a:tailEnd/>
              </a14:hiddenLine>
            </a:ext>
          </a:extLst>
        </p:spPr>
        <p:txBody>
          <a:bodyPr lIns="0" tIns="0" rIns="0" bIns="72000">
            <a:spAutoFit/>
          </a:bodyPr>
          <a:lstStyle>
            <a:lvl1pPr indent="304800"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just" eaLnBrk="1" hangingPunct="1">
              <a:lnSpc>
                <a:spcPct val="130000"/>
              </a:lnSpc>
            </a:pPr>
            <a:r>
              <a:rPr lang="zh-CN" altLang="en-US" sz="1600" b="1">
                <a:solidFill>
                  <a:srgbClr val="000000"/>
                </a:solidFill>
                <a:latin typeface="Times New Roman" pitchFamily="18" charset="0"/>
              </a:rPr>
              <a:t>判决过程</a:t>
            </a:r>
          </a:p>
        </p:txBody>
      </p:sp>
      <p:sp>
        <p:nvSpPr>
          <p:cNvPr id="24581" name="Line 9"/>
          <p:cNvSpPr>
            <a:spLocks noChangeShapeType="1"/>
          </p:cNvSpPr>
          <p:nvPr/>
        </p:nvSpPr>
        <p:spPr bwMode="auto">
          <a:xfrm>
            <a:off x="7767638" y="1443038"/>
            <a:ext cx="733425" cy="0"/>
          </a:xfrm>
          <a:prstGeom prst="line">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24582" name="Line 10"/>
          <p:cNvSpPr>
            <a:spLocks noChangeShapeType="1"/>
          </p:cNvSpPr>
          <p:nvPr/>
        </p:nvSpPr>
        <p:spPr bwMode="auto">
          <a:xfrm>
            <a:off x="7996238" y="2381250"/>
            <a:ext cx="490537" cy="6350"/>
          </a:xfrm>
          <a:prstGeom prst="line">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24583" name="AutoShape 11"/>
          <p:cNvSpPr>
            <a:spLocks noChangeArrowheads="1"/>
          </p:cNvSpPr>
          <p:nvPr/>
        </p:nvSpPr>
        <p:spPr bwMode="auto">
          <a:xfrm>
            <a:off x="6056313" y="2163763"/>
            <a:ext cx="1944687" cy="407987"/>
          </a:xfrm>
          <a:prstGeom prst="flowChartProcess">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lIns="74981" tIns="37490" rIns="74981" bIns="72000" anchor="ctr"/>
          <a:lstStyle/>
          <a:p>
            <a:pPr indent="304800">
              <a:lnSpc>
                <a:spcPct val="130000"/>
              </a:lnSpc>
            </a:pPr>
            <a:r>
              <a:rPr lang="zh-CN" altLang="en-US" sz="1600" b="1"/>
              <a:t>分类规则训练</a:t>
            </a:r>
          </a:p>
        </p:txBody>
      </p:sp>
      <p:sp>
        <p:nvSpPr>
          <p:cNvPr id="24584" name="AutoShape 12"/>
          <p:cNvSpPr>
            <a:spLocks noChangeArrowheads="1"/>
          </p:cNvSpPr>
          <p:nvPr/>
        </p:nvSpPr>
        <p:spPr bwMode="auto">
          <a:xfrm>
            <a:off x="6327775" y="1217613"/>
            <a:ext cx="1439863" cy="419100"/>
          </a:xfrm>
          <a:prstGeom prst="flowChartProcess">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lIns="0" tIns="0" rIns="0" bIns="72000" anchor="ctr"/>
          <a:lstStyle/>
          <a:p>
            <a:pPr indent="304800">
              <a:lnSpc>
                <a:spcPct val="130000"/>
              </a:lnSpc>
            </a:pPr>
            <a:r>
              <a:rPr lang="zh-CN" altLang="en-US" sz="1600" b="1"/>
              <a:t>分类决策</a:t>
            </a:r>
          </a:p>
        </p:txBody>
      </p:sp>
      <p:sp>
        <p:nvSpPr>
          <p:cNvPr id="24585" name="Line 13"/>
          <p:cNvSpPr>
            <a:spLocks noChangeShapeType="1"/>
          </p:cNvSpPr>
          <p:nvPr/>
        </p:nvSpPr>
        <p:spPr bwMode="auto">
          <a:xfrm flipH="1" flipV="1">
            <a:off x="7045325" y="1624013"/>
            <a:ext cx="14288" cy="520700"/>
          </a:xfrm>
          <a:prstGeom prst="line">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24586" name="Line 15"/>
          <p:cNvSpPr>
            <a:spLocks noChangeShapeType="1"/>
          </p:cNvSpPr>
          <p:nvPr/>
        </p:nvSpPr>
        <p:spPr bwMode="auto">
          <a:xfrm flipH="1">
            <a:off x="5562600" y="1398588"/>
            <a:ext cx="1588" cy="949325"/>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24587" name="AutoShape 16"/>
          <p:cNvSpPr>
            <a:spLocks noChangeArrowheads="1"/>
          </p:cNvSpPr>
          <p:nvPr/>
        </p:nvSpPr>
        <p:spPr bwMode="auto">
          <a:xfrm>
            <a:off x="476250" y="1630363"/>
            <a:ext cx="1395413" cy="406400"/>
          </a:xfrm>
          <a:prstGeom prst="flowChartProcess">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wrap="none" lIns="0" tIns="0" rIns="0" bIns="72000" anchor="ctr"/>
          <a:lstStyle/>
          <a:p>
            <a:pPr indent="304800">
              <a:lnSpc>
                <a:spcPct val="130000"/>
              </a:lnSpc>
            </a:pPr>
            <a:r>
              <a:rPr lang="zh-CN" altLang="en-US" sz="1600" b="1"/>
              <a:t>数据获取</a:t>
            </a:r>
          </a:p>
        </p:txBody>
      </p:sp>
      <p:sp>
        <p:nvSpPr>
          <p:cNvPr id="24588" name="AutoShape 17"/>
          <p:cNvSpPr>
            <a:spLocks noChangeArrowheads="1"/>
          </p:cNvSpPr>
          <p:nvPr/>
        </p:nvSpPr>
        <p:spPr bwMode="auto">
          <a:xfrm>
            <a:off x="2311400" y="1570038"/>
            <a:ext cx="1225550" cy="452437"/>
          </a:xfrm>
          <a:prstGeom prst="flowChartProcess">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wrap="none" lIns="0" tIns="0" rIns="0" bIns="72000" anchor="ctr"/>
          <a:lstStyle/>
          <a:p>
            <a:pPr indent="304800">
              <a:lnSpc>
                <a:spcPct val="130000"/>
              </a:lnSpc>
            </a:pPr>
            <a:r>
              <a:rPr lang="zh-CN" altLang="en-US" sz="1600" b="1"/>
              <a:t>预</a:t>
            </a:r>
            <a:r>
              <a:rPr lang="zh-CN" altLang="en-US" sz="1600" b="1">
                <a:solidFill>
                  <a:srgbClr val="AE0A06"/>
                </a:solidFill>
              </a:rPr>
              <a:t>处理</a:t>
            </a:r>
          </a:p>
        </p:txBody>
      </p:sp>
      <p:sp>
        <p:nvSpPr>
          <p:cNvPr id="24589" name="AutoShape 18"/>
          <p:cNvSpPr>
            <a:spLocks noChangeArrowheads="1"/>
          </p:cNvSpPr>
          <p:nvPr/>
        </p:nvSpPr>
        <p:spPr bwMode="auto">
          <a:xfrm>
            <a:off x="3924300" y="1504950"/>
            <a:ext cx="1368425" cy="715963"/>
          </a:xfrm>
          <a:prstGeom prst="flowChartProcess">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lIns="0" tIns="0" rIns="0" bIns="72000" anchor="ctr">
            <a:spAutoFit/>
          </a:bodyPr>
          <a:lstStyle/>
          <a:p>
            <a:pPr indent="304800">
              <a:lnSpc>
                <a:spcPct val="130000"/>
              </a:lnSpc>
            </a:pPr>
            <a:r>
              <a:rPr lang="zh-CN" altLang="en-US" sz="1600" b="1"/>
              <a:t>特征选择</a:t>
            </a:r>
          </a:p>
          <a:p>
            <a:pPr indent="304800">
              <a:lnSpc>
                <a:spcPct val="130000"/>
              </a:lnSpc>
            </a:pPr>
            <a:r>
              <a:rPr lang="zh-CN" altLang="en-US" sz="1600" b="1"/>
              <a:t> 或提取</a:t>
            </a:r>
          </a:p>
        </p:txBody>
      </p:sp>
      <p:sp>
        <p:nvSpPr>
          <p:cNvPr id="24590" name="Line 19"/>
          <p:cNvSpPr>
            <a:spLocks noChangeShapeType="1"/>
          </p:cNvSpPr>
          <p:nvPr/>
        </p:nvSpPr>
        <p:spPr bwMode="auto">
          <a:xfrm>
            <a:off x="5292725" y="1893888"/>
            <a:ext cx="285750" cy="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24591" name="Line 20"/>
          <p:cNvSpPr>
            <a:spLocks noChangeShapeType="1"/>
          </p:cNvSpPr>
          <p:nvPr/>
        </p:nvSpPr>
        <p:spPr bwMode="auto">
          <a:xfrm>
            <a:off x="5562600" y="1398588"/>
            <a:ext cx="765175" cy="0"/>
          </a:xfrm>
          <a:prstGeom prst="line">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24592" name="Line 21"/>
          <p:cNvSpPr>
            <a:spLocks noChangeShapeType="1"/>
          </p:cNvSpPr>
          <p:nvPr/>
        </p:nvSpPr>
        <p:spPr bwMode="auto">
          <a:xfrm>
            <a:off x="5562600" y="2343150"/>
            <a:ext cx="493713" cy="0"/>
          </a:xfrm>
          <a:prstGeom prst="line">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24593" name="Line 22"/>
          <p:cNvSpPr>
            <a:spLocks noChangeShapeType="1"/>
          </p:cNvSpPr>
          <p:nvPr/>
        </p:nvSpPr>
        <p:spPr bwMode="auto">
          <a:xfrm>
            <a:off x="1871663" y="1847850"/>
            <a:ext cx="449262" cy="0"/>
          </a:xfrm>
          <a:prstGeom prst="line">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24594" name="Line 23"/>
          <p:cNvSpPr>
            <a:spLocks noChangeShapeType="1"/>
          </p:cNvSpPr>
          <p:nvPr/>
        </p:nvSpPr>
        <p:spPr bwMode="auto">
          <a:xfrm flipV="1">
            <a:off x="3536950" y="1803400"/>
            <a:ext cx="360363" cy="17463"/>
          </a:xfrm>
          <a:prstGeom prst="line">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24595" name="Rectangle 28"/>
          <p:cNvSpPr>
            <a:spLocks noChangeArrowheads="1"/>
          </p:cNvSpPr>
          <p:nvPr/>
        </p:nvSpPr>
        <p:spPr bwMode="auto">
          <a:xfrm>
            <a:off x="0" y="3094038"/>
            <a:ext cx="9144000" cy="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lIns="0" tIns="0" rIns="0" bIns="0" anchor="ctr">
            <a:spAutoFit/>
          </a:bodyPr>
          <a:lstStyle/>
          <a:p>
            <a:endParaRPr lang="zh-CN" altLang="en-US"/>
          </a:p>
        </p:txBody>
      </p:sp>
      <p:sp>
        <p:nvSpPr>
          <p:cNvPr id="103453" name="Rectangle 29"/>
          <p:cNvSpPr>
            <a:spLocks noChangeArrowheads="1"/>
          </p:cNvSpPr>
          <p:nvPr/>
        </p:nvSpPr>
        <p:spPr bwMode="auto">
          <a:xfrm>
            <a:off x="522288" y="3363913"/>
            <a:ext cx="6429375" cy="36512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0" tIns="0" rIns="0" bIns="0" anchor="ctr">
            <a:spAutoFit/>
          </a:bodyPr>
          <a:lstStyle/>
          <a:p>
            <a:r>
              <a:rPr lang="zh-CN" altLang="en-US" sz="2400" b="1">
                <a:solidFill>
                  <a:srgbClr val="CC0000"/>
                </a:solidFill>
              </a:rPr>
              <a:t>注意：</a:t>
            </a:r>
            <a:r>
              <a:rPr lang="zh-CN" altLang="en-US" sz="2400">
                <a:solidFill>
                  <a:srgbClr val="660066"/>
                </a:solidFill>
              </a:rPr>
              <a:t>“处理”与“识别”两个概念的区别</a:t>
            </a:r>
          </a:p>
        </p:txBody>
      </p:sp>
      <p:grpSp>
        <p:nvGrpSpPr>
          <p:cNvPr id="103470" name="Group 46"/>
          <p:cNvGrpSpPr>
            <a:grpSpLocks/>
          </p:cNvGrpSpPr>
          <p:nvPr/>
        </p:nvGrpSpPr>
        <p:grpSpPr bwMode="auto">
          <a:xfrm>
            <a:off x="5383213" y="4011613"/>
            <a:ext cx="2563812" cy="1157287"/>
            <a:chOff x="3391" y="2275"/>
            <a:chExt cx="1615" cy="729"/>
          </a:xfrm>
        </p:grpSpPr>
        <p:sp>
          <p:nvSpPr>
            <p:cNvPr id="24610" name="Text Box 39"/>
            <p:cNvSpPr txBox="1">
              <a:spLocks noChangeArrowheads="1"/>
            </p:cNvSpPr>
            <p:nvPr/>
          </p:nvSpPr>
          <p:spPr bwMode="auto">
            <a:xfrm>
              <a:off x="3391" y="2559"/>
              <a:ext cx="1615" cy="44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FFFFFF"/>
                  </a:solidFill>
                  <a:miter lim="800000"/>
                  <a:headEnd/>
                  <a:tailEnd/>
                </a14:hiddenLine>
              </a:ext>
            </a:extLst>
          </p:spPr>
          <p:txBody>
            <a:bodyPr lIns="0" tIns="0" rIns="0" bIns="72000">
              <a:spAutoFit/>
            </a:bodyPr>
            <a:lstStyle>
              <a:lvl1pPr indent="304800"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just" eaLnBrk="1" hangingPunct="1">
                <a:lnSpc>
                  <a:spcPct val="130000"/>
                </a:lnSpc>
              </a:pPr>
              <a:r>
                <a:rPr lang="zh-CN" altLang="en-US" sz="1600" b="1">
                  <a:solidFill>
                    <a:srgbClr val="000000"/>
                  </a:solidFill>
                  <a:latin typeface="Times New Roman" pitchFamily="18" charset="0"/>
                </a:rPr>
                <a:t>具体的羊、猴</a:t>
              </a:r>
            </a:p>
            <a:p>
              <a:pPr algn="just" eaLnBrk="1" hangingPunct="1">
                <a:lnSpc>
                  <a:spcPct val="130000"/>
                </a:lnSpc>
              </a:pPr>
              <a:r>
                <a:rPr lang="zh-CN" altLang="en-US" sz="1600" b="1">
                  <a:solidFill>
                    <a:srgbClr val="000000"/>
                  </a:solidFill>
                  <a:latin typeface="Times New Roman" pitchFamily="18" charset="0"/>
                </a:rPr>
                <a:t>亩产量</a:t>
              </a:r>
              <a:r>
                <a:rPr lang="en-US" altLang="zh-CN" sz="1600" b="1">
                  <a:solidFill>
                    <a:srgbClr val="000000"/>
                  </a:solidFill>
                  <a:latin typeface="Times New Roman" pitchFamily="18" charset="0"/>
                </a:rPr>
                <a:t>1000</a:t>
              </a:r>
              <a:r>
                <a:rPr lang="zh-CN" altLang="en-US" sz="1600" b="1">
                  <a:solidFill>
                    <a:srgbClr val="000000"/>
                  </a:solidFill>
                  <a:latin typeface="Times New Roman" pitchFamily="18" charset="0"/>
                </a:rPr>
                <a:t>斤、地形特点</a:t>
              </a:r>
            </a:p>
          </p:txBody>
        </p:sp>
        <p:sp>
          <p:nvSpPr>
            <p:cNvPr id="24611" name="Text Box 27"/>
            <p:cNvSpPr txBox="1">
              <a:spLocks noChangeArrowheads="1"/>
            </p:cNvSpPr>
            <p:nvPr/>
          </p:nvSpPr>
          <p:spPr bwMode="auto">
            <a:xfrm>
              <a:off x="3560" y="2275"/>
              <a:ext cx="823" cy="24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FFFFFF"/>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1600" b="1">
                  <a:cs typeface="Arial" pitchFamily="34" charset="0"/>
                </a:rPr>
                <a:t>图像、语音</a:t>
              </a:r>
              <a:endParaRPr lang="zh-CN" altLang="en-US" sz="1600"/>
            </a:p>
          </p:txBody>
        </p:sp>
      </p:grpSp>
      <p:grpSp>
        <p:nvGrpSpPr>
          <p:cNvPr id="103465" name="Group 41"/>
          <p:cNvGrpSpPr>
            <a:grpSpLocks/>
          </p:cNvGrpSpPr>
          <p:nvPr/>
        </p:nvGrpSpPr>
        <p:grpSpPr bwMode="auto">
          <a:xfrm>
            <a:off x="1511300" y="4011613"/>
            <a:ext cx="1439863" cy="1090612"/>
            <a:chOff x="924" y="2245"/>
            <a:chExt cx="907" cy="687"/>
          </a:xfrm>
        </p:grpSpPr>
        <p:sp>
          <p:nvSpPr>
            <p:cNvPr id="24608" name="Text Box 38"/>
            <p:cNvSpPr txBox="1">
              <a:spLocks noChangeArrowheads="1"/>
            </p:cNvSpPr>
            <p:nvPr/>
          </p:nvSpPr>
          <p:spPr bwMode="auto">
            <a:xfrm>
              <a:off x="924" y="2529"/>
              <a:ext cx="879" cy="40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FFFFFF"/>
                  </a:solidFill>
                  <a:miter lim="800000"/>
                  <a:headEnd/>
                  <a:tailEnd/>
                </a14:hiddenLine>
              </a:ext>
            </a:extLst>
          </p:spPr>
          <p:txBody>
            <a:bodyPr lIns="0" tIns="0" rIns="0" bIns="0">
              <a:spAutoFit/>
            </a:bodyPr>
            <a:lstStyle>
              <a:lvl1pPr indent="304800"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just" eaLnBrk="1" hangingPunct="1">
                <a:lnSpc>
                  <a:spcPct val="130000"/>
                </a:lnSpc>
              </a:pPr>
              <a:r>
                <a:rPr lang="zh-CN" altLang="en-US" sz="1600" b="1">
                  <a:solidFill>
                    <a:srgbClr val="000000"/>
                  </a:solidFill>
                  <a:latin typeface="Times New Roman" pitchFamily="18" charset="0"/>
                </a:rPr>
                <a:t>动物照片</a:t>
              </a:r>
            </a:p>
            <a:p>
              <a:pPr algn="just" eaLnBrk="1" hangingPunct="1">
                <a:lnSpc>
                  <a:spcPct val="130000"/>
                </a:lnSpc>
              </a:pPr>
              <a:r>
                <a:rPr lang="zh-CN" altLang="en-US" sz="1600" b="1">
                  <a:solidFill>
                    <a:srgbClr val="000000"/>
                  </a:solidFill>
                  <a:latin typeface="Times New Roman" pitchFamily="18" charset="0"/>
                </a:rPr>
                <a:t>卫星照片</a:t>
              </a:r>
            </a:p>
          </p:txBody>
        </p:sp>
        <p:sp>
          <p:nvSpPr>
            <p:cNvPr id="24609" name="Text Box 26"/>
            <p:cNvSpPr txBox="1">
              <a:spLocks noChangeArrowheads="1"/>
            </p:cNvSpPr>
            <p:nvPr/>
          </p:nvSpPr>
          <p:spPr bwMode="auto">
            <a:xfrm>
              <a:off x="982" y="2245"/>
              <a:ext cx="849" cy="24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FFFFFF"/>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1600" b="1">
                  <a:cs typeface="Arial" pitchFamily="34" charset="0"/>
                </a:rPr>
                <a:t>图像、语音</a:t>
              </a:r>
              <a:endParaRPr lang="zh-CN" altLang="en-US" sz="1600" b="1"/>
            </a:p>
          </p:txBody>
        </p:sp>
      </p:grpSp>
      <p:grpSp>
        <p:nvGrpSpPr>
          <p:cNvPr id="103464" name="Group 40"/>
          <p:cNvGrpSpPr>
            <a:grpSpLocks/>
          </p:cNvGrpSpPr>
          <p:nvPr/>
        </p:nvGrpSpPr>
        <p:grpSpPr bwMode="auto">
          <a:xfrm>
            <a:off x="2816225" y="3967163"/>
            <a:ext cx="2817813" cy="1073150"/>
            <a:chOff x="1746" y="2217"/>
            <a:chExt cx="1775" cy="676"/>
          </a:xfrm>
        </p:grpSpPr>
        <p:sp>
          <p:nvSpPr>
            <p:cNvPr id="24602" name="Text Box 31"/>
            <p:cNvSpPr txBox="1">
              <a:spLocks noChangeArrowheads="1"/>
            </p:cNvSpPr>
            <p:nvPr/>
          </p:nvSpPr>
          <p:spPr bwMode="auto">
            <a:xfrm>
              <a:off x="2249" y="2217"/>
              <a:ext cx="659" cy="251"/>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lIns="0" tIns="0" rIns="0" bIns="72000">
              <a:spAutoFit/>
            </a:bodyPr>
            <a:lstStyle>
              <a:lvl1pPr indent="304800"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just" eaLnBrk="1" hangingPunct="1">
                <a:lnSpc>
                  <a:spcPct val="130000"/>
                </a:lnSpc>
              </a:pPr>
              <a:r>
                <a:rPr lang="zh-CN" altLang="en-US" sz="1600" b="1">
                  <a:solidFill>
                    <a:srgbClr val="000000"/>
                  </a:solidFill>
                  <a:latin typeface="Times New Roman" pitchFamily="18" charset="0"/>
                </a:rPr>
                <a:t>处理</a:t>
              </a:r>
            </a:p>
          </p:txBody>
        </p:sp>
        <p:sp>
          <p:nvSpPr>
            <p:cNvPr id="24603" name="Line 32"/>
            <p:cNvSpPr>
              <a:spLocks noChangeShapeType="1"/>
            </p:cNvSpPr>
            <p:nvPr/>
          </p:nvSpPr>
          <p:spPr bwMode="auto">
            <a:xfrm>
              <a:off x="1746" y="2358"/>
              <a:ext cx="508" cy="0"/>
            </a:xfrm>
            <a:prstGeom prst="line">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24604" name="Line 33"/>
            <p:cNvSpPr>
              <a:spLocks noChangeShapeType="1"/>
            </p:cNvSpPr>
            <p:nvPr/>
          </p:nvSpPr>
          <p:spPr bwMode="auto">
            <a:xfrm>
              <a:off x="2908" y="2358"/>
              <a:ext cx="613" cy="0"/>
            </a:xfrm>
            <a:prstGeom prst="line">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24605" name="Text Box 34"/>
            <p:cNvSpPr txBox="1">
              <a:spLocks noChangeArrowheads="1"/>
            </p:cNvSpPr>
            <p:nvPr/>
          </p:nvSpPr>
          <p:spPr bwMode="auto">
            <a:xfrm>
              <a:off x="2256" y="2642"/>
              <a:ext cx="652" cy="251"/>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lIns="0" tIns="0" rIns="0" bIns="72000">
              <a:spAutoFit/>
            </a:bodyPr>
            <a:lstStyle>
              <a:lvl1pPr indent="304800"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just" eaLnBrk="1" hangingPunct="1">
                <a:lnSpc>
                  <a:spcPct val="130000"/>
                </a:lnSpc>
              </a:pPr>
              <a:r>
                <a:rPr lang="zh-CN" altLang="en-US" sz="1600" b="1">
                  <a:solidFill>
                    <a:srgbClr val="000000"/>
                  </a:solidFill>
                  <a:latin typeface="Times New Roman" pitchFamily="18" charset="0"/>
                </a:rPr>
                <a:t>识别</a:t>
              </a:r>
            </a:p>
          </p:txBody>
        </p:sp>
        <p:sp>
          <p:nvSpPr>
            <p:cNvPr id="24606" name="Line 35"/>
            <p:cNvSpPr>
              <a:spLocks noChangeShapeType="1"/>
            </p:cNvSpPr>
            <p:nvPr/>
          </p:nvSpPr>
          <p:spPr bwMode="auto">
            <a:xfrm>
              <a:off x="1774" y="2755"/>
              <a:ext cx="482" cy="0"/>
            </a:xfrm>
            <a:prstGeom prst="line">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24607" name="Line 37"/>
            <p:cNvSpPr>
              <a:spLocks noChangeShapeType="1"/>
            </p:cNvSpPr>
            <p:nvPr/>
          </p:nvSpPr>
          <p:spPr bwMode="auto">
            <a:xfrm>
              <a:off x="2908" y="2755"/>
              <a:ext cx="613" cy="0"/>
            </a:xfrm>
            <a:prstGeom prst="line">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grpSp>
      <p:sp>
        <p:nvSpPr>
          <p:cNvPr id="103467" name="Rectangle 43"/>
          <p:cNvSpPr>
            <a:spLocks noChangeArrowheads="1"/>
          </p:cNvSpPr>
          <p:nvPr/>
        </p:nvSpPr>
        <p:spPr bwMode="auto">
          <a:xfrm>
            <a:off x="495300" y="5580063"/>
            <a:ext cx="8221663" cy="94932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0" tIns="0" rIns="0" bIns="0" anchor="ctr">
            <a:spAutoFit/>
          </a:bodyPr>
          <a:lstStyle/>
          <a:p>
            <a:pPr>
              <a:lnSpc>
                <a:spcPct val="130000"/>
              </a:lnSpc>
            </a:pPr>
            <a:r>
              <a:rPr lang="zh-CN" altLang="en-US" sz="2400"/>
              <a:t>处理：输入与输出是同样的对象，性质不变。</a:t>
            </a:r>
          </a:p>
          <a:p>
            <a:pPr>
              <a:lnSpc>
                <a:spcPct val="130000"/>
              </a:lnSpc>
            </a:pPr>
            <a:r>
              <a:rPr lang="zh-CN" altLang="en-US" sz="2400"/>
              <a:t>识别：输入的是事物，输出的是对它的分类、理解和描述。</a:t>
            </a:r>
          </a:p>
        </p:txBody>
      </p:sp>
      <p:sp>
        <p:nvSpPr>
          <p:cNvPr id="24601" name="Rectangle 47"/>
          <p:cNvSpPr>
            <a:spLocks noChangeArrowheads="1"/>
          </p:cNvSpPr>
          <p:nvPr/>
        </p:nvSpPr>
        <p:spPr bwMode="auto">
          <a:xfrm>
            <a:off x="2051050" y="2659063"/>
            <a:ext cx="2095500" cy="30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0" tIns="0" rIns="0" bIns="0" anchor="ctr">
            <a:spAutoFit/>
          </a:bodyPr>
          <a:lstStyle/>
          <a:p>
            <a:r>
              <a:rPr lang="zh-CN" altLang="en-US" sz="2000" b="1">
                <a:solidFill>
                  <a:srgbClr val="000066"/>
                </a:solidFill>
              </a:rPr>
              <a:t>模式</a:t>
            </a:r>
            <a:r>
              <a:rPr lang="zh-CN" altLang="en-US" sz="2000" b="1">
                <a:solidFill>
                  <a:srgbClr val="AE0A06"/>
                </a:solidFill>
              </a:rPr>
              <a:t>识别</a:t>
            </a:r>
            <a:r>
              <a:rPr lang="zh-CN" altLang="en-US" sz="2000" b="1">
                <a:solidFill>
                  <a:srgbClr val="000066"/>
                </a:solidFill>
              </a:rPr>
              <a:t>系统框图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3453"/>
                                        </p:tgtEl>
                                        <p:attrNameLst>
                                          <p:attrName>style.visibility</p:attrName>
                                        </p:attrNameLst>
                                      </p:cBhvr>
                                      <p:to>
                                        <p:strVal val="visible"/>
                                      </p:to>
                                    </p:set>
                                    <p:animEffect transition="in" filter="fade">
                                      <p:cBhvr>
                                        <p:cTn id="7" dur="500"/>
                                        <p:tgtEl>
                                          <p:spTgt spid="10345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103464"/>
                                        </p:tgtEl>
                                        <p:attrNameLst>
                                          <p:attrName>style.visibility</p:attrName>
                                        </p:attrNameLst>
                                      </p:cBhvr>
                                      <p:to>
                                        <p:strVal val="visible"/>
                                      </p:to>
                                    </p:set>
                                    <p:animEffect transition="in" filter="fade">
                                      <p:cBhvr>
                                        <p:cTn id="12" dur="500"/>
                                        <p:tgtEl>
                                          <p:spTgt spid="103464"/>
                                        </p:tgtEl>
                                      </p:cBhvr>
                                    </p:animEffect>
                                  </p:childTnLst>
                                </p:cTn>
                              </p:par>
                              <p:par>
                                <p:cTn id="13" presetID="10" presetClass="entr" presetSubtype="0" fill="hold" nodeType="withEffect">
                                  <p:stCondLst>
                                    <p:cond delay="0"/>
                                  </p:stCondLst>
                                  <p:childTnLst>
                                    <p:set>
                                      <p:cBhvr>
                                        <p:cTn id="14" dur="1" fill="hold">
                                          <p:stCondLst>
                                            <p:cond delay="0"/>
                                          </p:stCondLst>
                                        </p:cTn>
                                        <p:tgtEl>
                                          <p:spTgt spid="103465"/>
                                        </p:tgtEl>
                                        <p:attrNameLst>
                                          <p:attrName>style.visibility</p:attrName>
                                        </p:attrNameLst>
                                      </p:cBhvr>
                                      <p:to>
                                        <p:strVal val="visible"/>
                                      </p:to>
                                    </p:set>
                                    <p:animEffect transition="in" filter="fade">
                                      <p:cBhvr>
                                        <p:cTn id="15" dur="500"/>
                                        <p:tgtEl>
                                          <p:spTgt spid="103465"/>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0" presetClass="entr" presetSubtype="0" fill="hold" nodeType="clickEffect">
                                  <p:stCondLst>
                                    <p:cond delay="0"/>
                                  </p:stCondLst>
                                  <p:childTnLst>
                                    <p:set>
                                      <p:cBhvr>
                                        <p:cTn id="19" dur="1" fill="hold">
                                          <p:stCondLst>
                                            <p:cond delay="0"/>
                                          </p:stCondLst>
                                        </p:cTn>
                                        <p:tgtEl>
                                          <p:spTgt spid="103470"/>
                                        </p:tgtEl>
                                        <p:attrNameLst>
                                          <p:attrName>style.visibility</p:attrName>
                                        </p:attrNameLst>
                                      </p:cBhvr>
                                      <p:to>
                                        <p:strVal val="visible"/>
                                      </p:to>
                                    </p:set>
                                    <p:animEffect transition="in" filter="fade">
                                      <p:cBhvr>
                                        <p:cTn id="20" dur="500"/>
                                        <p:tgtEl>
                                          <p:spTgt spid="103470"/>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0" presetClass="entr" presetSubtype="0" fill="hold" nodeType="clickEffect">
                                  <p:stCondLst>
                                    <p:cond delay="0"/>
                                  </p:stCondLst>
                                  <p:childTnLst>
                                    <p:set>
                                      <p:cBhvr>
                                        <p:cTn id="24" dur="1" fill="hold">
                                          <p:stCondLst>
                                            <p:cond delay="0"/>
                                          </p:stCondLst>
                                        </p:cTn>
                                        <p:tgtEl>
                                          <p:spTgt spid="103467">
                                            <p:txEl>
                                              <p:pRg st="0" end="0"/>
                                            </p:txEl>
                                          </p:spTgt>
                                        </p:tgtEl>
                                        <p:attrNameLst>
                                          <p:attrName>style.visibility</p:attrName>
                                        </p:attrNameLst>
                                      </p:cBhvr>
                                      <p:to>
                                        <p:strVal val="visible"/>
                                      </p:to>
                                    </p:set>
                                    <p:animEffect transition="in" filter="fade">
                                      <p:cBhvr>
                                        <p:cTn id="25" dur="500"/>
                                        <p:tgtEl>
                                          <p:spTgt spid="103467">
                                            <p:txEl>
                                              <p:pRg st="0" end="0"/>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103467">
                                            <p:txEl>
                                              <p:pRg st="1" end="1"/>
                                            </p:txEl>
                                          </p:spTgt>
                                        </p:tgtEl>
                                        <p:attrNameLst>
                                          <p:attrName>style.visibility</p:attrName>
                                        </p:attrNameLst>
                                      </p:cBhvr>
                                      <p:to>
                                        <p:strVal val="visible"/>
                                      </p:to>
                                    </p:set>
                                    <p:animEffect transition="in" filter="fade">
                                      <p:cBhvr>
                                        <p:cTn id="28" dur="500"/>
                                        <p:tgtEl>
                                          <p:spTgt spid="10346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453"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Date Placeholder 3"/>
          <p:cNvSpPr>
            <a:spLocks noGrp="1"/>
          </p:cNvSpPr>
          <p:nvPr>
            <p:ph type="dt" sz="quarter" idx="10"/>
          </p:nvPr>
        </p:nvSpPr>
        <p:spPr>
          <a:noFill/>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fld id="{7274F8DF-B945-445A-8A6B-53DD1F0D5682}" type="datetime1">
              <a:rPr lang="zh-CN" altLang="en-US" smtClean="0"/>
              <a:pPr eaLnBrk="1" hangingPunct="1"/>
              <a:t>2020/10/9</a:t>
            </a:fld>
            <a:endParaRPr lang="zh-CN" altLang="zh-CN"/>
          </a:p>
        </p:txBody>
      </p:sp>
      <p:sp>
        <p:nvSpPr>
          <p:cNvPr id="25603" name="Slide Number Placeholder 5"/>
          <p:cNvSpPr>
            <a:spLocks noGrp="1"/>
          </p:cNvSpPr>
          <p:nvPr>
            <p:ph type="sldNum" sz="quarter" idx="12"/>
          </p:nvPr>
        </p:nvSpPr>
        <p:spPr>
          <a:noFill/>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fld id="{577892DF-F29B-4DA9-A1B2-B449A46F9985}" type="slidenum">
              <a:rPr lang="en-US" altLang="zh-CN" smtClean="0"/>
              <a:pPr eaLnBrk="1" hangingPunct="1"/>
              <a:t>22</a:t>
            </a:fld>
            <a:endParaRPr lang="en-US" altLang="zh-CN"/>
          </a:p>
        </p:txBody>
      </p:sp>
      <p:sp>
        <p:nvSpPr>
          <p:cNvPr id="25604" name="Rectangle 2"/>
          <p:cNvSpPr>
            <a:spLocks noGrp="1" noRot="1" noChangeArrowheads="1"/>
          </p:cNvSpPr>
          <p:nvPr>
            <p:ph type="title"/>
          </p:nvPr>
        </p:nvSpPr>
        <p:spPr/>
        <p:txBody>
          <a:bodyPr/>
          <a:lstStyle/>
          <a:p>
            <a:pPr eaLnBrk="1" hangingPunct="1"/>
            <a:r>
              <a:rPr lang="zh-CN" altLang="en-US"/>
              <a:t>模式识别系统组成单元</a:t>
            </a:r>
          </a:p>
        </p:txBody>
      </p:sp>
      <p:sp>
        <p:nvSpPr>
          <p:cNvPr id="25605" name="Rectangle 3"/>
          <p:cNvSpPr>
            <a:spLocks noGrp="1" noRot="1" noChangeArrowheads="1"/>
          </p:cNvSpPr>
          <p:nvPr>
            <p:ph type="body" idx="1"/>
          </p:nvPr>
        </p:nvSpPr>
        <p:spPr>
          <a:xfrm>
            <a:off x="1079500" y="1543050"/>
            <a:ext cx="7750175" cy="5105400"/>
          </a:xfrm>
        </p:spPr>
        <p:txBody>
          <a:bodyPr/>
          <a:lstStyle/>
          <a:p>
            <a:pPr eaLnBrk="1" hangingPunct="1"/>
            <a:r>
              <a:rPr lang="zh-CN" altLang="en-US" dirty="0"/>
              <a:t>数据获取：用计算机可以运算的符号来表示所研究的对象</a:t>
            </a:r>
          </a:p>
          <a:p>
            <a:pPr lvl="1" eaLnBrk="1" hangingPunct="1"/>
            <a:r>
              <a:rPr lang="zh-CN" altLang="en-US" sz="2400" dirty="0"/>
              <a:t>二维图像：文字、指纹、地图、照片等</a:t>
            </a:r>
          </a:p>
          <a:p>
            <a:pPr lvl="1" eaLnBrk="1" hangingPunct="1"/>
            <a:r>
              <a:rPr lang="zh-CN" altLang="en-US" sz="2400" dirty="0"/>
              <a:t>一维波形：脑电图、心电图、季节震动波形等</a:t>
            </a:r>
          </a:p>
          <a:p>
            <a:pPr lvl="1" eaLnBrk="1" hangingPunct="1"/>
            <a:r>
              <a:rPr lang="zh-CN" altLang="en-US" sz="2400" dirty="0"/>
              <a:t>物理参量和逻辑值：体温、化验数据、参量正常与否的描述</a:t>
            </a:r>
          </a:p>
          <a:p>
            <a:pPr eaLnBrk="1" hangingPunct="1"/>
            <a:r>
              <a:rPr lang="zh-CN" altLang="en-US" dirty="0"/>
              <a:t>预处理单元：去噪声，提取有用信息，并对输入测量仪器或其它因素所造成的退化现象进行复原</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5605">
                                            <p:txEl>
                                              <p:pRg st="4" end="4"/>
                                            </p:txEl>
                                          </p:spTgt>
                                        </p:tgtEl>
                                        <p:attrNameLst>
                                          <p:attrName>style.visibility</p:attrName>
                                        </p:attrNameLst>
                                      </p:cBhvr>
                                      <p:to>
                                        <p:strVal val="visible"/>
                                      </p:to>
                                    </p:set>
                                    <p:animEffect transition="in" filter="fade">
                                      <p:cBhvr>
                                        <p:cTn id="7" dur="500"/>
                                        <p:tgtEl>
                                          <p:spTgt spid="2560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Date Placeholder 3"/>
          <p:cNvSpPr>
            <a:spLocks noGrp="1"/>
          </p:cNvSpPr>
          <p:nvPr>
            <p:ph type="dt" sz="quarter" idx="10"/>
          </p:nvPr>
        </p:nvSpPr>
        <p:spPr>
          <a:noFill/>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fld id="{7D01320D-0142-4432-8C51-EB63CA8BB3D5}" type="datetime1">
              <a:rPr lang="zh-CN" altLang="en-US" smtClean="0"/>
              <a:pPr eaLnBrk="1" hangingPunct="1"/>
              <a:t>2020/10/9</a:t>
            </a:fld>
            <a:endParaRPr lang="zh-CN" altLang="zh-CN"/>
          </a:p>
        </p:txBody>
      </p:sp>
      <p:sp>
        <p:nvSpPr>
          <p:cNvPr id="26627" name="Slide Number Placeholder 5"/>
          <p:cNvSpPr>
            <a:spLocks noGrp="1"/>
          </p:cNvSpPr>
          <p:nvPr>
            <p:ph type="sldNum" sz="quarter" idx="12"/>
          </p:nvPr>
        </p:nvSpPr>
        <p:spPr>
          <a:noFill/>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fld id="{E508EC6C-4E04-4691-89EB-CFA3FD5263DE}" type="slidenum">
              <a:rPr lang="en-US" altLang="zh-CN" smtClean="0"/>
              <a:pPr eaLnBrk="1" hangingPunct="1"/>
              <a:t>23</a:t>
            </a:fld>
            <a:endParaRPr lang="en-US" altLang="zh-CN"/>
          </a:p>
        </p:txBody>
      </p:sp>
      <p:sp>
        <p:nvSpPr>
          <p:cNvPr id="26628" name="Rectangle 2"/>
          <p:cNvSpPr>
            <a:spLocks noGrp="1" noRot="1" noChangeArrowheads="1"/>
          </p:cNvSpPr>
          <p:nvPr>
            <p:ph type="title"/>
          </p:nvPr>
        </p:nvSpPr>
        <p:spPr/>
        <p:txBody>
          <a:bodyPr/>
          <a:lstStyle/>
          <a:p>
            <a:pPr eaLnBrk="1" hangingPunct="1"/>
            <a:r>
              <a:rPr lang="zh-CN" altLang="en-US"/>
              <a:t>模式识别系统组成单元</a:t>
            </a:r>
          </a:p>
        </p:txBody>
      </p:sp>
      <p:sp>
        <p:nvSpPr>
          <p:cNvPr id="26629" name="Rectangle 3"/>
          <p:cNvSpPr>
            <a:spLocks noGrp="1" noRot="1" noChangeArrowheads="1"/>
          </p:cNvSpPr>
          <p:nvPr>
            <p:ph type="body" idx="1"/>
          </p:nvPr>
        </p:nvSpPr>
        <p:spPr>
          <a:xfrm>
            <a:off x="1079500" y="1543050"/>
            <a:ext cx="7750175" cy="5105400"/>
          </a:xfrm>
        </p:spPr>
        <p:txBody>
          <a:bodyPr/>
          <a:lstStyle/>
          <a:p>
            <a:pPr eaLnBrk="1" hangingPunct="1"/>
            <a:r>
              <a:rPr lang="zh-CN" altLang="en-US" sz="2800" dirty="0"/>
              <a:t>特征提取和选择：对原始数据进行变换，得到最能反映分类本质的特征</a:t>
            </a:r>
          </a:p>
          <a:p>
            <a:pPr lvl="1" eaLnBrk="1" hangingPunct="1"/>
            <a:r>
              <a:rPr lang="zh-CN" altLang="en-US" sz="2400" dirty="0"/>
              <a:t>测量空间：原始数据组成的空间</a:t>
            </a:r>
          </a:p>
          <a:p>
            <a:pPr lvl="1" eaLnBrk="1" hangingPunct="1"/>
            <a:r>
              <a:rPr lang="zh-CN" altLang="en-US" sz="2400" dirty="0"/>
              <a:t>特征空间：分类识别赖以进行的空间</a:t>
            </a:r>
          </a:p>
          <a:p>
            <a:pPr lvl="1" eaLnBrk="1" hangingPunct="1"/>
            <a:r>
              <a:rPr lang="zh-CN" altLang="en-US" sz="2400" dirty="0"/>
              <a:t>模式表示：维数较高的测量空间</a:t>
            </a:r>
            <a:r>
              <a:rPr lang="en-US" altLang="zh-CN" sz="2400" dirty="0"/>
              <a:t>-&gt;</a:t>
            </a:r>
            <a:r>
              <a:rPr lang="zh-CN" altLang="en-US" sz="2400" dirty="0"/>
              <a:t>维数较低的特征空间</a:t>
            </a:r>
          </a:p>
          <a:p>
            <a:pPr eaLnBrk="1" hangingPunct="1"/>
            <a:r>
              <a:rPr lang="zh-CN" altLang="en-US" sz="2800" dirty="0"/>
              <a:t>分类决策：在特征空间中用模式识别方法把被识别对象归为某一类别</a:t>
            </a:r>
          </a:p>
          <a:p>
            <a:pPr lvl="1" eaLnBrk="1" hangingPunct="1"/>
            <a:r>
              <a:rPr lang="zh-CN" altLang="en-US" sz="2400" dirty="0"/>
              <a:t>基本做法：在样本训练集基础上确定某个判决规则，使得按这种规则对被识别对象进行分类所造成的错误识别率最小或引起的损失最小</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6629">
                                            <p:txEl>
                                              <p:pRg st="4" end="4"/>
                                            </p:txEl>
                                          </p:spTgt>
                                        </p:tgtEl>
                                        <p:attrNameLst>
                                          <p:attrName>style.visibility</p:attrName>
                                        </p:attrNameLst>
                                      </p:cBhvr>
                                      <p:to>
                                        <p:strVal val="visible"/>
                                      </p:to>
                                    </p:set>
                                    <p:animEffect transition="in" filter="fade">
                                      <p:cBhvr>
                                        <p:cTn id="7" dur="500"/>
                                        <p:tgtEl>
                                          <p:spTgt spid="26629">
                                            <p:txEl>
                                              <p:pRg st="4" end="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6629">
                                            <p:txEl>
                                              <p:pRg st="5" end="5"/>
                                            </p:txEl>
                                          </p:spTgt>
                                        </p:tgtEl>
                                        <p:attrNameLst>
                                          <p:attrName>style.visibility</p:attrName>
                                        </p:attrNameLst>
                                      </p:cBhvr>
                                      <p:to>
                                        <p:strVal val="visible"/>
                                      </p:to>
                                    </p:set>
                                    <p:animEffect transition="in" filter="fade">
                                      <p:cBhvr>
                                        <p:cTn id="10" dur="500"/>
                                        <p:tgtEl>
                                          <p:spTgt spid="2662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Date Placeholder 3"/>
          <p:cNvSpPr>
            <a:spLocks noGrp="1"/>
          </p:cNvSpPr>
          <p:nvPr>
            <p:ph type="dt" sz="quarter" idx="10"/>
          </p:nvPr>
        </p:nvSpPr>
        <p:spPr>
          <a:noFill/>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fld id="{5164EF70-D2AA-4BBF-8BA7-E838C8AFB937}" type="datetime1">
              <a:rPr lang="zh-CN" altLang="en-US" smtClean="0"/>
              <a:pPr eaLnBrk="1" hangingPunct="1"/>
              <a:t>2020/10/9</a:t>
            </a:fld>
            <a:endParaRPr lang="zh-CN" altLang="zh-CN"/>
          </a:p>
        </p:txBody>
      </p:sp>
      <p:sp>
        <p:nvSpPr>
          <p:cNvPr id="27651" name="Slide Number Placeholder 5"/>
          <p:cNvSpPr>
            <a:spLocks noGrp="1"/>
          </p:cNvSpPr>
          <p:nvPr>
            <p:ph type="sldNum" sz="quarter" idx="12"/>
          </p:nvPr>
        </p:nvSpPr>
        <p:spPr>
          <a:noFill/>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fld id="{E64D12F0-A6C2-4C42-AF2F-1DBD1B4E07ED}" type="slidenum">
              <a:rPr lang="en-US" altLang="zh-CN" smtClean="0"/>
              <a:pPr eaLnBrk="1" hangingPunct="1"/>
              <a:t>24</a:t>
            </a:fld>
            <a:endParaRPr lang="en-US" altLang="zh-CN"/>
          </a:p>
        </p:txBody>
      </p:sp>
      <p:sp>
        <p:nvSpPr>
          <p:cNvPr id="27652" name="Rectangle 2"/>
          <p:cNvSpPr>
            <a:spLocks noGrp="1" noRot="1" noChangeArrowheads="1"/>
          </p:cNvSpPr>
          <p:nvPr>
            <p:ph type="title"/>
          </p:nvPr>
        </p:nvSpPr>
        <p:spPr/>
        <p:txBody>
          <a:bodyPr/>
          <a:lstStyle/>
          <a:p>
            <a:pPr eaLnBrk="1" hangingPunct="1"/>
            <a:r>
              <a:rPr lang="zh-CN" altLang="en-US"/>
              <a:t>模式识别系统的分类</a:t>
            </a:r>
            <a:r>
              <a:rPr lang="en-US" altLang="zh-CN"/>
              <a:t>1</a:t>
            </a:r>
          </a:p>
        </p:txBody>
      </p:sp>
      <p:sp>
        <p:nvSpPr>
          <p:cNvPr id="27653" name="Rectangle 3"/>
          <p:cNvSpPr>
            <a:spLocks noGrp="1" noRot="1" noChangeArrowheads="1"/>
          </p:cNvSpPr>
          <p:nvPr>
            <p:ph type="body" idx="1"/>
          </p:nvPr>
        </p:nvSpPr>
        <p:spPr/>
        <p:txBody>
          <a:bodyPr/>
          <a:lstStyle/>
          <a:p>
            <a:pPr eaLnBrk="1" hangingPunct="1"/>
            <a:r>
              <a:rPr lang="zh-CN" altLang="en-US" dirty="0"/>
              <a:t>统计模式识别和句法模式识别</a:t>
            </a:r>
          </a:p>
          <a:p>
            <a:pPr lvl="1" eaLnBrk="1" hangingPunct="1"/>
            <a:r>
              <a:rPr lang="zh-CN" altLang="en-US" dirty="0"/>
              <a:t>统计模式识别通常采用概率论和数理统计的方法。采用判别函数，使得误判概率最小。</a:t>
            </a:r>
          </a:p>
          <a:p>
            <a:pPr lvl="1" eaLnBrk="1" hangingPunct="1"/>
            <a:r>
              <a:rPr lang="zh-CN" altLang="en-US" dirty="0"/>
              <a:t>句法模式识别需要对模式的结构进行分析，将模式表示为基元，基元之间满足一定的句法结构。例如对图像的结构进行分析。</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7653">
                                            <p:txEl>
                                              <p:pRg st="2" end="2"/>
                                            </p:txEl>
                                          </p:spTgt>
                                        </p:tgtEl>
                                        <p:attrNameLst>
                                          <p:attrName>style.visibility</p:attrName>
                                        </p:attrNameLst>
                                      </p:cBhvr>
                                      <p:to>
                                        <p:strVal val="visible"/>
                                      </p:to>
                                    </p:set>
                                    <p:animEffect transition="in" filter="fade">
                                      <p:cBhvr>
                                        <p:cTn id="7" dur="500"/>
                                        <p:tgtEl>
                                          <p:spTgt spid="2765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6"/>
          <p:cNvSpPr>
            <a:spLocks noChangeArrowheads="1"/>
          </p:cNvSpPr>
          <p:nvPr/>
        </p:nvSpPr>
        <p:spPr bwMode="auto">
          <a:xfrm>
            <a:off x="0" y="2705100"/>
            <a:ext cx="9144000" cy="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lIns="0" tIns="0" rIns="0" bIns="0" anchor="ctr">
            <a:spAutoFit/>
          </a:bodyPr>
          <a:lstStyle/>
          <a:p>
            <a:endParaRPr lang="zh-CN" altLang="en-US"/>
          </a:p>
        </p:txBody>
      </p:sp>
      <p:pic>
        <p:nvPicPr>
          <p:cNvPr id="28675" name="Picture 21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22288" y="368300"/>
            <a:ext cx="3889375" cy="32083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8676" name="Text Box 212"/>
          <p:cNvSpPr txBox="1">
            <a:spLocks noChangeArrowheads="1"/>
          </p:cNvSpPr>
          <p:nvPr/>
        </p:nvSpPr>
        <p:spPr bwMode="auto">
          <a:xfrm>
            <a:off x="6142038" y="2835275"/>
            <a:ext cx="852487" cy="45243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lgn="ctr">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just" eaLnBrk="1" hangingPunct="1"/>
            <a:r>
              <a:rPr lang="zh-CN" altLang="en-US" sz="2000"/>
              <a:t>（</a:t>
            </a:r>
            <a:r>
              <a:rPr lang="en-US" altLang="zh-CN" sz="2000"/>
              <a:t>b</a:t>
            </a:r>
            <a:r>
              <a:rPr lang="zh-CN" altLang="en-US" sz="2000"/>
              <a:t>）</a:t>
            </a:r>
          </a:p>
        </p:txBody>
      </p:sp>
      <p:grpSp>
        <p:nvGrpSpPr>
          <p:cNvPr id="28677" name="Group 236"/>
          <p:cNvGrpSpPr>
            <a:grpSpLocks/>
          </p:cNvGrpSpPr>
          <p:nvPr/>
        </p:nvGrpSpPr>
        <p:grpSpPr bwMode="auto">
          <a:xfrm>
            <a:off x="4816475" y="568325"/>
            <a:ext cx="3484563" cy="2132013"/>
            <a:chOff x="3034" y="358"/>
            <a:chExt cx="2195" cy="1343"/>
          </a:xfrm>
        </p:grpSpPr>
        <p:sp>
          <p:nvSpPr>
            <p:cNvPr id="28680" name="AutoShape 214"/>
            <p:cNvSpPr>
              <a:spLocks noChangeArrowheads="1"/>
            </p:cNvSpPr>
            <p:nvPr/>
          </p:nvSpPr>
          <p:spPr bwMode="auto">
            <a:xfrm>
              <a:off x="3358" y="685"/>
              <a:ext cx="666" cy="567"/>
            </a:xfrm>
            <a:prstGeom prst="triangle">
              <a:avLst>
                <a:gd name="adj" fmla="val 50000"/>
              </a:avLst>
            </a:prstGeom>
            <a:noFill/>
            <a:ln w="12700" algn="ctr">
              <a:solidFill>
                <a:srgbClr val="000000"/>
              </a:solidFill>
              <a:miter lim="800000"/>
              <a:headEnd/>
              <a:tailEn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a:p>
          </p:txBody>
        </p:sp>
        <p:grpSp>
          <p:nvGrpSpPr>
            <p:cNvPr id="28681" name="Group 215"/>
            <p:cNvGrpSpPr>
              <a:grpSpLocks/>
            </p:cNvGrpSpPr>
            <p:nvPr/>
          </p:nvGrpSpPr>
          <p:grpSpPr bwMode="auto">
            <a:xfrm>
              <a:off x="4353" y="790"/>
              <a:ext cx="453" cy="590"/>
              <a:chOff x="6757" y="8331"/>
              <a:chExt cx="755" cy="995"/>
            </a:xfrm>
          </p:grpSpPr>
          <p:sp>
            <p:nvSpPr>
              <p:cNvPr id="28699" name="Freeform 216"/>
              <p:cNvSpPr>
                <a:spLocks/>
              </p:cNvSpPr>
              <p:nvPr/>
            </p:nvSpPr>
            <p:spPr bwMode="auto">
              <a:xfrm>
                <a:off x="6759" y="8580"/>
                <a:ext cx="495" cy="744"/>
              </a:xfrm>
              <a:custGeom>
                <a:avLst/>
                <a:gdLst>
                  <a:gd name="T0" fmla="*/ 0 w 495"/>
                  <a:gd name="T1" fmla="*/ 3 h 744"/>
                  <a:gd name="T2" fmla="*/ 495 w 495"/>
                  <a:gd name="T3" fmla="*/ 0 h 744"/>
                  <a:gd name="T4" fmla="*/ 495 w 495"/>
                  <a:gd name="T5" fmla="*/ 744 h 744"/>
                  <a:gd name="T6" fmla="*/ 0 w 495"/>
                  <a:gd name="T7" fmla="*/ 744 h 744"/>
                  <a:gd name="T8" fmla="*/ 0 w 495"/>
                  <a:gd name="T9" fmla="*/ 3 h 74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95" h="744">
                    <a:moveTo>
                      <a:pt x="0" y="3"/>
                    </a:moveTo>
                    <a:lnTo>
                      <a:pt x="495" y="0"/>
                    </a:lnTo>
                    <a:lnTo>
                      <a:pt x="495" y="744"/>
                    </a:lnTo>
                    <a:lnTo>
                      <a:pt x="0" y="744"/>
                    </a:lnTo>
                    <a:lnTo>
                      <a:pt x="0" y="3"/>
                    </a:lnTo>
                    <a:close/>
                  </a:path>
                </a:pathLst>
              </a:custGeom>
              <a:noFill/>
              <a:ln w="12700" cmpd="sng">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zh-CN" altLang="en-US"/>
              </a:p>
            </p:txBody>
          </p:sp>
          <p:sp>
            <p:nvSpPr>
              <p:cNvPr id="28700" name="Freeform 217"/>
              <p:cNvSpPr>
                <a:spLocks/>
              </p:cNvSpPr>
              <p:nvPr/>
            </p:nvSpPr>
            <p:spPr bwMode="auto">
              <a:xfrm>
                <a:off x="7254" y="8333"/>
                <a:ext cx="258" cy="993"/>
              </a:xfrm>
              <a:custGeom>
                <a:avLst/>
                <a:gdLst>
                  <a:gd name="T0" fmla="*/ 0 w 258"/>
                  <a:gd name="T1" fmla="*/ 258 h 993"/>
                  <a:gd name="T2" fmla="*/ 258 w 258"/>
                  <a:gd name="T3" fmla="*/ 0 h 993"/>
                  <a:gd name="T4" fmla="*/ 258 w 258"/>
                  <a:gd name="T5" fmla="*/ 732 h 993"/>
                  <a:gd name="T6" fmla="*/ 0 w 258"/>
                  <a:gd name="T7" fmla="*/ 993 h 993"/>
                  <a:gd name="T8" fmla="*/ 0 w 258"/>
                  <a:gd name="T9" fmla="*/ 258 h 99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8" h="993">
                    <a:moveTo>
                      <a:pt x="0" y="258"/>
                    </a:moveTo>
                    <a:lnTo>
                      <a:pt x="258" y="0"/>
                    </a:lnTo>
                    <a:lnTo>
                      <a:pt x="258" y="732"/>
                    </a:lnTo>
                    <a:lnTo>
                      <a:pt x="0" y="993"/>
                    </a:lnTo>
                    <a:lnTo>
                      <a:pt x="0" y="258"/>
                    </a:lnTo>
                    <a:close/>
                  </a:path>
                </a:pathLst>
              </a:custGeom>
              <a:noFill/>
              <a:ln w="12700" cmpd="sng">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zh-CN" altLang="en-US"/>
              </a:p>
            </p:txBody>
          </p:sp>
          <p:sp>
            <p:nvSpPr>
              <p:cNvPr id="28701" name="Freeform 218"/>
              <p:cNvSpPr>
                <a:spLocks/>
              </p:cNvSpPr>
              <p:nvPr/>
            </p:nvSpPr>
            <p:spPr bwMode="auto">
              <a:xfrm>
                <a:off x="6757" y="8331"/>
                <a:ext cx="752" cy="252"/>
              </a:xfrm>
              <a:custGeom>
                <a:avLst/>
                <a:gdLst>
                  <a:gd name="T0" fmla="*/ 0 w 744"/>
                  <a:gd name="T1" fmla="*/ 252 h 252"/>
                  <a:gd name="T2" fmla="*/ 267 w 744"/>
                  <a:gd name="T3" fmla="*/ 0 h 252"/>
                  <a:gd name="T4" fmla="*/ 784 w 744"/>
                  <a:gd name="T5" fmla="*/ 0 h 252"/>
                  <a:gd name="T6" fmla="*/ 0 60000 65536"/>
                  <a:gd name="T7" fmla="*/ 0 60000 65536"/>
                  <a:gd name="T8" fmla="*/ 0 60000 65536"/>
                </a:gdLst>
                <a:ahLst/>
                <a:cxnLst>
                  <a:cxn ang="T6">
                    <a:pos x="T0" y="T1"/>
                  </a:cxn>
                  <a:cxn ang="T7">
                    <a:pos x="T2" y="T3"/>
                  </a:cxn>
                  <a:cxn ang="T8">
                    <a:pos x="T4" y="T5"/>
                  </a:cxn>
                </a:cxnLst>
                <a:rect l="0" t="0" r="r" b="b"/>
                <a:pathLst>
                  <a:path w="744" h="252">
                    <a:moveTo>
                      <a:pt x="0" y="252"/>
                    </a:moveTo>
                    <a:lnTo>
                      <a:pt x="252" y="0"/>
                    </a:lnTo>
                    <a:lnTo>
                      <a:pt x="744" y="0"/>
                    </a:lnTo>
                  </a:path>
                </a:pathLst>
              </a:custGeom>
              <a:noFill/>
              <a:ln w="12700" cmpd="sng">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zh-CN" altLang="en-US"/>
              </a:p>
            </p:txBody>
          </p:sp>
        </p:grpSp>
        <p:sp>
          <p:nvSpPr>
            <p:cNvPr id="28682" name="Line 219"/>
            <p:cNvSpPr>
              <a:spLocks noChangeShapeType="1"/>
            </p:cNvSpPr>
            <p:nvPr/>
          </p:nvSpPr>
          <p:spPr bwMode="auto">
            <a:xfrm flipH="1">
              <a:off x="3801" y="644"/>
              <a:ext cx="264" cy="164"/>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a:p>
          </p:txBody>
        </p:sp>
        <p:sp>
          <p:nvSpPr>
            <p:cNvPr id="28683" name="Line 220"/>
            <p:cNvSpPr>
              <a:spLocks noChangeShapeType="1"/>
            </p:cNvSpPr>
            <p:nvPr/>
          </p:nvSpPr>
          <p:spPr bwMode="auto">
            <a:xfrm>
              <a:off x="3804" y="880"/>
              <a:ext cx="543" cy="173"/>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a:p>
          </p:txBody>
        </p:sp>
        <p:sp>
          <p:nvSpPr>
            <p:cNvPr id="28684" name="Rectangle 221"/>
            <p:cNvSpPr>
              <a:spLocks noChangeArrowheads="1"/>
            </p:cNvSpPr>
            <p:nvPr/>
          </p:nvSpPr>
          <p:spPr bwMode="auto">
            <a:xfrm>
              <a:off x="3039" y="358"/>
              <a:ext cx="2186" cy="1343"/>
            </a:xfrm>
            <a:prstGeom prst="rect">
              <a:avLst/>
            </a:prstGeom>
            <a:noFill/>
            <a:ln w="12700" algn="ctr">
              <a:solidFill>
                <a:srgbClr val="000000"/>
              </a:solidFill>
              <a:miter lim="800000"/>
              <a:headEnd/>
              <a:tailEn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a:p>
          </p:txBody>
        </p:sp>
        <p:sp>
          <p:nvSpPr>
            <p:cNvPr id="28685" name="Text Box 222"/>
            <p:cNvSpPr txBox="1">
              <a:spLocks noChangeArrowheads="1"/>
            </p:cNvSpPr>
            <p:nvPr/>
          </p:nvSpPr>
          <p:spPr bwMode="auto">
            <a:xfrm>
              <a:off x="4579" y="433"/>
              <a:ext cx="600" cy="249"/>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lgn="ctr">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just" eaLnBrk="1" hangingPunct="1"/>
              <a:r>
                <a:rPr lang="zh-CN" altLang="en-US" sz="2000"/>
                <a:t>墙壁 </a:t>
              </a:r>
              <a:r>
                <a:rPr lang="en-US" altLang="zh-CN" sz="2000" i="1"/>
                <a:t>f</a:t>
              </a:r>
              <a:endParaRPr lang="en-US" altLang="zh-CN" sz="2000"/>
            </a:p>
          </p:txBody>
        </p:sp>
        <p:sp>
          <p:nvSpPr>
            <p:cNvPr id="28686" name="Text Box 223"/>
            <p:cNvSpPr txBox="1">
              <a:spLocks noChangeArrowheads="1"/>
            </p:cNvSpPr>
            <p:nvPr/>
          </p:nvSpPr>
          <p:spPr bwMode="auto">
            <a:xfrm>
              <a:off x="3065" y="1431"/>
              <a:ext cx="645" cy="249"/>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lgn="ctr">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just" eaLnBrk="1" hangingPunct="1"/>
              <a:r>
                <a:rPr lang="zh-CN" altLang="en-US" sz="2000"/>
                <a:t>地板 </a:t>
              </a:r>
              <a:r>
                <a:rPr lang="en-US" altLang="zh-CN" sz="2000" i="1"/>
                <a:t>g</a:t>
              </a:r>
              <a:endParaRPr lang="en-US" altLang="zh-CN" sz="2000"/>
            </a:p>
          </p:txBody>
        </p:sp>
        <p:sp>
          <p:nvSpPr>
            <p:cNvPr id="28687" name="Text Box 224"/>
            <p:cNvSpPr txBox="1">
              <a:spLocks noChangeArrowheads="1"/>
            </p:cNvSpPr>
            <p:nvPr/>
          </p:nvSpPr>
          <p:spPr bwMode="auto">
            <a:xfrm>
              <a:off x="4360" y="1368"/>
              <a:ext cx="303" cy="249"/>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lgn="ctr">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just" eaLnBrk="1" hangingPunct="1"/>
              <a:r>
                <a:rPr lang="en-US" altLang="zh-CN" sz="2000" i="1"/>
                <a:t>E</a:t>
              </a:r>
              <a:endParaRPr lang="en-US" altLang="zh-CN" sz="2000"/>
            </a:p>
          </p:txBody>
        </p:sp>
        <p:sp>
          <p:nvSpPr>
            <p:cNvPr id="28688" name="Text Box 225"/>
            <p:cNvSpPr txBox="1">
              <a:spLocks noChangeArrowheads="1"/>
            </p:cNvSpPr>
            <p:nvPr/>
          </p:nvSpPr>
          <p:spPr bwMode="auto">
            <a:xfrm>
              <a:off x="3533" y="1226"/>
              <a:ext cx="257" cy="249"/>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lgn="ctr">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just" eaLnBrk="1" hangingPunct="1"/>
              <a:r>
                <a:rPr lang="en-US" altLang="zh-CN" sz="2000" i="1"/>
                <a:t>D</a:t>
              </a:r>
              <a:endParaRPr lang="en-US" altLang="zh-CN" sz="2000"/>
            </a:p>
          </p:txBody>
        </p:sp>
        <p:sp>
          <p:nvSpPr>
            <p:cNvPr id="28689" name="Text Box 226"/>
            <p:cNvSpPr txBox="1">
              <a:spLocks noChangeArrowheads="1"/>
            </p:cNvSpPr>
            <p:nvPr/>
          </p:nvSpPr>
          <p:spPr bwMode="auto">
            <a:xfrm>
              <a:off x="4008" y="416"/>
              <a:ext cx="302" cy="249"/>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lgn="ctr">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just" eaLnBrk="1" hangingPunct="1"/>
              <a:r>
                <a:rPr lang="en-US" altLang="zh-CN" sz="2000" i="1"/>
                <a:t>B</a:t>
              </a:r>
              <a:endParaRPr lang="en-US" altLang="zh-CN" sz="2000"/>
            </a:p>
          </p:txBody>
        </p:sp>
        <p:sp>
          <p:nvSpPr>
            <p:cNvPr id="28690" name="Text Box 227"/>
            <p:cNvSpPr txBox="1">
              <a:spLocks noChangeArrowheads="1"/>
            </p:cNvSpPr>
            <p:nvPr/>
          </p:nvSpPr>
          <p:spPr bwMode="auto">
            <a:xfrm>
              <a:off x="3584" y="933"/>
              <a:ext cx="302" cy="249"/>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lgn="ctr">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just" eaLnBrk="1" hangingPunct="1"/>
              <a:r>
                <a:rPr lang="en-US" altLang="zh-CN" sz="2000" i="1"/>
                <a:t>b</a:t>
              </a:r>
              <a:endParaRPr lang="en-US" altLang="zh-CN" sz="2000"/>
            </a:p>
          </p:txBody>
        </p:sp>
        <p:sp>
          <p:nvSpPr>
            <p:cNvPr id="28691" name="Text Box 228"/>
            <p:cNvSpPr txBox="1">
              <a:spLocks noChangeArrowheads="1"/>
            </p:cNvSpPr>
            <p:nvPr/>
          </p:nvSpPr>
          <p:spPr bwMode="auto">
            <a:xfrm>
              <a:off x="3359" y="772"/>
              <a:ext cx="302" cy="249"/>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lgn="ctr">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just" eaLnBrk="1" hangingPunct="1"/>
              <a:r>
                <a:rPr lang="en-US" altLang="zh-CN" sz="2000" i="1"/>
                <a:t>a</a:t>
              </a:r>
              <a:endParaRPr lang="en-US" altLang="zh-CN" sz="2000"/>
            </a:p>
          </p:txBody>
        </p:sp>
        <p:sp>
          <p:nvSpPr>
            <p:cNvPr id="28692" name="Text Box 229"/>
            <p:cNvSpPr txBox="1">
              <a:spLocks noChangeArrowheads="1"/>
            </p:cNvSpPr>
            <p:nvPr/>
          </p:nvSpPr>
          <p:spPr bwMode="auto">
            <a:xfrm>
              <a:off x="4393" y="1030"/>
              <a:ext cx="303" cy="249"/>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lgn="ctr">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just" eaLnBrk="1" hangingPunct="1"/>
              <a:r>
                <a:rPr lang="en-US" altLang="zh-CN" sz="2000" i="1"/>
                <a:t>d</a:t>
              </a:r>
              <a:endParaRPr lang="en-US" altLang="zh-CN" sz="2000"/>
            </a:p>
          </p:txBody>
        </p:sp>
        <p:sp>
          <p:nvSpPr>
            <p:cNvPr id="28693" name="Text Box 230"/>
            <p:cNvSpPr txBox="1">
              <a:spLocks noChangeArrowheads="1"/>
            </p:cNvSpPr>
            <p:nvPr/>
          </p:nvSpPr>
          <p:spPr bwMode="auto">
            <a:xfrm>
              <a:off x="4480" y="723"/>
              <a:ext cx="302" cy="249"/>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lgn="ctr">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just" eaLnBrk="1" hangingPunct="1"/>
              <a:r>
                <a:rPr lang="en-US" altLang="zh-CN" sz="2000" i="1"/>
                <a:t>c</a:t>
              </a:r>
              <a:endParaRPr lang="en-US" altLang="zh-CN" sz="2000"/>
            </a:p>
          </p:txBody>
        </p:sp>
        <p:sp>
          <p:nvSpPr>
            <p:cNvPr id="28694" name="Text Box 231"/>
            <p:cNvSpPr txBox="1">
              <a:spLocks noChangeArrowheads="1"/>
            </p:cNvSpPr>
            <p:nvPr/>
          </p:nvSpPr>
          <p:spPr bwMode="auto">
            <a:xfrm>
              <a:off x="4627" y="950"/>
              <a:ext cx="302" cy="249"/>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lgn="ctr">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just" eaLnBrk="1" hangingPunct="1"/>
              <a:r>
                <a:rPr lang="en-US" altLang="zh-CN" sz="2000" i="1"/>
                <a:t>e</a:t>
              </a:r>
              <a:endParaRPr lang="en-US" altLang="zh-CN" sz="2000"/>
            </a:p>
          </p:txBody>
        </p:sp>
        <p:sp>
          <p:nvSpPr>
            <p:cNvPr id="28695" name="Line 232"/>
            <p:cNvSpPr>
              <a:spLocks noChangeShapeType="1"/>
            </p:cNvSpPr>
            <p:nvPr/>
          </p:nvSpPr>
          <p:spPr bwMode="auto">
            <a:xfrm>
              <a:off x="4164" y="653"/>
              <a:ext cx="230" cy="20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a:p>
          </p:txBody>
        </p:sp>
        <p:sp>
          <p:nvSpPr>
            <p:cNvPr id="28696" name="Line 233"/>
            <p:cNvSpPr>
              <a:spLocks noChangeShapeType="1"/>
            </p:cNvSpPr>
            <p:nvPr/>
          </p:nvSpPr>
          <p:spPr bwMode="auto">
            <a:xfrm>
              <a:off x="4808" y="1196"/>
              <a:ext cx="421" cy="133"/>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a:p>
          </p:txBody>
        </p:sp>
        <p:sp>
          <p:nvSpPr>
            <p:cNvPr id="28697" name="Line 234"/>
            <p:cNvSpPr>
              <a:spLocks noChangeShapeType="1"/>
            </p:cNvSpPr>
            <p:nvPr/>
          </p:nvSpPr>
          <p:spPr bwMode="auto">
            <a:xfrm>
              <a:off x="3034" y="635"/>
              <a:ext cx="424" cy="134"/>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a:p>
          </p:txBody>
        </p:sp>
        <p:sp>
          <p:nvSpPr>
            <p:cNvPr id="28698" name="Freeform 235"/>
            <p:cNvSpPr>
              <a:spLocks/>
            </p:cNvSpPr>
            <p:nvPr/>
          </p:nvSpPr>
          <p:spPr bwMode="auto">
            <a:xfrm>
              <a:off x="3260" y="566"/>
              <a:ext cx="434" cy="688"/>
            </a:xfrm>
            <a:custGeom>
              <a:avLst/>
              <a:gdLst>
                <a:gd name="T0" fmla="*/ 13 w 717"/>
                <a:gd name="T1" fmla="*/ 86 h 1155"/>
                <a:gd name="T2" fmla="*/ 0 w 717"/>
                <a:gd name="T3" fmla="*/ 71 h 1155"/>
                <a:gd name="T4" fmla="*/ 43 w 717"/>
                <a:gd name="T5" fmla="*/ 0 h 1155"/>
                <a:gd name="T6" fmla="*/ 58 w 717"/>
                <a:gd name="T7" fmla="*/ 15 h 115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17" h="1155">
                  <a:moveTo>
                    <a:pt x="153" y="1155"/>
                  </a:moveTo>
                  <a:lnTo>
                    <a:pt x="0" y="945"/>
                  </a:lnTo>
                  <a:lnTo>
                    <a:pt x="531" y="0"/>
                  </a:lnTo>
                  <a:lnTo>
                    <a:pt x="717" y="204"/>
                  </a:lnTo>
                </a:path>
              </a:pathLst>
            </a:custGeom>
            <a:noFill/>
            <a:ln w="12700" cmpd="sng">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zh-CN" altLang="en-US"/>
            </a:p>
          </p:txBody>
        </p:sp>
      </p:grpSp>
      <p:pic>
        <p:nvPicPr>
          <p:cNvPr id="28678" name="Picture 24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05025" y="2938463"/>
            <a:ext cx="5078413" cy="37480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28679" name="Text Box 242"/>
          <p:cNvSpPr txBox="1">
            <a:spLocks noChangeArrowheads="1"/>
          </p:cNvSpPr>
          <p:nvPr/>
        </p:nvSpPr>
        <p:spPr bwMode="auto">
          <a:xfrm>
            <a:off x="4292600" y="6292850"/>
            <a:ext cx="852488" cy="45243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lgn="ctr">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just" eaLnBrk="1" hangingPunct="1"/>
            <a:r>
              <a:rPr lang="zh-CN" altLang="en-US" sz="2000" dirty="0"/>
              <a:t>（</a:t>
            </a:r>
            <a:r>
              <a:rPr lang="en-US" altLang="zh-CN" sz="2000" dirty="0"/>
              <a:t>c</a:t>
            </a:r>
            <a:r>
              <a:rPr lang="zh-CN" altLang="en-US" sz="2000" dirty="0"/>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8677"/>
                                        </p:tgtEl>
                                        <p:attrNameLst>
                                          <p:attrName>style.visibility</p:attrName>
                                        </p:attrNameLst>
                                      </p:cBhvr>
                                      <p:to>
                                        <p:strVal val="visible"/>
                                      </p:to>
                                    </p:set>
                                    <p:animEffect transition="in" filter="fade">
                                      <p:cBhvr>
                                        <p:cTn id="7" dur="500"/>
                                        <p:tgtEl>
                                          <p:spTgt spid="2867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8676"/>
                                        </p:tgtEl>
                                        <p:attrNameLst>
                                          <p:attrName>style.visibility</p:attrName>
                                        </p:attrNameLst>
                                      </p:cBhvr>
                                      <p:to>
                                        <p:strVal val="visible"/>
                                      </p:to>
                                    </p:set>
                                    <p:animEffect transition="in" filter="fade">
                                      <p:cBhvr>
                                        <p:cTn id="10" dur="500"/>
                                        <p:tgtEl>
                                          <p:spTgt spid="2867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8678"/>
                                        </p:tgtEl>
                                        <p:attrNameLst>
                                          <p:attrName>style.visibility</p:attrName>
                                        </p:attrNameLst>
                                      </p:cBhvr>
                                      <p:to>
                                        <p:strVal val="visible"/>
                                      </p:to>
                                    </p:set>
                                    <p:animEffect transition="in" filter="fade">
                                      <p:cBhvr>
                                        <p:cTn id="15" dur="500"/>
                                        <p:tgtEl>
                                          <p:spTgt spid="28678"/>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8679"/>
                                        </p:tgtEl>
                                        <p:attrNameLst>
                                          <p:attrName>style.visibility</p:attrName>
                                        </p:attrNameLst>
                                      </p:cBhvr>
                                      <p:to>
                                        <p:strVal val="visible"/>
                                      </p:to>
                                    </p:set>
                                    <p:animEffect transition="in" filter="fade">
                                      <p:cBhvr>
                                        <p:cTn id="18" dur="500"/>
                                        <p:tgtEl>
                                          <p:spTgt spid="286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6" grpId="0"/>
      <p:bldP spid="28679"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Date Placeholder 1"/>
          <p:cNvSpPr>
            <a:spLocks noGrp="1"/>
          </p:cNvSpPr>
          <p:nvPr>
            <p:ph type="dt" sz="quarter" idx="10"/>
          </p:nvPr>
        </p:nvSpPr>
        <p:spPr>
          <a:noFill/>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fld id="{700BC2AD-A90C-4006-AE99-9EEAAF15C1D1}" type="datetime1">
              <a:rPr lang="zh-CN" altLang="en-US" smtClean="0"/>
              <a:pPr eaLnBrk="1" hangingPunct="1"/>
              <a:t>2020/10/9</a:t>
            </a:fld>
            <a:endParaRPr lang="zh-CN" altLang="zh-CN"/>
          </a:p>
        </p:txBody>
      </p:sp>
      <p:sp>
        <p:nvSpPr>
          <p:cNvPr id="29699" name="Slide Number Placeholder 3"/>
          <p:cNvSpPr>
            <a:spLocks noGrp="1"/>
          </p:cNvSpPr>
          <p:nvPr>
            <p:ph type="sldNum" sz="quarter" idx="12"/>
          </p:nvPr>
        </p:nvSpPr>
        <p:spPr>
          <a:noFill/>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fld id="{74855C23-1037-42CF-860D-A417F828BE25}" type="slidenum">
              <a:rPr lang="en-US" altLang="zh-CN" smtClean="0"/>
              <a:pPr eaLnBrk="1" hangingPunct="1"/>
              <a:t>26</a:t>
            </a:fld>
            <a:endParaRPr lang="en-US" altLang="zh-CN"/>
          </a:p>
        </p:txBody>
      </p:sp>
      <p:pic>
        <p:nvPicPr>
          <p:cNvPr id="297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1600" y="228600"/>
            <a:ext cx="6705600" cy="63484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15"/>
          <p:cNvSpPr>
            <a:spLocks noChangeArrowheads="1"/>
          </p:cNvSpPr>
          <p:nvPr/>
        </p:nvSpPr>
        <p:spPr bwMode="auto">
          <a:xfrm>
            <a:off x="446088" y="377825"/>
            <a:ext cx="8415337" cy="142398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0" tIns="0" rIns="0" bIns="0" anchor="ctr">
            <a:spAutoFit/>
          </a:bodyPr>
          <a:lstStyle/>
          <a:p>
            <a:pPr>
              <a:lnSpc>
                <a:spcPct val="130000"/>
              </a:lnSpc>
            </a:pPr>
            <a:r>
              <a:rPr lang="en-US" altLang="zh-CN" sz="2400"/>
              <a:t>③  </a:t>
            </a:r>
            <a:r>
              <a:rPr lang="zh-CN" altLang="en-US" sz="2400">
                <a:cs typeface="Arial" pitchFamily="34" charset="0"/>
              </a:rPr>
              <a:t>模糊模式识别</a:t>
            </a:r>
          </a:p>
          <a:p>
            <a:pPr>
              <a:lnSpc>
                <a:spcPct val="130000"/>
              </a:lnSpc>
            </a:pPr>
            <a:r>
              <a:rPr lang="zh-CN" altLang="en-US" sz="2400">
                <a:cs typeface="Arial" pitchFamily="34" charset="0"/>
              </a:rPr>
              <a:t>        以隶属度   为基础，运用模糊数学中的</a:t>
            </a:r>
            <a:r>
              <a:rPr lang="zh-CN" altLang="en-US" sz="2400">
                <a:latin typeface="宋体" pitchFamily="2" charset="-122"/>
                <a:cs typeface="Arial" pitchFamily="34" charset="0"/>
              </a:rPr>
              <a:t>“</a:t>
            </a:r>
            <a:r>
              <a:rPr lang="zh-CN" altLang="en-US" sz="2400">
                <a:cs typeface="Arial" pitchFamily="34" charset="0"/>
              </a:rPr>
              <a:t>关系</a:t>
            </a:r>
            <a:r>
              <a:rPr lang="zh-CN" altLang="en-US" sz="2400">
                <a:latin typeface="宋体" pitchFamily="2" charset="-122"/>
                <a:cs typeface="Arial" pitchFamily="34" charset="0"/>
              </a:rPr>
              <a:t>”</a:t>
            </a:r>
            <a:r>
              <a:rPr lang="zh-CN" altLang="en-US" sz="2400">
                <a:cs typeface="Arial" pitchFamily="34" charset="0"/>
              </a:rPr>
              <a:t>概念和运算进行分类。</a:t>
            </a:r>
            <a:r>
              <a:rPr lang="zh-CN" altLang="en-US" sz="2400">
                <a:solidFill>
                  <a:srgbClr val="AE0A06"/>
                </a:solidFill>
              </a:rPr>
              <a:t>隶属度</a:t>
            </a:r>
            <a:r>
              <a:rPr lang="zh-CN" altLang="en-US" sz="2400"/>
              <a:t>反映的是某一元素属于某集合的程度。</a:t>
            </a:r>
          </a:p>
        </p:txBody>
      </p:sp>
      <p:graphicFrame>
        <p:nvGraphicFramePr>
          <p:cNvPr id="30723" name="Object 4"/>
          <p:cNvGraphicFramePr>
            <a:graphicFrameLocks noChangeAspect="1"/>
          </p:cNvGraphicFramePr>
          <p:nvPr>
            <p:extLst>
              <p:ext uri="{D42A27DB-BD31-4B8C-83A1-F6EECF244321}">
                <p14:modId xmlns:p14="http://schemas.microsoft.com/office/powerpoint/2010/main" val="2398250823"/>
              </p:ext>
            </p:extLst>
          </p:nvPr>
        </p:nvGraphicFramePr>
        <p:xfrm>
          <a:off x="2286501" y="930275"/>
          <a:ext cx="344487" cy="365125"/>
        </p:xfrm>
        <a:graphic>
          <a:graphicData uri="http://schemas.openxmlformats.org/presentationml/2006/ole">
            <mc:AlternateContent xmlns:mc="http://schemas.openxmlformats.org/markup-compatibility/2006">
              <mc:Choice xmlns:v="urn:schemas-microsoft-com:vml" Requires="v">
                <p:oleObj spid="_x0000_s30854" name="公式" r:id="rId3" imgW="152268" imgH="164957" progId="Equation.3">
                  <p:embed/>
                </p:oleObj>
              </mc:Choice>
              <mc:Fallback>
                <p:oleObj name="公式" r:id="rId3" imgW="152268" imgH="164957"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501" y="930275"/>
                        <a:ext cx="344487" cy="3651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oleObj>
              </mc:Fallback>
            </mc:AlternateContent>
          </a:graphicData>
        </a:graphic>
      </p:graphicFrame>
      <p:grpSp>
        <p:nvGrpSpPr>
          <p:cNvPr id="107547" name="Group 27"/>
          <p:cNvGrpSpPr>
            <a:grpSpLocks/>
          </p:cNvGrpSpPr>
          <p:nvPr/>
        </p:nvGrpSpPr>
        <p:grpSpPr bwMode="auto">
          <a:xfrm>
            <a:off x="1709738" y="2755900"/>
            <a:ext cx="5984875" cy="900113"/>
            <a:chOff x="1066" y="2132"/>
            <a:chExt cx="3770" cy="567"/>
          </a:xfrm>
        </p:grpSpPr>
        <p:grpSp>
          <p:nvGrpSpPr>
            <p:cNvPr id="30732" name="Group 26"/>
            <p:cNvGrpSpPr>
              <a:grpSpLocks/>
            </p:cNvGrpSpPr>
            <p:nvPr/>
          </p:nvGrpSpPr>
          <p:grpSpPr bwMode="auto">
            <a:xfrm>
              <a:off x="1066" y="2160"/>
              <a:ext cx="484" cy="482"/>
              <a:chOff x="1066" y="2160"/>
              <a:chExt cx="484" cy="482"/>
            </a:xfrm>
          </p:grpSpPr>
          <p:sp>
            <p:nvSpPr>
              <p:cNvPr id="30735" name="Line 14"/>
              <p:cNvSpPr>
                <a:spLocks noChangeShapeType="1"/>
              </p:cNvSpPr>
              <p:nvPr/>
            </p:nvSpPr>
            <p:spPr bwMode="auto">
              <a:xfrm flipV="1">
                <a:off x="1550" y="2395"/>
                <a:ext cx="0" cy="247"/>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30736" name="Line 13"/>
              <p:cNvSpPr>
                <a:spLocks noChangeShapeType="1"/>
              </p:cNvSpPr>
              <p:nvPr/>
            </p:nvSpPr>
            <p:spPr bwMode="auto">
              <a:xfrm>
                <a:off x="1066" y="2160"/>
                <a:ext cx="295" cy="3"/>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30737" name="Line 12"/>
              <p:cNvSpPr>
                <a:spLocks noChangeShapeType="1"/>
              </p:cNvSpPr>
              <p:nvPr/>
            </p:nvSpPr>
            <p:spPr bwMode="auto">
              <a:xfrm>
                <a:off x="1066" y="2160"/>
                <a:ext cx="0" cy="482"/>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30738" name="Line 11"/>
              <p:cNvSpPr>
                <a:spLocks noChangeShapeType="1"/>
              </p:cNvSpPr>
              <p:nvPr/>
            </p:nvSpPr>
            <p:spPr bwMode="auto">
              <a:xfrm>
                <a:off x="1066" y="2642"/>
                <a:ext cx="482" cy="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30739" name="Freeform 10"/>
              <p:cNvSpPr>
                <a:spLocks/>
              </p:cNvSpPr>
              <p:nvPr/>
            </p:nvSpPr>
            <p:spPr bwMode="auto">
              <a:xfrm>
                <a:off x="1344" y="2160"/>
                <a:ext cx="206" cy="247"/>
              </a:xfrm>
              <a:custGeom>
                <a:avLst/>
                <a:gdLst>
                  <a:gd name="T0" fmla="*/ 0 w 262"/>
                  <a:gd name="T1" fmla="*/ 0 h 270"/>
                  <a:gd name="T2" fmla="*/ 40 w 262"/>
                  <a:gd name="T3" fmla="*/ 19 h 270"/>
                  <a:gd name="T4" fmla="*/ 58 w 262"/>
                  <a:gd name="T5" fmla="*/ 54 h 270"/>
                  <a:gd name="T6" fmla="*/ 79 w 262"/>
                  <a:gd name="T7" fmla="*/ 173 h 27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2" h="270">
                    <a:moveTo>
                      <a:pt x="0" y="0"/>
                    </a:moveTo>
                    <a:cubicBezTo>
                      <a:pt x="46" y="10"/>
                      <a:pt x="90" y="16"/>
                      <a:pt x="135" y="30"/>
                    </a:cubicBezTo>
                    <a:cubicBezTo>
                      <a:pt x="160" y="47"/>
                      <a:pt x="170" y="67"/>
                      <a:pt x="195" y="83"/>
                    </a:cubicBezTo>
                    <a:cubicBezTo>
                      <a:pt x="215" y="147"/>
                      <a:pt x="262" y="200"/>
                      <a:pt x="262" y="270"/>
                    </a:cubicBezTo>
                  </a:path>
                </a:pathLst>
              </a:custGeom>
              <a:noFill/>
              <a:ln w="9525">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zh-CN" altLang="en-US"/>
              </a:p>
            </p:txBody>
          </p:sp>
        </p:grpSp>
        <p:sp>
          <p:nvSpPr>
            <p:cNvPr id="30733" name="Freeform 7"/>
            <p:cNvSpPr>
              <a:spLocks/>
            </p:cNvSpPr>
            <p:nvPr/>
          </p:nvSpPr>
          <p:spPr bwMode="auto">
            <a:xfrm>
              <a:off x="2712" y="2132"/>
              <a:ext cx="668" cy="567"/>
            </a:xfrm>
            <a:custGeom>
              <a:avLst/>
              <a:gdLst>
                <a:gd name="T0" fmla="*/ 71 w 1060"/>
                <a:gd name="T1" fmla="*/ 51 h 617"/>
                <a:gd name="T2" fmla="*/ 20 w 1060"/>
                <a:gd name="T3" fmla="*/ 51 h 617"/>
                <a:gd name="T4" fmla="*/ 13 w 1060"/>
                <a:gd name="T5" fmla="*/ 356 h 617"/>
                <a:gd name="T6" fmla="*/ 96 w 1060"/>
                <a:gd name="T7" fmla="*/ 346 h 617"/>
                <a:gd name="T8" fmla="*/ 71 w 1060"/>
                <a:gd name="T9" fmla="*/ 51 h 6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60" h="617">
                  <a:moveTo>
                    <a:pt x="712" y="77"/>
                  </a:moveTo>
                  <a:cubicBezTo>
                    <a:pt x="584" y="2"/>
                    <a:pt x="299" y="0"/>
                    <a:pt x="202" y="77"/>
                  </a:cubicBezTo>
                  <a:cubicBezTo>
                    <a:pt x="105" y="154"/>
                    <a:pt x="0" y="467"/>
                    <a:pt x="128" y="542"/>
                  </a:cubicBezTo>
                  <a:cubicBezTo>
                    <a:pt x="256" y="617"/>
                    <a:pt x="876" y="597"/>
                    <a:pt x="968" y="527"/>
                  </a:cubicBezTo>
                  <a:cubicBezTo>
                    <a:pt x="1060" y="457"/>
                    <a:pt x="840" y="152"/>
                    <a:pt x="712" y="77"/>
                  </a:cubicBezTo>
                  <a:close/>
                </a:path>
              </a:pathLst>
            </a:custGeom>
            <a:noFill/>
            <a:ln w="9525">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zh-CN" altLang="en-US"/>
            </a:p>
          </p:txBody>
        </p:sp>
        <p:sp>
          <p:nvSpPr>
            <p:cNvPr id="30734" name="Rectangle 6"/>
            <p:cNvSpPr>
              <a:spLocks noChangeArrowheads="1"/>
            </p:cNvSpPr>
            <p:nvPr/>
          </p:nvSpPr>
          <p:spPr bwMode="auto">
            <a:xfrm>
              <a:off x="4340" y="2146"/>
              <a:ext cx="496" cy="525"/>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a:lstStyle/>
            <a:p>
              <a:endParaRPr lang="zh-CN" altLang="en-US"/>
            </a:p>
          </p:txBody>
        </p:sp>
      </p:grpSp>
      <p:sp>
        <p:nvSpPr>
          <p:cNvPr id="107538" name="Rectangle 18"/>
          <p:cNvSpPr>
            <a:spLocks noChangeArrowheads="1"/>
          </p:cNvSpPr>
          <p:nvPr/>
        </p:nvSpPr>
        <p:spPr bwMode="auto">
          <a:xfrm>
            <a:off x="114300" y="1989138"/>
            <a:ext cx="6661150" cy="47466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0" tIns="0" rIns="0" bIns="0">
            <a:spAutoFit/>
          </a:bodyPr>
          <a:lstStyle/>
          <a:p>
            <a:pPr indent="304800">
              <a:lnSpc>
                <a:spcPct val="130000"/>
              </a:lnSpc>
            </a:pPr>
            <a:r>
              <a:rPr lang="zh-CN" altLang="en-US" sz="2400"/>
              <a:t>例：元素 </a:t>
            </a:r>
            <a:r>
              <a:rPr lang="en-US" altLang="zh-CN" sz="2400"/>
              <a:t>a</a:t>
            </a:r>
            <a:r>
              <a:rPr lang="zh-CN" altLang="en-US" sz="2400"/>
              <a:t>、</a:t>
            </a:r>
            <a:r>
              <a:rPr lang="en-US" altLang="zh-CN" sz="2400"/>
              <a:t>b</a:t>
            </a:r>
            <a:r>
              <a:rPr lang="zh-CN" altLang="en-US" sz="2400"/>
              <a:t>、</a:t>
            </a:r>
            <a:r>
              <a:rPr lang="en-US" altLang="zh-CN" sz="2400"/>
              <a:t>c</a:t>
            </a:r>
            <a:r>
              <a:rPr lang="zh-CN" altLang="en-US" sz="2400"/>
              <a:t>对正方形的隶属度： </a:t>
            </a:r>
          </a:p>
        </p:txBody>
      </p:sp>
      <p:grpSp>
        <p:nvGrpSpPr>
          <p:cNvPr id="107545" name="Group 25"/>
          <p:cNvGrpSpPr>
            <a:grpSpLocks/>
          </p:cNvGrpSpPr>
          <p:nvPr/>
        </p:nvGrpSpPr>
        <p:grpSpPr bwMode="auto">
          <a:xfrm>
            <a:off x="1303338" y="3814763"/>
            <a:ext cx="6707187" cy="471487"/>
            <a:chOff x="810" y="2865"/>
            <a:chExt cx="4225" cy="297"/>
          </a:xfrm>
        </p:grpSpPr>
        <p:graphicFrame>
          <p:nvGraphicFramePr>
            <p:cNvPr id="30729" name="Object 19"/>
            <p:cNvGraphicFramePr>
              <a:graphicFrameLocks noChangeAspect="1"/>
            </p:cNvGraphicFramePr>
            <p:nvPr/>
          </p:nvGraphicFramePr>
          <p:xfrm>
            <a:off x="810" y="2897"/>
            <a:ext cx="907" cy="265"/>
          </p:xfrm>
          <a:graphic>
            <a:graphicData uri="http://schemas.openxmlformats.org/presentationml/2006/ole">
              <mc:AlternateContent xmlns:mc="http://schemas.openxmlformats.org/markup-compatibility/2006">
                <mc:Choice xmlns:v="urn:schemas-microsoft-com:vml" Requires="v">
                  <p:oleObj spid="_x0000_s30855" name="公式" r:id="rId5" imgW="685800" imgH="203200" progId="Equation.3">
                    <p:embed/>
                  </p:oleObj>
                </mc:Choice>
                <mc:Fallback>
                  <p:oleObj name="公式" r:id="rId5" imgW="685800" imgH="203200" progId="Equation.3">
                    <p:embed/>
                    <p:pic>
                      <p:nvPicPr>
                        <p:cNvPr id="0" name="Object 1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10" y="2897"/>
                          <a:ext cx="907" cy="2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oleObj>
                </mc:Fallback>
              </mc:AlternateContent>
            </a:graphicData>
          </a:graphic>
        </p:graphicFrame>
        <p:graphicFrame>
          <p:nvGraphicFramePr>
            <p:cNvPr id="30730" name="Object 21"/>
            <p:cNvGraphicFramePr>
              <a:graphicFrameLocks noChangeAspect="1"/>
            </p:cNvGraphicFramePr>
            <p:nvPr/>
          </p:nvGraphicFramePr>
          <p:xfrm>
            <a:off x="2540" y="2866"/>
            <a:ext cx="964" cy="286"/>
          </p:xfrm>
          <a:graphic>
            <a:graphicData uri="http://schemas.openxmlformats.org/presentationml/2006/ole">
              <mc:AlternateContent xmlns:mc="http://schemas.openxmlformats.org/markup-compatibility/2006">
                <mc:Choice xmlns:v="urn:schemas-microsoft-com:vml" Requires="v">
                  <p:oleObj spid="_x0000_s30856" name="公式" r:id="rId7" imgW="672808" imgH="203112" progId="Equation.3">
                    <p:embed/>
                  </p:oleObj>
                </mc:Choice>
                <mc:Fallback>
                  <p:oleObj name="公式" r:id="rId7" imgW="672808" imgH="203112" progId="Equation.3">
                    <p:embed/>
                    <p:pic>
                      <p:nvPicPr>
                        <p:cNvPr id="0" name="Object 2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40" y="2866"/>
                          <a:ext cx="964" cy="2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oleObj>
                </mc:Fallback>
              </mc:AlternateContent>
            </a:graphicData>
          </a:graphic>
        </p:graphicFrame>
        <p:graphicFrame>
          <p:nvGraphicFramePr>
            <p:cNvPr id="30731" name="Object 23"/>
            <p:cNvGraphicFramePr>
              <a:graphicFrameLocks noChangeAspect="1"/>
            </p:cNvGraphicFramePr>
            <p:nvPr/>
          </p:nvGraphicFramePr>
          <p:xfrm>
            <a:off x="4184" y="2865"/>
            <a:ext cx="851" cy="259"/>
          </p:xfrm>
          <a:graphic>
            <a:graphicData uri="http://schemas.openxmlformats.org/presentationml/2006/ole">
              <mc:AlternateContent xmlns:mc="http://schemas.openxmlformats.org/markup-compatibility/2006">
                <mc:Choice xmlns:v="urn:schemas-microsoft-com:vml" Requires="v">
                  <p:oleObj spid="_x0000_s30857" name="公式" r:id="rId9" imgW="660113" imgH="203112" progId="Equation.3">
                    <p:embed/>
                  </p:oleObj>
                </mc:Choice>
                <mc:Fallback>
                  <p:oleObj name="公式" r:id="rId9" imgW="660113" imgH="203112" progId="Equation.3">
                    <p:embed/>
                    <p:pic>
                      <p:nvPicPr>
                        <p:cNvPr id="0" name="Object 2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184" y="2865"/>
                          <a:ext cx="851" cy="25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oleObj>
                </mc:Fallback>
              </mc:AlternateContent>
            </a:graphicData>
          </a:graphic>
        </p:graphicFrame>
      </p:grpSp>
      <p:sp>
        <p:nvSpPr>
          <p:cNvPr id="107548" name="Rectangle 28"/>
          <p:cNvSpPr>
            <a:spLocks noChangeArrowheads="1"/>
          </p:cNvSpPr>
          <p:nvPr/>
        </p:nvSpPr>
        <p:spPr bwMode="auto">
          <a:xfrm>
            <a:off x="1546225" y="4429125"/>
            <a:ext cx="5040313" cy="36512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0" tIns="0" rIns="0" bIns="0">
            <a:spAutoFit/>
          </a:bodyPr>
          <a:lstStyle/>
          <a:p>
            <a:r>
              <a:rPr lang="en-US" altLang="zh-CN" sz="2400"/>
              <a:t>a</a:t>
            </a:r>
            <a:r>
              <a:rPr lang="zh-CN" altLang="en-US" sz="2400"/>
              <a:t>比</a:t>
            </a:r>
            <a:r>
              <a:rPr lang="en-US" altLang="zh-CN" sz="2400"/>
              <a:t>b</a:t>
            </a:r>
            <a:r>
              <a:rPr lang="zh-CN" altLang="en-US" sz="2400"/>
              <a:t>更像正方形。</a:t>
            </a:r>
          </a:p>
        </p:txBody>
      </p:sp>
      <p:sp>
        <p:nvSpPr>
          <p:cNvPr id="107550" name="Rectangle 30"/>
          <p:cNvSpPr>
            <a:spLocks noChangeArrowheads="1"/>
          </p:cNvSpPr>
          <p:nvPr/>
        </p:nvSpPr>
        <p:spPr bwMode="auto">
          <a:xfrm>
            <a:off x="592138" y="4451350"/>
            <a:ext cx="914400" cy="3651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0" tIns="0" rIns="0" bIns="0">
            <a:spAutoFit/>
          </a:bodyPr>
          <a:lstStyle/>
          <a:p>
            <a:r>
              <a:rPr lang="zh-CN" altLang="en-US" sz="2400"/>
              <a:t>说明：</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107538">
                                            <p:txEl>
                                              <p:pRg st="0" end="0"/>
                                            </p:txEl>
                                          </p:spTgt>
                                        </p:tgtEl>
                                        <p:attrNameLst>
                                          <p:attrName>style.visibility</p:attrName>
                                        </p:attrNameLst>
                                      </p:cBhvr>
                                      <p:to>
                                        <p:strVal val="visible"/>
                                      </p:to>
                                    </p:set>
                                    <p:animEffect transition="in" filter="fade">
                                      <p:cBhvr>
                                        <p:cTn id="7" dur="500"/>
                                        <p:tgtEl>
                                          <p:spTgt spid="107538">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07547"/>
                                        </p:tgtEl>
                                        <p:attrNameLst>
                                          <p:attrName>style.visibility</p:attrName>
                                        </p:attrNameLst>
                                      </p:cBhvr>
                                      <p:to>
                                        <p:strVal val="visible"/>
                                      </p:to>
                                    </p:set>
                                    <p:animEffect transition="in" filter="fade">
                                      <p:cBhvr>
                                        <p:cTn id="10" dur="500"/>
                                        <p:tgtEl>
                                          <p:spTgt spid="107547"/>
                                        </p:tgtEl>
                                      </p:cBhvr>
                                    </p:animEffect>
                                  </p:childTnLst>
                                </p:cTn>
                              </p:par>
                              <p:par>
                                <p:cTn id="11" presetID="10" presetClass="entr" presetSubtype="0" fill="hold" nodeType="withEffect">
                                  <p:stCondLst>
                                    <p:cond delay="0"/>
                                  </p:stCondLst>
                                  <p:childTnLst>
                                    <p:set>
                                      <p:cBhvr>
                                        <p:cTn id="12" dur="1" fill="hold">
                                          <p:stCondLst>
                                            <p:cond delay="0"/>
                                          </p:stCondLst>
                                        </p:cTn>
                                        <p:tgtEl>
                                          <p:spTgt spid="107545"/>
                                        </p:tgtEl>
                                        <p:attrNameLst>
                                          <p:attrName>style.visibility</p:attrName>
                                        </p:attrNameLst>
                                      </p:cBhvr>
                                      <p:to>
                                        <p:strVal val="visible"/>
                                      </p:to>
                                    </p:set>
                                    <p:animEffect transition="in" filter="fade">
                                      <p:cBhvr>
                                        <p:cTn id="13" dur="500"/>
                                        <p:tgtEl>
                                          <p:spTgt spid="107545"/>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07550"/>
                                        </p:tgtEl>
                                        <p:attrNameLst>
                                          <p:attrName>style.visibility</p:attrName>
                                        </p:attrNameLst>
                                      </p:cBhvr>
                                      <p:to>
                                        <p:strVal val="visible"/>
                                      </p:to>
                                    </p:set>
                                    <p:animEffect transition="in" filter="fade">
                                      <p:cBhvr>
                                        <p:cTn id="18" dur="500"/>
                                        <p:tgtEl>
                                          <p:spTgt spid="107550"/>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07548"/>
                                        </p:tgtEl>
                                        <p:attrNameLst>
                                          <p:attrName>style.visibility</p:attrName>
                                        </p:attrNameLst>
                                      </p:cBhvr>
                                      <p:to>
                                        <p:strVal val="visible"/>
                                      </p:to>
                                    </p:set>
                                    <p:animEffect transition="in" filter="fade">
                                      <p:cBhvr>
                                        <p:cTn id="21" dur="500"/>
                                        <p:tgtEl>
                                          <p:spTgt spid="1075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548" grpId="0"/>
      <p:bldP spid="107550"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8" name="Rectangle 4"/>
          <p:cNvSpPr>
            <a:spLocks noChangeArrowheads="1"/>
          </p:cNvSpPr>
          <p:nvPr/>
        </p:nvSpPr>
        <p:spPr bwMode="auto">
          <a:xfrm>
            <a:off x="409575" y="609600"/>
            <a:ext cx="8343900" cy="237331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0" tIns="0" rIns="0" bIns="0" anchor="ctr">
            <a:spAutoFit/>
          </a:bodyPr>
          <a:lstStyle/>
          <a:p>
            <a:pPr>
              <a:lnSpc>
                <a:spcPct val="130000"/>
              </a:lnSpc>
            </a:pPr>
            <a:r>
              <a:rPr lang="en-US" altLang="zh-CN" sz="2400"/>
              <a:t>④</a:t>
            </a:r>
            <a:r>
              <a:rPr lang="zh-CN" altLang="en-US" sz="2400"/>
              <a:t>神经网络模式识别法 </a:t>
            </a:r>
          </a:p>
          <a:p>
            <a:pPr>
              <a:lnSpc>
                <a:spcPct val="130000"/>
              </a:lnSpc>
            </a:pPr>
            <a:r>
              <a:rPr lang="zh-CN" altLang="en-US" sz="2400"/>
              <a:t>        以人工神经元为基础，模拟人脑神经细胞的工作特点。对脑部工作的生理机制进行模拟，实现形象思维的模拟。 </a:t>
            </a:r>
          </a:p>
          <a:p>
            <a:pPr>
              <a:lnSpc>
                <a:spcPct val="130000"/>
              </a:lnSpc>
            </a:pPr>
            <a:r>
              <a:rPr lang="zh-CN" altLang="en-US" sz="2400"/>
              <a:t> </a:t>
            </a:r>
          </a:p>
          <a:p>
            <a:pPr>
              <a:lnSpc>
                <a:spcPct val="130000"/>
              </a:lnSpc>
            </a:pPr>
            <a:r>
              <a:rPr lang="zh-CN" altLang="en-US" sz="2400"/>
              <a:t>对比：基于知识的逻辑性推理：对逻辑思维的模拟。</a:t>
            </a:r>
          </a:p>
        </p:txBody>
      </p:sp>
      <p:sp>
        <p:nvSpPr>
          <p:cNvPr id="108549" name="Rectangle 5"/>
          <p:cNvSpPr>
            <a:spLocks noChangeArrowheads="1"/>
          </p:cNvSpPr>
          <p:nvPr/>
        </p:nvSpPr>
        <p:spPr bwMode="auto">
          <a:xfrm>
            <a:off x="457200" y="4092575"/>
            <a:ext cx="8497888" cy="19208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0" tIns="0" rIns="0" bIns="0" anchor="ctr">
            <a:spAutoFit/>
          </a:bodyPr>
          <a:lstStyle/>
          <a:p>
            <a:pPr>
              <a:lnSpc>
                <a:spcPct val="130000"/>
              </a:lnSpc>
            </a:pPr>
            <a:r>
              <a:rPr lang="en-US" altLang="zh-CN" sz="2400"/>
              <a:t>① </a:t>
            </a:r>
            <a:r>
              <a:rPr lang="zh-CN" altLang="en-US" sz="2400"/>
              <a:t>监督（有人管理）分类：利用判别函数进行分类判别。需要</a:t>
            </a:r>
          </a:p>
          <a:p>
            <a:pPr>
              <a:lnSpc>
                <a:spcPct val="130000"/>
              </a:lnSpc>
            </a:pPr>
            <a:r>
              <a:rPr lang="zh-CN" altLang="en-US" sz="2400"/>
              <a:t>     有足够的先验知识。</a:t>
            </a:r>
          </a:p>
          <a:p>
            <a:pPr>
              <a:lnSpc>
                <a:spcPct val="130000"/>
              </a:lnSpc>
            </a:pPr>
            <a:r>
              <a:rPr lang="zh-CN" altLang="en-US" sz="2400"/>
              <a:t>② 非监督（无人管理）分类：用于没有先验知识的情况下，通常采用聚类分析的方法。</a:t>
            </a:r>
          </a:p>
        </p:txBody>
      </p:sp>
      <p:sp>
        <p:nvSpPr>
          <p:cNvPr id="108550" name="Rectangle 6"/>
          <p:cNvSpPr>
            <a:spLocks noChangeArrowheads="1"/>
          </p:cNvSpPr>
          <p:nvPr/>
        </p:nvSpPr>
        <p:spPr bwMode="auto">
          <a:xfrm>
            <a:off x="433388" y="3589338"/>
            <a:ext cx="2525712" cy="3651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0" tIns="0" rIns="0" bIns="0" anchorCtr="1">
            <a:spAutoFit/>
          </a:bodyPr>
          <a:lstStyle/>
          <a:p>
            <a:r>
              <a:rPr lang="en-US" altLang="zh-CN" sz="2400" b="1"/>
              <a:t>2.  </a:t>
            </a:r>
            <a:r>
              <a:rPr lang="zh-CN" altLang="en-US" sz="2400" b="1"/>
              <a:t>从实现方法来分</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withEffect">
                                  <p:stCondLst>
                                    <p:cond delay="0"/>
                                  </p:stCondLst>
                                  <p:childTnLst>
                                    <p:set>
                                      <p:cBhvr>
                                        <p:cTn id="6" dur="1" fill="hold">
                                          <p:stCondLst>
                                            <p:cond delay="0"/>
                                          </p:stCondLst>
                                        </p:cTn>
                                        <p:tgtEl>
                                          <p:spTgt spid="108548">
                                            <p:txEl>
                                              <p:pRg st="0" end="0"/>
                                            </p:txEl>
                                          </p:spTgt>
                                        </p:tgtEl>
                                        <p:attrNameLst>
                                          <p:attrName>style.visibility</p:attrName>
                                        </p:attrNameLst>
                                      </p:cBhvr>
                                      <p:to>
                                        <p:strVal val="visible"/>
                                      </p:to>
                                    </p:set>
                                    <p:animEffect transition="in" filter="fade">
                                      <p:cBhvr>
                                        <p:cTn id="7" dur="500"/>
                                        <p:tgtEl>
                                          <p:spTgt spid="108548">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08548">
                                            <p:txEl>
                                              <p:pRg st="1" end="1"/>
                                            </p:txEl>
                                          </p:spTgt>
                                        </p:tgtEl>
                                        <p:attrNameLst>
                                          <p:attrName>style.visibility</p:attrName>
                                        </p:attrNameLst>
                                      </p:cBhvr>
                                      <p:to>
                                        <p:strVal val="visible"/>
                                      </p:to>
                                    </p:set>
                                    <p:animEffect transition="in" filter="fade">
                                      <p:cBhvr>
                                        <p:cTn id="10" dur="500"/>
                                        <p:tgtEl>
                                          <p:spTgt spid="108548">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108548">
                                            <p:txEl>
                                              <p:pRg st="2" end="2"/>
                                            </p:txEl>
                                          </p:spTgt>
                                        </p:tgtEl>
                                        <p:attrNameLst>
                                          <p:attrName>style.visibility</p:attrName>
                                        </p:attrNameLst>
                                      </p:cBhvr>
                                      <p:to>
                                        <p:strVal val="visible"/>
                                      </p:to>
                                    </p:set>
                                    <p:animEffect transition="in" filter="fade">
                                      <p:cBhvr>
                                        <p:cTn id="13" dur="500"/>
                                        <p:tgtEl>
                                          <p:spTgt spid="108548">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108548">
                                            <p:txEl>
                                              <p:pRg st="3" end="3"/>
                                            </p:txEl>
                                          </p:spTgt>
                                        </p:tgtEl>
                                        <p:attrNameLst>
                                          <p:attrName>style.visibility</p:attrName>
                                        </p:attrNameLst>
                                      </p:cBhvr>
                                      <p:to>
                                        <p:strVal val="visible"/>
                                      </p:to>
                                    </p:set>
                                    <p:animEffect transition="in" filter="fade">
                                      <p:cBhvr>
                                        <p:cTn id="16" dur="500"/>
                                        <p:tgtEl>
                                          <p:spTgt spid="108548">
                                            <p:txEl>
                                              <p:pRg st="3" end="3"/>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08550"/>
                                        </p:tgtEl>
                                        <p:attrNameLst>
                                          <p:attrName>style.visibility</p:attrName>
                                        </p:attrNameLst>
                                      </p:cBhvr>
                                      <p:to>
                                        <p:strVal val="visible"/>
                                      </p:to>
                                    </p:set>
                                    <p:animEffect transition="in" filter="fade">
                                      <p:cBhvr>
                                        <p:cTn id="21" dur="500"/>
                                        <p:tgtEl>
                                          <p:spTgt spid="108550"/>
                                        </p:tgtEl>
                                      </p:cBhvr>
                                    </p:animEffect>
                                  </p:childTnLst>
                                </p:cTn>
                              </p:par>
                              <p:par>
                                <p:cTn id="22" presetID="10" presetClass="entr" presetSubtype="0" fill="hold" nodeType="withEffect">
                                  <p:stCondLst>
                                    <p:cond delay="0"/>
                                  </p:stCondLst>
                                  <p:childTnLst>
                                    <p:set>
                                      <p:cBhvr>
                                        <p:cTn id="23" dur="1" fill="hold">
                                          <p:stCondLst>
                                            <p:cond delay="0"/>
                                          </p:stCondLst>
                                        </p:cTn>
                                        <p:tgtEl>
                                          <p:spTgt spid="108549">
                                            <p:txEl>
                                              <p:pRg st="0" end="0"/>
                                            </p:txEl>
                                          </p:spTgt>
                                        </p:tgtEl>
                                        <p:attrNameLst>
                                          <p:attrName>style.visibility</p:attrName>
                                        </p:attrNameLst>
                                      </p:cBhvr>
                                      <p:to>
                                        <p:strVal val="visible"/>
                                      </p:to>
                                    </p:set>
                                    <p:animEffect transition="in" filter="fade">
                                      <p:cBhvr>
                                        <p:cTn id="24" dur="500"/>
                                        <p:tgtEl>
                                          <p:spTgt spid="108549">
                                            <p:txEl>
                                              <p:pRg st="0" end="0"/>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108549">
                                            <p:txEl>
                                              <p:pRg st="1" end="1"/>
                                            </p:txEl>
                                          </p:spTgt>
                                        </p:tgtEl>
                                        <p:attrNameLst>
                                          <p:attrName>style.visibility</p:attrName>
                                        </p:attrNameLst>
                                      </p:cBhvr>
                                      <p:to>
                                        <p:strVal val="visible"/>
                                      </p:to>
                                    </p:set>
                                    <p:animEffect transition="in" filter="fade">
                                      <p:cBhvr>
                                        <p:cTn id="27" dur="500"/>
                                        <p:tgtEl>
                                          <p:spTgt spid="108549">
                                            <p:txEl>
                                              <p:pRg st="1" end="1"/>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108549">
                                            <p:txEl>
                                              <p:pRg st="2" end="2"/>
                                            </p:txEl>
                                          </p:spTgt>
                                        </p:tgtEl>
                                        <p:attrNameLst>
                                          <p:attrName>style.visibility</p:attrName>
                                        </p:attrNameLst>
                                      </p:cBhvr>
                                      <p:to>
                                        <p:strVal val="visible"/>
                                      </p:to>
                                    </p:set>
                                    <p:animEffect transition="in" filter="fade">
                                      <p:cBhvr>
                                        <p:cTn id="30" dur="500"/>
                                        <p:tgtEl>
                                          <p:spTgt spid="10854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550"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Date Placeholder 3"/>
          <p:cNvSpPr>
            <a:spLocks noGrp="1"/>
          </p:cNvSpPr>
          <p:nvPr>
            <p:ph type="dt" sz="quarter" idx="10"/>
          </p:nvPr>
        </p:nvSpPr>
        <p:spPr>
          <a:noFill/>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fld id="{5F2C7210-1D63-4369-B1B7-B4812C769E82}" type="datetime1">
              <a:rPr lang="zh-CN" altLang="en-US" smtClean="0"/>
              <a:pPr eaLnBrk="1" hangingPunct="1"/>
              <a:t>2020/10/9</a:t>
            </a:fld>
            <a:endParaRPr lang="zh-CN" altLang="zh-CN"/>
          </a:p>
        </p:txBody>
      </p:sp>
      <p:sp>
        <p:nvSpPr>
          <p:cNvPr id="33795" name="Slide Number Placeholder 5"/>
          <p:cNvSpPr>
            <a:spLocks noGrp="1"/>
          </p:cNvSpPr>
          <p:nvPr>
            <p:ph type="sldNum" sz="quarter" idx="12"/>
          </p:nvPr>
        </p:nvSpPr>
        <p:spPr>
          <a:noFill/>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fld id="{5D0E4751-A844-49A2-9DC9-F61E8F65A29C}" type="slidenum">
              <a:rPr lang="en-US" altLang="zh-CN" smtClean="0"/>
              <a:pPr eaLnBrk="1" hangingPunct="1"/>
              <a:t>29</a:t>
            </a:fld>
            <a:endParaRPr lang="en-US" altLang="zh-CN"/>
          </a:p>
        </p:txBody>
      </p:sp>
      <p:sp>
        <p:nvSpPr>
          <p:cNvPr id="33796" name="Rectangle 2"/>
          <p:cNvSpPr>
            <a:spLocks noGrp="1" noRot="1" noChangeArrowheads="1"/>
          </p:cNvSpPr>
          <p:nvPr>
            <p:ph type="title"/>
          </p:nvPr>
        </p:nvSpPr>
        <p:spPr>
          <a:xfrm>
            <a:off x="1033463" y="444500"/>
            <a:ext cx="7620000" cy="1143000"/>
          </a:xfrm>
        </p:spPr>
        <p:txBody>
          <a:bodyPr/>
          <a:lstStyle/>
          <a:p>
            <a:pPr eaLnBrk="1" hangingPunct="1"/>
            <a:r>
              <a:rPr lang="zh-CN" altLang="en-US"/>
              <a:t>教材</a:t>
            </a:r>
            <a:r>
              <a:rPr lang="en-US" altLang="zh-CN"/>
              <a:t>/</a:t>
            </a:r>
            <a:r>
              <a:rPr lang="zh-CN" altLang="en-US"/>
              <a:t>参考文献</a:t>
            </a:r>
          </a:p>
        </p:txBody>
      </p:sp>
      <p:sp>
        <p:nvSpPr>
          <p:cNvPr id="33797" name="Rectangle 3"/>
          <p:cNvSpPr>
            <a:spLocks noGrp="1" noRot="1" noChangeArrowheads="1"/>
          </p:cNvSpPr>
          <p:nvPr>
            <p:ph type="body" idx="1"/>
          </p:nvPr>
        </p:nvSpPr>
        <p:spPr/>
        <p:txBody>
          <a:bodyPr/>
          <a:lstStyle/>
          <a:p>
            <a:pPr eaLnBrk="1" hangingPunct="1">
              <a:lnSpc>
                <a:spcPct val="90000"/>
              </a:lnSpc>
            </a:pPr>
            <a:r>
              <a:rPr lang="zh-CN" altLang="en-US" dirty="0">
                <a:latin typeface="TimesNewRoman" charset="0"/>
              </a:rPr>
              <a:t>齐敏，李大健，郝重阳编著，</a:t>
            </a:r>
            <a:endParaRPr lang="en-US" altLang="zh-CN" dirty="0">
              <a:latin typeface="TimesNewRoman" charset="0"/>
            </a:endParaRPr>
          </a:p>
          <a:p>
            <a:pPr eaLnBrk="1" hangingPunct="1">
              <a:lnSpc>
                <a:spcPct val="90000"/>
              </a:lnSpc>
            </a:pPr>
            <a:r>
              <a:rPr lang="zh-CN" altLang="en-US" dirty="0">
                <a:latin typeface="TimesNewRoman" charset="0"/>
              </a:rPr>
              <a:t>模式识别导论，</a:t>
            </a:r>
            <a:endParaRPr lang="en-US" altLang="zh-CN" dirty="0">
              <a:latin typeface="TimesNewRoman" charset="0"/>
            </a:endParaRPr>
          </a:p>
          <a:p>
            <a:pPr eaLnBrk="1" hangingPunct="1">
              <a:lnSpc>
                <a:spcPct val="90000"/>
              </a:lnSpc>
            </a:pPr>
            <a:r>
              <a:rPr lang="zh-CN" altLang="en-US" dirty="0">
                <a:latin typeface="TimesNewRoman" charset="0"/>
              </a:rPr>
              <a:t>清华大学出版社，</a:t>
            </a:r>
            <a:r>
              <a:rPr lang="en-US" altLang="zh-CN" dirty="0">
                <a:latin typeface="TimesNewRoman" charset="0"/>
              </a:rPr>
              <a:t>2009</a:t>
            </a:r>
            <a:r>
              <a:rPr lang="zh-CN" altLang="en-US" dirty="0">
                <a:latin typeface="TimesNewRoman" charset="0"/>
              </a:rPr>
              <a:t>。 </a:t>
            </a:r>
          </a:p>
          <a:p>
            <a:pPr eaLnBrk="1" hangingPunct="1">
              <a:lnSpc>
                <a:spcPct val="90000"/>
              </a:lnSpc>
            </a:pPr>
            <a:r>
              <a:rPr lang="zh-CN" altLang="en-US" dirty="0">
                <a:latin typeface="TimesNewRoman" charset="0"/>
              </a:rPr>
              <a:t>其他参考书</a:t>
            </a:r>
            <a:endParaRPr lang="en-US" altLang="zh-CN" dirty="0">
              <a:latin typeface="TimesNewRoman" charset="0"/>
            </a:endParaRPr>
          </a:p>
          <a:p>
            <a:pPr lvl="1" eaLnBrk="1" hangingPunct="1">
              <a:lnSpc>
                <a:spcPct val="90000"/>
              </a:lnSpc>
            </a:pPr>
            <a:r>
              <a:rPr lang="en-US" altLang="zh-CN" dirty="0" err="1">
                <a:latin typeface="TimesNewRoman" charset="0"/>
              </a:rPr>
              <a:t>S.Theodoridis</a:t>
            </a:r>
            <a:r>
              <a:rPr lang="en-US" altLang="zh-CN" dirty="0">
                <a:latin typeface="TimesNewRoman" charset="0"/>
              </a:rPr>
              <a:t>, </a:t>
            </a:r>
            <a:r>
              <a:rPr lang="en-US" altLang="zh-CN" dirty="0" err="1">
                <a:latin typeface="TimesNewRoman" charset="0"/>
              </a:rPr>
              <a:t>K.Koutroumbas</a:t>
            </a:r>
            <a:r>
              <a:rPr lang="en-US" altLang="zh-CN" dirty="0">
                <a:latin typeface="TimesNewRoman" charset="0"/>
              </a:rPr>
              <a:t>, </a:t>
            </a:r>
            <a:r>
              <a:rPr lang="en-US" altLang="zh-CN" i="1" dirty="0">
                <a:latin typeface="TimesNewRoman" charset="0"/>
              </a:rPr>
              <a:t>Pattern Recognition</a:t>
            </a:r>
            <a:r>
              <a:rPr lang="en-US" altLang="zh-CN" dirty="0">
                <a:latin typeface="TimesNewRoman" charset="0"/>
              </a:rPr>
              <a:t>, Elsevier Science, 2003.</a:t>
            </a:r>
          </a:p>
          <a:p>
            <a:pPr lvl="1" eaLnBrk="1" hangingPunct="1">
              <a:lnSpc>
                <a:spcPct val="90000"/>
              </a:lnSpc>
            </a:pPr>
            <a:r>
              <a:rPr lang="en-US" altLang="zh-CN" dirty="0">
                <a:latin typeface="TimesNewRoman" charset="0"/>
              </a:rPr>
              <a:t>R. </a:t>
            </a:r>
            <a:r>
              <a:rPr lang="en-US" altLang="zh-CN" dirty="0" err="1">
                <a:latin typeface="TimesNewRoman" charset="0"/>
              </a:rPr>
              <a:t>Duda</a:t>
            </a:r>
            <a:r>
              <a:rPr lang="en-US" altLang="zh-CN" dirty="0">
                <a:latin typeface="TimesNewRoman" charset="0"/>
              </a:rPr>
              <a:t>, P. Hart, D. Stork, </a:t>
            </a:r>
            <a:r>
              <a:rPr lang="en-US" altLang="zh-CN" i="1" dirty="0">
                <a:latin typeface="TimesNewRoman,Italic" charset="0"/>
              </a:rPr>
              <a:t>Pattern Classificatio</a:t>
            </a:r>
            <a:r>
              <a:rPr lang="en-US" altLang="zh-CN" i="1" dirty="0">
                <a:latin typeface="TimesNewRoman" charset="0"/>
              </a:rPr>
              <a:t>n</a:t>
            </a:r>
            <a:r>
              <a:rPr lang="en-US" altLang="zh-CN" dirty="0">
                <a:latin typeface="TimesNewRoman" charset="0"/>
              </a:rPr>
              <a:t>, second edition, 2000</a:t>
            </a:r>
            <a:r>
              <a:rPr lang="zh-CN" altLang="en-US" dirty="0">
                <a:latin typeface="TimesNewRoman" charset="0"/>
              </a:rPr>
              <a:t>（有中译本）</a:t>
            </a:r>
            <a:r>
              <a:rPr lang="en-US" altLang="zh-CN" dirty="0">
                <a:latin typeface="TimesNewRoman" charset="0"/>
              </a:rPr>
              <a:t>.</a:t>
            </a:r>
          </a:p>
        </p:txBody>
      </p:sp>
      <p:pic>
        <p:nvPicPr>
          <p:cNvPr id="4" name="图片 3">
            <a:extLst>
              <a:ext uri="{FF2B5EF4-FFF2-40B4-BE49-F238E27FC236}">
                <a16:creationId xmlns:a16="http://schemas.microsoft.com/office/drawing/2014/main" id="{6A45DA73-42BE-4A95-8191-49CC1DDA88E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647942" y="476455"/>
            <a:ext cx="2483768" cy="3311691"/>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Date Placeholder 3"/>
          <p:cNvSpPr>
            <a:spLocks noGrp="1"/>
          </p:cNvSpPr>
          <p:nvPr>
            <p:ph type="dt" sz="quarter" idx="10"/>
          </p:nvPr>
        </p:nvSpPr>
        <p:spPr>
          <a:noFill/>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fld id="{432154FC-426A-4130-9926-BED286A162DB}" type="datetime1">
              <a:rPr lang="zh-CN" altLang="en-US" smtClean="0"/>
              <a:pPr eaLnBrk="1" hangingPunct="1"/>
              <a:t>2020/10/9</a:t>
            </a:fld>
            <a:endParaRPr lang="zh-CN" altLang="zh-CN"/>
          </a:p>
        </p:txBody>
      </p:sp>
      <p:sp>
        <p:nvSpPr>
          <p:cNvPr id="6147" name="Slide Number Placeholder 5"/>
          <p:cNvSpPr>
            <a:spLocks noGrp="1"/>
          </p:cNvSpPr>
          <p:nvPr>
            <p:ph type="sldNum" sz="quarter" idx="12"/>
          </p:nvPr>
        </p:nvSpPr>
        <p:spPr>
          <a:noFill/>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fld id="{C562184B-1FD4-44F3-9CD8-5E1178242FA5}" type="slidenum">
              <a:rPr lang="en-US" altLang="zh-CN" smtClean="0"/>
              <a:pPr eaLnBrk="1" hangingPunct="1"/>
              <a:t>3</a:t>
            </a:fld>
            <a:endParaRPr lang="en-US" altLang="zh-CN"/>
          </a:p>
        </p:txBody>
      </p:sp>
      <p:sp>
        <p:nvSpPr>
          <p:cNvPr id="6148" name="Rectangle 2"/>
          <p:cNvSpPr>
            <a:spLocks noGrp="1" noRot="1" noChangeArrowheads="1"/>
          </p:cNvSpPr>
          <p:nvPr>
            <p:ph type="title"/>
          </p:nvPr>
        </p:nvSpPr>
        <p:spPr/>
        <p:txBody>
          <a:bodyPr/>
          <a:lstStyle/>
          <a:p>
            <a:pPr eaLnBrk="1" hangingPunct="1"/>
            <a:r>
              <a:rPr lang="zh-CN" altLang="en-US"/>
              <a:t>机器与人类识别事物原理的比较</a:t>
            </a:r>
          </a:p>
        </p:txBody>
      </p:sp>
      <p:sp>
        <p:nvSpPr>
          <p:cNvPr id="6149" name="Rectangle 3"/>
          <p:cNvSpPr>
            <a:spLocks noGrp="1" noRot="1" noChangeArrowheads="1"/>
          </p:cNvSpPr>
          <p:nvPr>
            <p:ph type="body" idx="1"/>
          </p:nvPr>
        </p:nvSpPr>
        <p:spPr/>
        <p:txBody>
          <a:bodyPr/>
          <a:lstStyle/>
          <a:p>
            <a:pPr eaLnBrk="1" hangingPunct="1"/>
            <a:r>
              <a:rPr lang="zh-CN" altLang="en-US" dirty="0"/>
              <a:t>人类对于模式的识别能力</a:t>
            </a:r>
          </a:p>
          <a:p>
            <a:pPr lvl="1" eaLnBrk="1" hangingPunct="1"/>
            <a:r>
              <a:rPr lang="zh-CN" altLang="en-US" dirty="0"/>
              <a:t>人们可以从事物中分析出哪些是本质，哪些是表象，从而总结成规律，并抽象成概念。</a:t>
            </a:r>
          </a:p>
          <a:p>
            <a:pPr eaLnBrk="1" hangingPunct="1"/>
            <a:r>
              <a:rPr lang="zh-CN" altLang="en-US" dirty="0"/>
              <a:t>机器进行识别的方法</a:t>
            </a:r>
          </a:p>
          <a:p>
            <a:pPr lvl="1" eaLnBrk="1" hangingPunct="1"/>
            <a:r>
              <a:rPr lang="zh-CN" altLang="en-US" dirty="0"/>
              <a:t>需要人研究出好的算法，设计成系统，使机器具有辨别事物的本领。</a:t>
            </a:r>
          </a:p>
          <a:p>
            <a:pPr eaLnBrk="1" hangingPunct="1"/>
            <a:endParaRPr lang="en-US" altLang="zh-CN"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ChangeArrowheads="1"/>
          </p:cNvSpPr>
          <p:nvPr/>
        </p:nvSpPr>
        <p:spPr bwMode="auto">
          <a:xfrm>
            <a:off x="3078299" y="620688"/>
            <a:ext cx="3455714"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r>
              <a:rPr lang="zh-CN" altLang="en-US" sz="4400" dirty="0">
                <a:solidFill>
                  <a:schemeClr val="tx2"/>
                </a:solidFill>
                <a:latin typeface="+mj-ea"/>
                <a:ea typeface="+mj-ea"/>
              </a:rPr>
              <a:t>教学目标</a:t>
            </a:r>
          </a:p>
        </p:txBody>
      </p:sp>
      <p:sp>
        <p:nvSpPr>
          <p:cNvPr id="125955" name="Rectangle 3"/>
          <p:cNvSpPr>
            <a:spLocks noChangeArrowheads="1"/>
          </p:cNvSpPr>
          <p:nvPr/>
        </p:nvSpPr>
        <p:spPr bwMode="auto">
          <a:xfrm>
            <a:off x="468313" y="2205038"/>
            <a:ext cx="8675687" cy="2554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457200" indent="-457200" algn="l">
              <a:buFont typeface="Wingdings" panose="05000000000000000000" pitchFamily="2" charset="2"/>
              <a:buChar char="Ø"/>
            </a:pPr>
            <a:r>
              <a:rPr lang="zh-CN" altLang="en-US" sz="3200" kern="0" dirty="0">
                <a:latin typeface="+mn-lt"/>
                <a:ea typeface="+mn-ea"/>
              </a:rPr>
              <a:t>掌握模式识别的基本概念和方法</a:t>
            </a:r>
          </a:p>
          <a:p>
            <a:pPr algn="l"/>
            <a:endParaRPr kumimoji="1" lang="zh-CN" altLang="en-US" sz="3200" b="1" dirty="0">
              <a:solidFill>
                <a:srgbClr val="008000"/>
              </a:solidFill>
              <a:ea typeface="黑体" pitchFamily="2" charset="-122"/>
            </a:endParaRPr>
          </a:p>
          <a:p>
            <a:pPr marL="457200" indent="-457200" algn="l">
              <a:buFont typeface="Wingdings" panose="05000000000000000000" pitchFamily="2" charset="2"/>
              <a:buChar char="Ø"/>
            </a:pPr>
            <a:r>
              <a:rPr lang="zh-CN" altLang="en-US" sz="3200" kern="0" dirty="0">
                <a:latin typeface="+mn-lt"/>
                <a:ea typeface="+mn-ea"/>
              </a:rPr>
              <a:t>有效地运用所学知识和方法解决实际问题</a:t>
            </a:r>
          </a:p>
          <a:p>
            <a:pPr algn="l"/>
            <a:endParaRPr kumimoji="1" lang="zh-CN" altLang="en-US" sz="3200" b="1" dirty="0">
              <a:solidFill>
                <a:srgbClr val="008000"/>
              </a:solidFill>
              <a:ea typeface="黑体" pitchFamily="2" charset="-122"/>
            </a:endParaRPr>
          </a:p>
          <a:p>
            <a:pPr marL="457200" indent="-457200" algn="l">
              <a:buFont typeface="Wingdings" panose="05000000000000000000" pitchFamily="2" charset="2"/>
              <a:buChar char="Ø"/>
            </a:pPr>
            <a:r>
              <a:rPr lang="zh-CN" altLang="en-US" sz="3200" kern="0" dirty="0">
                <a:latin typeface="+mn-lt"/>
                <a:ea typeface="+mn-ea"/>
              </a:rPr>
              <a:t>为研究新的模式识别的理论和方法打下基础 </a:t>
            </a:r>
          </a:p>
        </p:txBody>
      </p:sp>
    </p:spTree>
    <p:extLst>
      <p:ext uri="{BB962C8B-B14F-4D97-AF65-F5344CB8AC3E}">
        <p14:creationId xmlns:p14="http://schemas.microsoft.com/office/powerpoint/2010/main" val="80835821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ChangeArrowheads="1"/>
          </p:cNvSpPr>
          <p:nvPr/>
        </p:nvSpPr>
        <p:spPr bwMode="auto">
          <a:xfrm>
            <a:off x="3059832" y="567389"/>
            <a:ext cx="3611562"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en-US" sz="4400" dirty="0">
                <a:solidFill>
                  <a:schemeClr val="tx2"/>
                </a:solidFill>
                <a:latin typeface="+mj-ea"/>
                <a:ea typeface="+mj-ea"/>
              </a:rPr>
              <a:t>教学要求</a:t>
            </a:r>
          </a:p>
        </p:txBody>
      </p:sp>
      <p:sp>
        <p:nvSpPr>
          <p:cNvPr id="126979" name="Rectangle 3"/>
          <p:cNvSpPr>
            <a:spLocks noChangeArrowheads="1"/>
          </p:cNvSpPr>
          <p:nvPr/>
        </p:nvSpPr>
        <p:spPr bwMode="auto">
          <a:xfrm>
            <a:off x="455538" y="1828800"/>
            <a:ext cx="8820150" cy="3539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619250" indent="-1619250" algn="l">
              <a:defRPr>
                <a:solidFill>
                  <a:schemeClr val="tx1"/>
                </a:solidFill>
                <a:latin typeface="Arial" charset="0"/>
                <a:ea typeface="宋体" pitchFamily="2" charset="-122"/>
              </a:defRPr>
            </a:lvl1pPr>
            <a:lvl2pPr marL="1809750" algn="l">
              <a:defRPr>
                <a:solidFill>
                  <a:schemeClr val="tx1"/>
                </a:solidFill>
                <a:latin typeface="Arial" charset="0"/>
                <a:ea typeface="宋体" pitchFamily="2" charset="-122"/>
              </a:defRPr>
            </a:lvl2pPr>
            <a:lvl3pPr marL="2000250" algn="l">
              <a:defRPr>
                <a:solidFill>
                  <a:schemeClr val="tx1"/>
                </a:solidFill>
                <a:latin typeface="Arial" charset="0"/>
                <a:ea typeface="宋体" pitchFamily="2" charset="-122"/>
              </a:defRPr>
            </a:lvl3pPr>
            <a:lvl4pPr marL="2190750" algn="l">
              <a:defRPr>
                <a:solidFill>
                  <a:schemeClr val="tx1"/>
                </a:solidFill>
                <a:latin typeface="Arial" charset="0"/>
                <a:ea typeface="宋体" pitchFamily="2" charset="-122"/>
              </a:defRPr>
            </a:lvl4pPr>
            <a:lvl5pPr marL="2381250" algn="l">
              <a:defRPr>
                <a:solidFill>
                  <a:schemeClr val="tx1"/>
                </a:solidFill>
                <a:latin typeface="Arial" charset="0"/>
                <a:ea typeface="宋体" pitchFamily="2" charset="-122"/>
              </a:defRPr>
            </a:lvl5pPr>
            <a:lvl6pPr marL="2838450" fontAlgn="base">
              <a:spcBef>
                <a:spcPct val="0"/>
              </a:spcBef>
              <a:spcAft>
                <a:spcPct val="0"/>
              </a:spcAft>
              <a:defRPr>
                <a:solidFill>
                  <a:schemeClr val="tx1"/>
                </a:solidFill>
                <a:latin typeface="Arial" charset="0"/>
                <a:ea typeface="宋体" pitchFamily="2" charset="-122"/>
              </a:defRPr>
            </a:lvl6pPr>
            <a:lvl7pPr marL="3295650" fontAlgn="base">
              <a:spcBef>
                <a:spcPct val="0"/>
              </a:spcBef>
              <a:spcAft>
                <a:spcPct val="0"/>
              </a:spcAft>
              <a:defRPr>
                <a:solidFill>
                  <a:schemeClr val="tx1"/>
                </a:solidFill>
                <a:latin typeface="Arial" charset="0"/>
                <a:ea typeface="宋体" pitchFamily="2" charset="-122"/>
              </a:defRPr>
            </a:lvl7pPr>
            <a:lvl8pPr marL="3752850" fontAlgn="base">
              <a:spcBef>
                <a:spcPct val="0"/>
              </a:spcBef>
              <a:spcAft>
                <a:spcPct val="0"/>
              </a:spcAft>
              <a:defRPr>
                <a:solidFill>
                  <a:schemeClr val="tx1"/>
                </a:solidFill>
                <a:latin typeface="Arial" charset="0"/>
                <a:ea typeface="宋体" pitchFamily="2" charset="-122"/>
              </a:defRPr>
            </a:lvl8pPr>
            <a:lvl9pPr marL="4210050" fontAlgn="base">
              <a:spcBef>
                <a:spcPct val="0"/>
              </a:spcBef>
              <a:spcAft>
                <a:spcPct val="0"/>
              </a:spcAft>
              <a:defRPr>
                <a:solidFill>
                  <a:schemeClr val="tx1"/>
                </a:solidFill>
                <a:latin typeface="Arial" charset="0"/>
                <a:ea typeface="宋体" pitchFamily="2" charset="-122"/>
              </a:defRPr>
            </a:lvl9pPr>
          </a:lstStyle>
          <a:p>
            <a:pPr marL="457200" indent="-457200">
              <a:buFont typeface="Wingdings" panose="05000000000000000000" pitchFamily="2" charset="2"/>
              <a:buChar char="Ø"/>
            </a:pPr>
            <a:r>
              <a:rPr kumimoji="1" lang="zh-CN" altLang="en-US" sz="3200" dirty="0">
                <a:latin typeface="+mn-ea"/>
                <a:ea typeface="+mn-ea"/>
              </a:rPr>
              <a:t>基本</a:t>
            </a:r>
            <a:r>
              <a:rPr lang="zh-CN" altLang="en-US" sz="3200" dirty="0">
                <a:latin typeface="+mn-ea"/>
                <a:ea typeface="+mn-ea"/>
              </a:rPr>
              <a:t>：完成课程学习，通过考试，获得学分。</a:t>
            </a:r>
          </a:p>
          <a:p>
            <a:endParaRPr kumimoji="1" lang="zh-CN" altLang="en-US" sz="3200" dirty="0">
              <a:latin typeface="+mn-ea"/>
              <a:ea typeface="+mn-ea"/>
            </a:endParaRPr>
          </a:p>
          <a:p>
            <a:pPr marL="457200" indent="-457200">
              <a:buFont typeface="Wingdings" panose="05000000000000000000" pitchFamily="2" charset="2"/>
              <a:buChar char="Ø"/>
            </a:pPr>
            <a:r>
              <a:rPr kumimoji="1" lang="zh-CN" altLang="en-US" sz="3200" dirty="0">
                <a:latin typeface="+mn-ea"/>
                <a:ea typeface="+mn-ea"/>
              </a:rPr>
              <a:t>提高</a:t>
            </a:r>
            <a:r>
              <a:rPr lang="zh-CN" altLang="en-US" sz="3200" dirty="0">
                <a:latin typeface="+mn-ea"/>
                <a:ea typeface="+mn-ea"/>
              </a:rPr>
              <a:t>：能够将所学知识和内容用于课题研究，解决实际问题。</a:t>
            </a:r>
          </a:p>
          <a:p>
            <a:endParaRPr kumimoji="1" lang="zh-CN" altLang="en-US" sz="3200" dirty="0">
              <a:latin typeface="+mn-ea"/>
              <a:ea typeface="+mn-ea"/>
            </a:endParaRPr>
          </a:p>
          <a:p>
            <a:pPr marL="457200" indent="-457200">
              <a:buFont typeface="Wingdings" panose="05000000000000000000" pitchFamily="2" charset="2"/>
              <a:buChar char="Ø"/>
            </a:pPr>
            <a:r>
              <a:rPr kumimoji="1" lang="zh-CN" altLang="en-US" sz="3200" dirty="0">
                <a:latin typeface="+mn-ea"/>
                <a:ea typeface="+mn-ea"/>
              </a:rPr>
              <a:t>飞跃：</a:t>
            </a:r>
            <a:r>
              <a:rPr lang="zh-CN" altLang="en-US" sz="3200" dirty="0">
                <a:latin typeface="+mn-ea"/>
                <a:ea typeface="+mn-ea"/>
              </a:rPr>
              <a:t>通过模式识别的学习，改进思维方式，为将来的工作打好基础，终身受益。</a:t>
            </a:r>
          </a:p>
        </p:txBody>
      </p:sp>
    </p:spTree>
    <p:extLst>
      <p:ext uri="{BB962C8B-B14F-4D97-AF65-F5344CB8AC3E}">
        <p14:creationId xmlns:p14="http://schemas.microsoft.com/office/powerpoint/2010/main" val="250174703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Date Placeholder 3"/>
          <p:cNvSpPr>
            <a:spLocks noGrp="1"/>
          </p:cNvSpPr>
          <p:nvPr>
            <p:ph type="dt" sz="quarter" idx="10"/>
          </p:nvPr>
        </p:nvSpPr>
        <p:spPr>
          <a:noFill/>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fld id="{75E69030-428E-49D4-8273-36A75BC84611}" type="datetime1">
              <a:rPr lang="zh-CN" altLang="en-US" smtClean="0"/>
              <a:pPr eaLnBrk="1" hangingPunct="1"/>
              <a:t>2020/10/9</a:t>
            </a:fld>
            <a:endParaRPr lang="zh-CN" altLang="zh-CN"/>
          </a:p>
        </p:txBody>
      </p:sp>
      <p:sp>
        <p:nvSpPr>
          <p:cNvPr id="32771" name="Slide Number Placeholder 5"/>
          <p:cNvSpPr>
            <a:spLocks noGrp="1"/>
          </p:cNvSpPr>
          <p:nvPr>
            <p:ph type="sldNum" sz="quarter" idx="12"/>
          </p:nvPr>
        </p:nvSpPr>
        <p:spPr>
          <a:noFill/>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fld id="{85728D3A-DF36-4BD9-B219-A5CAF28EE2FC}" type="slidenum">
              <a:rPr lang="en-US" altLang="zh-CN" smtClean="0"/>
              <a:pPr eaLnBrk="1" hangingPunct="1"/>
              <a:t>32</a:t>
            </a:fld>
            <a:endParaRPr lang="en-US" altLang="zh-CN"/>
          </a:p>
        </p:txBody>
      </p:sp>
      <p:sp>
        <p:nvSpPr>
          <p:cNvPr id="32772" name="Rectangle 2"/>
          <p:cNvSpPr>
            <a:spLocks noGrp="1" noRot="1" noChangeArrowheads="1"/>
          </p:cNvSpPr>
          <p:nvPr>
            <p:ph type="title"/>
          </p:nvPr>
        </p:nvSpPr>
        <p:spPr/>
        <p:txBody>
          <a:bodyPr/>
          <a:lstStyle/>
          <a:p>
            <a:pPr eaLnBrk="1" hangingPunct="1"/>
            <a:r>
              <a:rPr lang="zh-CN" altLang="en-US" dirty="0"/>
              <a:t>本门课程的主要内容</a:t>
            </a:r>
          </a:p>
        </p:txBody>
      </p:sp>
      <p:sp>
        <p:nvSpPr>
          <p:cNvPr id="32773" name="Rectangle 3"/>
          <p:cNvSpPr>
            <a:spLocks noGrp="1" noRot="1" noChangeArrowheads="1"/>
          </p:cNvSpPr>
          <p:nvPr>
            <p:ph type="body" idx="1"/>
          </p:nvPr>
        </p:nvSpPr>
        <p:spPr>
          <a:xfrm>
            <a:off x="1028700" y="1752600"/>
            <a:ext cx="7696200" cy="4879975"/>
          </a:xfrm>
        </p:spPr>
        <p:txBody>
          <a:bodyPr/>
          <a:lstStyle/>
          <a:p>
            <a:pPr marL="0" indent="0" algn="just" eaLnBrk="1" hangingPunct="1">
              <a:lnSpc>
                <a:spcPts val="5000"/>
              </a:lnSpc>
            </a:pPr>
            <a:r>
              <a:rPr lang="zh-CN" altLang="en-US" dirty="0">
                <a:latin typeface="宋体" pitchFamily="2" charset="-122"/>
              </a:rPr>
              <a:t>第一章  概论</a:t>
            </a:r>
          </a:p>
          <a:p>
            <a:pPr marL="0" indent="0" algn="just" eaLnBrk="1" hangingPunct="1">
              <a:lnSpc>
                <a:spcPts val="5000"/>
              </a:lnSpc>
            </a:pPr>
            <a:r>
              <a:rPr lang="zh-CN" altLang="en-US" dirty="0">
                <a:latin typeface="宋体" pitchFamily="2" charset="-122"/>
              </a:rPr>
              <a:t>第二章  聚类分析</a:t>
            </a:r>
          </a:p>
          <a:p>
            <a:pPr marL="0" indent="0" algn="just" eaLnBrk="1" hangingPunct="1">
              <a:lnSpc>
                <a:spcPts val="5000"/>
              </a:lnSpc>
            </a:pPr>
            <a:r>
              <a:rPr lang="zh-CN" altLang="en-US" dirty="0">
                <a:latin typeface="宋体" pitchFamily="2" charset="-122"/>
              </a:rPr>
              <a:t>第三章  线性判别函数</a:t>
            </a:r>
          </a:p>
          <a:p>
            <a:pPr marL="0" indent="0" algn="just" eaLnBrk="1" hangingPunct="1">
              <a:lnSpc>
                <a:spcPts val="5000"/>
              </a:lnSpc>
            </a:pPr>
            <a:r>
              <a:rPr lang="zh-CN" altLang="en-US" dirty="0">
                <a:latin typeface="宋体" pitchFamily="2" charset="-122"/>
              </a:rPr>
              <a:t>第四章	基于统计决策的概率分类法</a:t>
            </a:r>
          </a:p>
          <a:p>
            <a:pPr marL="0" indent="0" algn="just" eaLnBrk="1" hangingPunct="1">
              <a:lnSpc>
                <a:spcPts val="5000"/>
              </a:lnSpc>
            </a:pPr>
            <a:r>
              <a:rPr lang="zh-CN" altLang="en-US" dirty="0">
                <a:latin typeface="宋体" pitchFamily="2" charset="-122"/>
              </a:rPr>
              <a:t>第五章  </a:t>
            </a:r>
            <a:r>
              <a:rPr lang="zh-CN" altLang="en-US" dirty="0"/>
              <a:t>特征选择和提取</a:t>
            </a:r>
            <a:endParaRPr lang="zh-CN" altLang="en-US" dirty="0">
              <a:latin typeface="宋体" pitchFamily="2" charset="-122"/>
            </a:endParaRPr>
          </a:p>
          <a:p>
            <a:pPr marL="0" indent="0" algn="just" eaLnBrk="1" hangingPunct="1">
              <a:lnSpc>
                <a:spcPts val="5000"/>
              </a:lnSpc>
            </a:pPr>
            <a:r>
              <a:rPr lang="zh-CN" altLang="en-US" dirty="0">
                <a:latin typeface="宋体" pitchFamily="2" charset="-122"/>
              </a:rPr>
              <a:t>第八章	神经网络</a:t>
            </a:r>
            <a:endParaRPr lang="en-US" altLang="zh-CN" dirty="0">
              <a:latin typeface="宋体" pitchFamily="2" charset="-122"/>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17"/>
          <p:cNvSpPr>
            <a:spLocks noChangeArrowheads="1"/>
          </p:cNvSpPr>
          <p:nvPr/>
        </p:nvSpPr>
        <p:spPr bwMode="auto">
          <a:xfrm>
            <a:off x="-38100" y="2036733"/>
            <a:ext cx="18473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sz="2000" b="1"/>
          </a:p>
        </p:txBody>
      </p:sp>
      <p:sp>
        <p:nvSpPr>
          <p:cNvPr id="78852" name="Rectangle 41"/>
          <p:cNvSpPr>
            <a:spLocks noChangeArrowheads="1"/>
          </p:cNvSpPr>
          <p:nvPr/>
        </p:nvSpPr>
        <p:spPr bwMode="auto">
          <a:xfrm>
            <a:off x="-38100" y="2036733"/>
            <a:ext cx="18473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sz="2000" b="1"/>
          </a:p>
        </p:txBody>
      </p:sp>
      <p:sp>
        <p:nvSpPr>
          <p:cNvPr id="78853" name="AutoShape 39"/>
          <p:cNvSpPr>
            <a:spLocks/>
          </p:cNvSpPr>
          <p:nvPr/>
        </p:nvSpPr>
        <p:spPr bwMode="auto">
          <a:xfrm>
            <a:off x="1974850" y="2052638"/>
            <a:ext cx="303212" cy="1798637"/>
          </a:xfrm>
          <a:prstGeom prst="leftBrace">
            <a:avLst>
              <a:gd name="adj1" fmla="val 49433"/>
              <a:gd name="adj2" fmla="val 50000"/>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2800" b="1"/>
          </a:p>
        </p:txBody>
      </p:sp>
      <p:sp>
        <p:nvSpPr>
          <p:cNvPr id="78854" name="Text Box 38"/>
          <p:cNvSpPr txBox="1">
            <a:spLocks noChangeArrowheads="1"/>
          </p:cNvSpPr>
          <p:nvPr/>
        </p:nvSpPr>
        <p:spPr bwMode="auto">
          <a:xfrm>
            <a:off x="2387600" y="1914525"/>
            <a:ext cx="3479800"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FF"/>
                </a:solidFill>
                <a:miter lim="800000"/>
                <a:headEnd/>
                <a:tailEnd/>
              </a14:hiddenLine>
            </a:ext>
          </a:extLst>
        </p:spPr>
        <p:txBody>
          <a:bodyPr lIns="0" tIns="0" rIns="0" bIns="0"/>
          <a:lstStyle>
            <a:lvl1pPr eaLnBrk="0" hangingPunct="0">
              <a:defRPr baseline="30000">
                <a:solidFill>
                  <a:schemeClr val="tx1"/>
                </a:solidFill>
                <a:latin typeface="Arial" charset="0"/>
                <a:ea typeface="宋体" pitchFamily="2" charset="-122"/>
              </a:defRPr>
            </a:lvl1pPr>
            <a:lvl2pPr marL="742950" indent="-285750" eaLnBrk="0" hangingPunct="0">
              <a:defRPr baseline="30000">
                <a:solidFill>
                  <a:schemeClr val="tx1"/>
                </a:solidFill>
                <a:latin typeface="Arial" charset="0"/>
                <a:ea typeface="宋体" pitchFamily="2" charset="-122"/>
              </a:defRPr>
            </a:lvl2pPr>
            <a:lvl3pPr marL="1143000" indent="-228600" eaLnBrk="0" hangingPunct="0">
              <a:defRPr baseline="30000">
                <a:solidFill>
                  <a:schemeClr val="tx1"/>
                </a:solidFill>
                <a:latin typeface="Arial" charset="0"/>
                <a:ea typeface="宋体" pitchFamily="2" charset="-122"/>
              </a:defRPr>
            </a:lvl3pPr>
            <a:lvl4pPr marL="1600200" indent="-228600" eaLnBrk="0" hangingPunct="0">
              <a:defRPr baseline="30000">
                <a:solidFill>
                  <a:schemeClr val="tx1"/>
                </a:solidFill>
                <a:latin typeface="Arial" charset="0"/>
                <a:ea typeface="宋体" pitchFamily="2" charset="-122"/>
              </a:defRPr>
            </a:lvl4pPr>
            <a:lvl5pPr marL="2057400" indent="-228600" eaLnBrk="0" hangingPunct="0">
              <a:defRPr baseline="30000">
                <a:solidFill>
                  <a:schemeClr val="tx1"/>
                </a:solidFill>
                <a:latin typeface="Arial" charset="0"/>
                <a:ea typeface="宋体" pitchFamily="2" charset="-122"/>
              </a:defRPr>
            </a:lvl5pPr>
            <a:lvl6pPr marL="2514600" indent="-228600" eaLnBrk="0" fontAlgn="base" hangingPunct="0">
              <a:spcBef>
                <a:spcPct val="0"/>
              </a:spcBef>
              <a:spcAft>
                <a:spcPct val="0"/>
              </a:spcAft>
              <a:defRPr baseline="30000">
                <a:solidFill>
                  <a:schemeClr val="tx1"/>
                </a:solidFill>
                <a:latin typeface="Arial" charset="0"/>
                <a:ea typeface="宋体" pitchFamily="2" charset="-122"/>
              </a:defRPr>
            </a:lvl6pPr>
            <a:lvl7pPr marL="2971800" indent="-228600" eaLnBrk="0" fontAlgn="base" hangingPunct="0">
              <a:spcBef>
                <a:spcPct val="0"/>
              </a:spcBef>
              <a:spcAft>
                <a:spcPct val="0"/>
              </a:spcAft>
              <a:defRPr baseline="30000">
                <a:solidFill>
                  <a:schemeClr val="tx1"/>
                </a:solidFill>
                <a:latin typeface="Arial" charset="0"/>
                <a:ea typeface="宋体" pitchFamily="2" charset="-122"/>
              </a:defRPr>
            </a:lvl7pPr>
            <a:lvl8pPr marL="3429000" indent="-228600" eaLnBrk="0" fontAlgn="base" hangingPunct="0">
              <a:spcBef>
                <a:spcPct val="0"/>
              </a:spcBef>
              <a:spcAft>
                <a:spcPct val="0"/>
              </a:spcAft>
              <a:defRPr baseline="30000">
                <a:solidFill>
                  <a:schemeClr val="tx1"/>
                </a:solidFill>
                <a:latin typeface="Arial" charset="0"/>
                <a:ea typeface="宋体" pitchFamily="2" charset="-122"/>
              </a:defRPr>
            </a:lvl8pPr>
            <a:lvl9pPr marL="3886200" indent="-228600" eaLnBrk="0" fontAlgn="base" hangingPunct="0">
              <a:spcBef>
                <a:spcPct val="0"/>
              </a:spcBef>
              <a:spcAft>
                <a:spcPct val="0"/>
              </a:spcAft>
              <a:defRPr baseline="30000">
                <a:solidFill>
                  <a:schemeClr val="tx1"/>
                </a:solidFill>
                <a:latin typeface="Arial" charset="0"/>
                <a:ea typeface="宋体" pitchFamily="2" charset="-122"/>
              </a:defRPr>
            </a:lvl9pPr>
          </a:lstStyle>
          <a:p>
            <a:pPr eaLnBrk="1" hangingPunct="1"/>
            <a:r>
              <a:rPr lang="zh-CN" altLang="en-US" sz="2800" b="1" dirty="0">
                <a:solidFill>
                  <a:srgbClr val="000000"/>
                </a:solidFill>
                <a:latin typeface="Times New Roman" pitchFamily="18" charset="0"/>
              </a:rPr>
              <a:t>聚类分析法（第二章）</a:t>
            </a:r>
            <a:endParaRPr lang="zh-CN" altLang="en-US" sz="2800" b="1" dirty="0">
              <a:solidFill>
                <a:srgbClr val="000000"/>
              </a:solidFill>
            </a:endParaRPr>
          </a:p>
        </p:txBody>
      </p:sp>
      <p:sp>
        <p:nvSpPr>
          <p:cNvPr id="78855" name="Text Box 37"/>
          <p:cNvSpPr txBox="1">
            <a:spLocks noChangeArrowheads="1"/>
          </p:cNvSpPr>
          <p:nvPr/>
        </p:nvSpPr>
        <p:spPr bwMode="auto">
          <a:xfrm>
            <a:off x="2370137" y="3570288"/>
            <a:ext cx="17907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FF"/>
                </a:solidFill>
                <a:miter lim="800000"/>
                <a:headEnd/>
                <a:tailEnd/>
              </a14:hiddenLine>
            </a:ext>
          </a:extLst>
        </p:spPr>
        <p:txBody>
          <a:bodyPr lIns="0" tIns="0" rIns="0" bIns="0"/>
          <a:lstStyle>
            <a:lvl1pPr eaLnBrk="0" hangingPunct="0">
              <a:defRPr baseline="30000">
                <a:solidFill>
                  <a:schemeClr val="tx1"/>
                </a:solidFill>
                <a:latin typeface="Arial" charset="0"/>
                <a:ea typeface="宋体" pitchFamily="2" charset="-122"/>
              </a:defRPr>
            </a:lvl1pPr>
            <a:lvl2pPr marL="742950" indent="-285750" eaLnBrk="0" hangingPunct="0">
              <a:defRPr baseline="30000">
                <a:solidFill>
                  <a:schemeClr val="tx1"/>
                </a:solidFill>
                <a:latin typeface="Arial" charset="0"/>
                <a:ea typeface="宋体" pitchFamily="2" charset="-122"/>
              </a:defRPr>
            </a:lvl2pPr>
            <a:lvl3pPr marL="1143000" indent="-228600" eaLnBrk="0" hangingPunct="0">
              <a:defRPr baseline="30000">
                <a:solidFill>
                  <a:schemeClr val="tx1"/>
                </a:solidFill>
                <a:latin typeface="Arial" charset="0"/>
                <a:ea typeface="宋体" pitchFamily="2" charset="-122"/>
              </a:defRPr>
            </a:lvl3pPr>
            <a:lvl4pPr marL="1600200" indent="-228600" eaLnBrk="0" hangingPunct="0">
              <a:defRPr baseline="30000">
                <a:solidFill>
                  <a:schemeClr val="tx1"/>
                </a:solidFill>
                <a:latin typeface="Arial" charset="0"/>
                <a:ea typeface="宋体" pitchFamily="2" charset="-122"/>
              </a:defRPr>
            </a:lvl4pPr>
            <a:lvl5pPr marL="2057400" indent="-228600" eaLnBrk="0" hangingPunct="0">
              <a:defRPr baseline="30000">
                <a:solidFill>
                  <a:schemeClr val="tx1"/>
                </a:solidFill>
                <a:latin typeface="Arial" charset="0"/>
                <a:ea typeface="宋体" pitchFamily="2" charset="-122"/>
              </a:defRPr>
            </a:lvl5pPr>
            <a:lvl6pPr marL="2514600" indent="-228600" eaLnBrk="0" fontAlgn="base" hangingPunct="0">
              <a:spcBef>
                <a:spcPct val="0"/>
              </a:spcBef>
              <a:spcAft>
                <a:spcPct val="0"/>
              </a:spcAft>
              <a:defRPr baseline="30000">
                <a:solidFill>
                  <a:schemeClr val="tx1"/>
                </a:solidFill>
                <a:latin typeface="Arial" charset="0"/>
                <a:ea typeface="宋体" pitchFamily="2" charset="-122"/>
              </a:defRPr>
            </a:lvl6pPr>
            <a:lvl7pPr marL="2971800" indent="-228600" eaLnBrk="0" fontAlgn="base" hangingPunct="0">
              <a:spcBef>
                <a:spcPct val="0"/>
              </a:spcBef>
              <a:spcAft>
                <a:spcPct val="0"/>
              </a:spcAft>
              <a:defRPr baseline="30000">
                <a:solidFill>
                  <a:schemeClr val="tx1"/>
                </a:solidFill>
                <a:latin typeface="Arial" charset="0"/>
                <a:ea typeface="宋体" pitchFamily="2" charset="-122"/>
              </a:defRPr>
            </a:lvl7pPr>
            <a:lvl8pPr marL="3429000" indent="-228600" eaLnBrk="0" fontAlgn="base" hangingPunct="0">
              <a:spcBef>
                <a:spcPct val="0"/>
              </a:spcBef>
              <a:spcAft>
                <a:spcPct val="0"/>
              </a:spcAft>
              <a:defRPr baseline="30000">
                <a:solidFill>
                  <a:schemeClr val="tx1"/>
                </a:solidFill>
                <a:latin typeface="Arial" charset="0"/>
                <a:ea typeface="宋体" pitchFamily="2" charset="-122"/>
              </a:defRPr>
            </a:lvl8pPr>
            <a:lvl9pPr marL="3886200" indent="-228600" eaLnBrk="0" fontAlgn="base" hangingPunct="0">
              <a:spcBef>
                <a:spcPct val="0"/>
              </a:spcBef>
              <a:spcAft>
                <a:spcPct val="0"/>
              </a:spcAft>
              <a:defRPr baseline="30000">
                <a:solidFill>
                  <a:schemeClr val="tx1"/>
                </a:solidFill>
                <a:latin typeface="Arial" charset="0"/>
                <a:ea typeface="宋体" pitchFamily="2" charset="-122"/>
              </a:defRPr>
            </a:lvl9pPr>
          </a:lstStyle>
          <a:p>
            <a:pPr eaLnBrk="1" hangingPunct="1"/>
            <a:r>
              <a:rPr lang="zh-CN" altLang="en-US" sz="2800" b="1">
                <a:solidFill>
                  <a:srgbClr val="000000"/>
                </a:solidFill>
                <a:latin typeface="Times New Roman" pitchFamily="18" charset="0"/>
              </a:rPr>
              <a:t>判决函数法</a:t>
            </a:r>
            <a:endParaRPr lang="zh-CN" altLang="en-US" sz="2800" b="1">
              <a:solidFill>
                <a:srgbClr val="000000"/>
              </a:solidFill>
            </a:endParaRPr>
          </a:p>
        </p:txBody>
      </p:sp>
      <p:sp>
        <p:nvSpPr>
          <p:cNvPr id="78856" name="AutoShape 36"/>
          <p:cNvSpPr>
            <a:spLocks/>
          </p:cNvSpPr>
          <p:nvPr/>
        </p:nvSpPr>
        <p:spPr bwMode="auto">
          <a:xfrm>
            <a:off x="3913187" y="2725738"/>
            <a:ext cx="277813" cy="2125662"/>
          </a:xfrm>
          <a:prstGeom prst="leftBrace">
            <a:avLst>
              <a:gd name="adj1" fmla="val 63762"/>
              <a:gd name="adj2" fmla="val 50000"/>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2800" b="1"/>
          </a:p>
        </p:txBody>
      </p:sp>
      <p:sp>
        <p:nvSpPr>
          <p:cNvPr id="78857" name="Text Box 35"/>
          <p:cNvSpPr txBox="1">
            <a:spLocks noChangeArrowheads="1"/>
          </p:cNvSpPr>
          <p:nvPr/>
        </p:nvSpPr>
        <p:spPr bwMode="auto">
          <a:xfrm>
            <a:off x="6210300" y="2690424"/>
            <a:ext cx="2552700" cy="1163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FF"/>
                </a:solidFill>
                <a:miter lim="800000"/>
                <a:headEnd/>
                <a:tailEnd/>
              </a14:hiddenLine>
            </a:ext>
          </a:extLst>
        </p:spPr>
        <p:txBody>
          <a:bodyPr lIns="0" tIns="0" rIns="0" bIns="0"/>
          <a:lstStyle>
            <a:lvl1pPr eaLnBrk="0" hangingPunct="0">
              <a:defRPr baseline="30000">
                <a:solidFill>
                  <a:schemeClr val="tx1"/>
                </a:solidFill>
                <a:latin typeface="Arial" charset="0"/>
                <a:ea typeface="宋体" pitchFamily="2" charset="-122"/>
              </a:defRPr>
            </a:lvl1pPr>
            <a:lvl2pPr marL="742950" indent="-285750" eaLnBrk="0" hangingPunct="0">
              <a:defRPr baseline="30000">
                <a:solidFill>
                  <a:schemeClr val="tx1"/>
                </a:solidFill>
                <a:latin typeface="Arial" charset="0"/>
                <a:ea typeface="宋体" pitchFamily="2" charset="-122"/>
              </a:defRPr>
            </a:lvl2pPr>
            <a:lvl3pPr marL="1143000" indent="-228600" eaLnBrk="0" hangingPunct="0">
              <a:defRPr baseline="30000">
                <a:solidFill>
                  <a:schemeClr val="tx1"/>
                </a:solidFill>
                <a:latin typeface="Arial" charset="0"/>
                <a:ea typeface="宋体" pitchFamily="2" charset="-122"/>
              </a:defRPr>
            </a:lvl3pPr>
            <a:lvl4pPr marL="1600200" indent="-228600" eaLnBrk="0" hangingPunct="0">
              <a:defRPr baseline="30000">
                <a:solidFill>
                  <a:schemeClr val="tx1"/>
                </a:solidFill>
                <a:latin typeface="Arial" charset="0"/>
                <a:ea typeface="宋体" pitchFamily="2" charset="-122"/>
              </a:defRPr>
            </a:lvl4pPr>
            <a:lvl5pPr marL="2057400" indent="-228600" eaLnBrk="0" hangingPunct="0">
              <a:defRPr baseline="30000">
                <a:solidFill>
                  <a:schemeClr val="tx1"/>
                </a:solidFill>
                <a:latin typeface="Arial" charset="0"/>
                <a:ea typeface="宋体" pitchFamily="2" charset="-122"/>
              </a:defRPr>
            </a:lvl5pPr>
            <a:lvl6pPr marL="2514600" indent="-228600" eaLnBrk="0" fontAlgn="base" hangingPunct="0">
              <a:spcBef>
                <a:spcPct val="0"/>
              </a:spcBef>
              <a:spcAft>
                <a:spcPct val="0"/>
              </a:spcAft>
              <a:defRPr baseline="30000">
                <a:solidFill>
                  <a:schemeClr val="tx1"/>
                </a:solidFill>
                <a:latin typeface="Arial" charset="0"/>
                <a:ea typeface="宋体" pitchFamily="2" charset="-122"/>
              </a:defRPr>
            </a:lvl6pPr>
            <a:lvl7pPr marL="2971800" indent="-228600" eaLnBrk="0" fontAlgn="base" hangingPunct="0">
              <a:spcBef>
                <a:spcPct val="0"/>
              </a:spcBef>
              <a:spcAft>
                <a:spcPct val="0"/>
              </a:spcAft>
              <a:defRPr baseline="30000">
                <a:solidFill>
                  <a:schemeClr val="tx1"/>
                </a:solidFill>
                <a:latin typeface="Arial" charset="0"/>
                <a:ea typeface="宋体" pitchFamily="2" charset="-122"/>
              </a:defRPr>
            </a:lvl7pPr>
            <a:lvl8pPr marL="3429000" indent="-228600" eaLnBrk="0" fontAlgn="base" hangingPunct="0">
              <a:spcBef>
                <a:spcPct val="0"/>
              </a:spcBef>
              <a:spcAft>
                <a:spcPct val="0"/>
              </a:spcAft>
              <a:defRPr baseline="30000">
                <a:solidFill>
                  <a:schemeClr val="tx1"/>
                </a:solidFill>
                <a:latin typeface="Arial" charset="0"/>
                <a:ea typeface="宋体" pitchFamily="2" charset="-122"/>
              </a:defRPr>
            </a:lvl8pPr>
            <a:lvl9pPr marL="3886200" indent="-228600" eaLnBrk="0" fontAlgn="base" hangingPunct="0">
              <a:spcBef>
                <a:spcPct val="0"/>
              </a:spcBef>
              <a:spcAft>
                <a:spcPct val="0"/>
              </a:spcAft>
              <a:defRPr baseline="30000">
                <a:solidFill>
                  <a:schemeClr val="tx1"/>
                </a:solidFill>
                <a:latin typeface="Arial" charset="0"/>
                <a:ea typeface="宋体" pitchFamily="2" charset="-122"/>
              </a:defRPr>
            </a:lvl9pPr>
          </a:lstStyle>
          <a:p>
            <a:pPr algn="ctr" eaLnBrk="1" hangingPunct="1"/>
            <a:r>
              <a:rPr lang="zh-CN" altLang="en-US" sz="2800" b="1" dirty="0">
                <a:solidFill>
                  <a:srgbClr val="000000"/>
                </a:solidFill>
                <a:latin typeface="Times New Roman" pitchFamily="18" charset="0"/>
              </a:rPr>
              <a:t>几何分类法</a:t>
            </a:r>
          </a:p>
          <a:p>
            <a:pPr algn="ctr"/>
            <a:r>
              <a:rPr lang="en-US" altLang="zh-CN" sz="2800" b="1" dirty="0">
                <a:solidFill>
                  <a:srgbClr val="000000"/>
                </a:solidFill>
              </a:rPr>
              <a:t>[</a:t>
            </a:r>
            <a:r>
              <a:rPr lang="zh-CN" altLang="en-US" sz="2800" b="1" dirty="0">
                <a:solidFill>
                  <a:srgbClr val="000000"/>
                </a:solidFill>
                <a:latin typeface="Times New Roman" pitchFamily="18" charset="0"/>
              </a:rPr>
              <a:t>确定性事件分类</a:t>
            </a:r>
            <a:r>
              <a:rPr lang="en-US" altLang="zh-CN" sz="2800" b="1" dirty="0">
                <a:solidFill>
                  <a:srgbClr val="000000"/>
                </a:solidFill>
                <a:latin typeface="Times New Roman" pitchFamily="18" charset="0"/>
              </a:rPr>
              <a:t>]</a:t>
            </a:r>
          </a:p>
          <a:p>
            <a:pPr algn="ctr"/>
            <a:r>
              <a:rPr lang="zh-CN" altLang="en-US" sz="2800" b="1" dirty="0">
                <a:solidFill>
                  <a:srgbClr val="000000"/>
                </a:solidFill>
                <a:latin typeface="Times New Roman" pitchFamily="18" charset="0"/>
              </a:rPr>
              <a:t>（第三章）</a:t>
            </a:r>
          </a:p>
        </p:txBody>
      </p:sp>
      <p:sp>
        <p:nvSpPr>
          <p:cNvPr id="78858" name="Text Box 34"/>
          <p:cNvSpPr txBox="1">
            <a:spLocks noChangeArrowheads="1"/>
          </p:cNvSpPr>
          <p:nvPr/>
        </p:nvSpPr>
        <p:spPr bwMode="auto">
          <a:xfrm>
            <a:off x="6167437" y="4346575"/>
            <a:ext cx="2443163" cy="1292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FF"/>
                </a:solidFill>
                <a:miter lim="800000"/>
                <a:headEnd/>
                <a:tailEnd/>
              </a14:hiddenLine>
            </a:ext>
          </a:extLst>
        </p:spPr>
        <p:txBody>
          <a:bodyPr lIns="0" tIns="0" rIns="0" bIns="0"/>
          <a:lstStyle>
            <a:lvl1pPr indent="76200" eaLnBrk="0" hangingPunct="0">
              <a:defRPr baseline="30000">
                <a:solidFill>
                  <a:schemeClr val="tx1"/>
                </a:solidFill>
                <a:latin typeface="Arial" charset="0"/>
                <a:ea typeface="宋体" pitchFamily="2" charset="-122"/>
              </a:defRPr>
            </a:lvl1pPr>
            <a:lvl2pPr marL="742950" indent="-285750" eaLnBrk="0" hangingPunct="0">
              <a:defRPr baseline="30000">
                <a:solidFill>
                  <a:schemeClr val="tx1"/>
                </a:solidFill>
                <a:latin typeface="Arial" charset="0"/>
                <a:ea typeface="宋体" pitchFamily="2" charset="-122"/>
              </a:defRPr>
            </a:lvl2pPr>
            <a:lvl3pPr marL="1143000" indent="-228600" eaLnBrk="0" hangingPunct="0">
              <a:defRPr baseline="30000">
                <a:solidFill>
                  <a:schemeClr val="tx1"/>
                </a:solidFill>
                <a:latin typeface="Arial" charset="0"/>
                <a:ea typeface="宋体" pitchFamily="2" charset="-122"/>
              </a:defRPr>
            </a:lvl3pPr>
            <a:lvl4pPr marL="1600200" indent="-228600" eaLnBrk="0" hangingPunct="0">
              <a:defRPr baseline="30000">
                <a:solidFill>
                  <a:schemeClr val="tx1"/>
                </a:solidFill>
                <a:latin typeface="Arial" charset="0"/>
                <a:ea typeface="宋体" pitchFamily="2" charset="-122"/>
              </a:defRPr>
            </a:lvl4pPr>
            <a:lvl5pPr marL="2057400" indent="-228600" eaLnBrk="0" hangingPunct="0">
              <a:defRPr baseline="30000">
                <a:solidFill>
                  <a:schemeClr val="tx1"/>
                </a:solidFill>
                <a:latin typeface="Arial" charset="0"/>
                <a:ea typeface="宋体" pitchFamily="2" charset="-122"/>
              </a:defRPr>
            </a:lvl5pPr>
            <a:lvl6pPr marL="2514600" indent="-228600" eaLnBrk="0" fontAlgn="base" hangingPunct="0">
              <a:spcBef>
                <a:spcPct val="0"/>
              </a:spcBef>
              <a:spcAft>
                <a:spcPct val="0"/>
              </a:spcAft>
              <a:defRPr baseline="30000">
                <a:solidFill>
                  <a:schemeClr val="tx1"/>
                </a:solidFill>
                <a:latin typeface="Arial" charset="0"/>
                <a:ea typeface="宋体" pitchFamily="2" charset="-122"/>
              </a:defRPr>
            </a:lvl6pPr>
            <a:lvl7pPr marL="2971800" indent="-228600" eaLnBrk="0" fontAlgn="base" hangingPunct="0">
              <a:spcBef>
                <a:spcPct val="0"/>
              </a:spcBef>
              <a:spcAft>
                <a:spcPct val="0"/>
              </a:spcAft>
              <a:defRPr baseline="30000">
                <a:solidFill>
                  <a:schemeClr val="tx1"/>
                </a:solidFill>
                <a:latin typeface="Arial" charset="0"/>
                <a:ea typeface="宋体" pitchFamily="2" charset="-122"/>
              </a:defRPr>
            </a:lvl7pPr>
            <a:lvl8pPr marL="3429000" indent="-228600" eaLnBrk="0" fontAlgn="base" hangingPunct="0">
              <a:spcBef>
                <a:spcPct val="0"/>
              </a:spcBef>
              <a:spcAft>
                <a:spcPct val="0"/>
              </a:spcAft>
              <a:defRPr baseline="30000">
                <a:solidFill>
                  <a:schemeClr val="tx1"/>
                </a:solidFill>
                <a:latin typeface="Arial" charset="0"/>
                <a:ea typeface="宋体" pitchFamily="2" charset="-122"/>
              </a:defRPr>
            </a:lvl8pPr>
            <a:lvl9pPr marL="3886200" indent="-228600" eaLnBrk="0" fontAlgn="base" hangingPunct="0">
              <a:spcBef>
                <a:spcPct val="0"/>
              </a:spcBef>
              <a:spcAft>
                <a:spcPct val="0"/>
              </a:spcAft>
              <a:defRPr baseline="30000">
                <a:solidFill>
                  <a:schemeClr val="tx1"/>
                </a:solidFill>
                <a:latin typeface="Arial" charset="0"/>
                <a:ea typeface="宋体" pitchFamily="2" charset="-122"/>
              </a:defRPr>
            </a:lvl9pPr>
          </a:lstStyle>
          <a:p>
            <a:pPr algn="ctr" eaLnBrk="1" hangingPunct="1"/>
            <a:r>
              <a:rPr lang="zh-CN" altLang="en-US" sz="2800" b="1" dirty="0">
                <a:solidFill>
                  <a:srgbClr val="000000"/>
                </a:solidFill>
                <a:latin typeface="Times New Roman" pitchFamily="18" charset="0"/>
              </a:rPr>
              <a:t>概率分类法</a:t>
            </a:r>
          </a:p>
          <a:p>
            <a:pPr algn="ctr"/>
            <a:r>
              <a:rPr lang="en-US" altLang="zh-CN" sz="2800" b="1" dirty="0">
                <a:solidFill>
                  <a:srgbClr val="000000"/>
                </a:solidFill>
              </a:rPr>
              <a:t>[</a:t>
            </a:r>
            <a:r>
              <a:rPr lang="zh-CN" altLang="en-US" sz="2800" b="1" dirty="0">
                <a:solidFill>
                  <a:srgbClr val="000000"/>
                </a:solidFill>
                <a:latin typeface="Times New Roman" pitchFamily="18" charset="0"/>
              </a:rPr>
              <a:t>随机事件分类</a:t>
            </a:r>
            <a:r>
              <a:rPr lang="en-US" altLang="zh-CN" sz="2800" b="1" dirty="0">
                <a:solidFill>
                  <a:srgbClr val="000000"/>
                </a:solidFill>
                <a:latin typeface="Times New Roman" pitchFamily="18" charset="0"/>
              </a:rPr>
              <a:t>]</a:t>
            </a:r>
          </a:p>
          <a:p>
            <a:pPr algn="ctr"/>
            <a:r>
              <a:rPr lang="zh-CN" altLang="en-US" sz="2800" b="1" dirty="0">
                <a:solidFill>
                  <a:srgbClr val="000000"/>
                </a:solidFill>
                <a:latin typeface="Times New Roman" pitchFamily="18" charset="0"/>
              </a:rPr>
              <a:t>（第四章）</a:t>
            </a:r>
          </a:p>
        </p:txBody>
      </p:sp>
      <p:sp>
        <p:nvSpPr>
          <p:cNvPr id="78859" name="Text Box 33"/>
          <p:cNvSpPr txBox="1">
            <a:spLocks noChangeArrowheads="1"/>
          </p:cNvSpPr>
          <p:nvPr/>
        </p:nvSpPr>
        <p:spPr bwMode="auto">
          <a:xfrm>
            <a:off x="3968750" y="2641600"/>
            <a:ext cx="2246312" cy="41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FF"/>
                </a:solidFill>
                <a:miter lim="800000"/>
                <a:headEnd/>
                <a:tailEnd/>
              </a14:hiddenLine>
            </a:ext>
          </a:extLst>
        </p:spPr>
        <p:txBody>
          <a:bodyPr lIns="0" tIns="0" rIns="0" bIns="0"/>
          <a:lstStyle>
            <a:lvl1pPr eaLnBrk="0" hangingPunct="0">
              <a:defRPr baseline="30000">
                <a:solidFill>
                  <a:schemeClr val="tx1"/>
                </a:solidFill>
                <a:latin typeface="Arial" charset="0"/>
                <a:ea typeface="宋体" pitchFamily="2" charset="-122"/>
              </a:defRPr>
            </a:lvl1pPr>
            <a:lvl2pPr marL="742950" indent="-285750" eaLnBrk="0" hangingPunct="0">
              <a:defRPr baseline="30000">
                <a:solidFill>
                  <a:schemeClr val="tx1"/>
                </a:solidFill>
                <a:latin typeface="Arial" charset="0"/>
                <a:ea typeface="宋体" pitchFamily="2" charset="-122"/>
              </a:defRPr>
            </a:lvl2pPr>
            <a:lvl3pPr marL="1143000" indent="-228600" eaLnBrk="0" hangingPunct="0">
              <a:defRPr baseline="30000">
                <a:solidFill>
                  <a:schemeClr val="tx1"/>
                </a:solidFill>
                <a:latin typeface="Arial" charset="0"/>
                <a:ea typeface="宋体" pitchFamily="2" charset="-122"/>
              </a:defRPr>
            </a:lvl3pPr>
            <a:lvl4pPr marL="1600200" indent="-228600" eaLnBrk="0" hangingPunct="0">
              <a:defRPr baseline="30000">
                <a:solidFill>
                  <a:schemeClr val="tx1"/>
                </a:solidFill>
                <a:latin typeface="Arial" charset="0"/>
                <a:ea typeface="宋体" pitchFamily="2" charset="-122"/>
              </a:defRPr>
            </a:lvl4pPr>
            <a:lvl5pPr marL="2057400" indent="-228600" eaLnBrk="0" hangingPunct="0">
              <a:defRPr baseline="30000">
                <a:solidFill>
                  <a:schemeClr val="tx1"/>
                </a:solidFill>
                <a:latin typeface="Arial" charset="0"/>
                <a:ea typeface="宋体" pitchFamily="2" charset="-122"/>
              </a:defRPr>
            </a:lvl5pPr>
            <a:lvl6pPr marL="2514600" indent="-228600" eaLnBrk="0" fontAlgn="base" hangingPunct="0">
              <a:spcBef>
                <a:spcPct val="0"/>
              </a:spcBef>
              <a:spcAft>
                <a:spcPct val="0"/>
              </a:spcAft>
              <a:defRPr baseline="30000">
                <a:solidFill>
                  <a:schemeClr val="tx1"/>
                </a:solidFill>
                <a:latin typeface="Arial" charset="0"/>
                <a:ea typeface="宋体" pitchFamily="2" charset="-122"/>
              </a:defRPr>
            </a:lvl6pPr>
            <a:lvl7pPr marL="2971800" indent="-228600" eaLnBrk="0" fontAlgn="base" hangingPunct="0">
              <a:spcBef>
                <a:spcPct val="0"/>
              </a:spcBef>
              <a:spcAft>
                <a:spcPct val="0"/>
              </a:spcAft>
              <a:defRPr baseline="30000">
                <a:solidFill>
                  <a:schemeClr val="tx1"/>
                </a:solidFill>
                <a:latin typeface="Arial" charset="0"/>
                <a:ea typeface="宋体" pitchFamily="2" charset="-122"/>
              </a:defRPr>
            </a:lvl7pPr>
            <a:lvl8pPr marL="3429000" indent="-228600" eaLnBrk="0" fontAlgn="base" hangingPunct="0">
              <a:spcBef>
                <a:spcPct val="0"/>
              </a:spcBef>
              <a:spcAft>
                <a:spcPct val="0"/>
              </a:spcAft>
              <a:defRPr baseline="30000">
                <a:solidFill>
                  <a:schemeClr val="tx1"/>
                </a:solidFill>
                <a:latin typeface="Arial" charset="0"/>
                <a:ea typeface="宋体" pitchFamily="2" charset="-122"/>
              </a:defRPr>
            </a:lvl8pPr>
            <a:lvl9pPr marL="3886200" indent="-228600" eaLnBrk="0" fontAlgn="base" hangingPunct="0">
              <a:spcBef>
                <a:spcPct val="0"/>
              </a:spcBef>
              <a:spcAft>
                <a:spcPct val="0"/>
              </a:spcAft>
              <a:defRPr baseline="30000">
                <a:solidFill>
                  <a:schemeClr val="tx1"/>
                </a:solidFill>
                <a:latin typeface="Arial" charset="0"/>
                <a:ea typeface="宋体" pitchFamily="2" charset="-122"/>
              </a:defRPr>
            </a:lvl9pPr>
          </a:lstStyle>
          <a:p>
            <a:pPr algn="ctr" eaLnBrk="1" hangingPunct="1"/>
            <a:r>
              <a:rPr lang="zh-CN" altLang="en-US" sz="2800" b="1" dirty="0">
                <a:solidFill>
                  <a:srgbClr val="000000"/>
                </a:solidFill>
                <a:latin typeface="Times New Roman" pitchFamily="18" charset="0"/>
              </a:rPr>
              <a:t>线性判决函数法</a:t>
            </a:r>
          </a:p>
          <a:p>
            <a:pPr algn="ctr" eaLnBrk="1" hangingPunct="1"/>
            <a:endParaRPr lang="en-US" altLang="zh-CN" sz="3600" b="1" dirty="0">
              <a:solidFill>
                <a:srgbClr val="000000"/>
              </a:solidFill>
            </a:endParaRPr>
          </a:p>
        </p:txBody>
      </p:sp>
      <p:sp>
        <p:nvSpPr>
          <p:cNvPr id="78860" name="Text Box 32"/>
          <p:cNvSpPr txBox="1">
            <a:spLocks noChangeArrowheads="1"/>
          </p:cNvSpPr>
          <p:nvPr/>
        </p:nvSpPr>
        <p:spPr bwMode="auto">
          <a:xfrm>
            <a:off x="3995737" y="4602163"/>
            <a:ext cx="2265363" cy="3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FF"/>
                </a:solidFill>
                <a:miter lim="800000"/>
                <a:headEnd/>
                <a:tailEnd/>
              </a14:hiddenLine>
            </a:ext>
          </a:extLst>
        </p:spPr>
        <p:txBody>
          <a:bodyPr lIns="0" tIns="0" rIns="0" bIns="0"/>
          <a:lstStyle>
            <a:lvl1pPr eaLnBrk="0" hangingPunct="0">
              <a:defRPr baseline="30000">
                <a:solidFill>
                  <a:schemeClr val="tx1"/>
                </a:solidFill>
                <a:latin typeface="Arial" charset="0"/>
                <a:ea typeface="宋体" pitchFamily="2" charset="-122"/>
              </a:defRPr>
            </a:lvl1pPr>
            <a:lvl2pPr marL="742950" indent="-285750" eaLnBrk="0" hangingPunct="0">
              <a:defRPr baseline="30000">
                <a:solidFill>
                  <a:schemeClr val="tx1"/>
                </a:solidFill>
                <a:latin typeface="Arial" charset="0"/>
                <a:ea typeface="宋体" pitchFamily="2" charset="-122"/>
              </a:defRPr>
            </a:lvl2pPr>
            <a:lvl3pPr marL="1143000" indent="-228600" eaLnBrk="0" hangingPunct="0">
              <a:defRPr baseline="30000">
                <a:solidFill>
                  <a:schemeClr val="tx1"/>
                </a:solidFill>
                <a:latin typeface="Arial" charset="0"/>
                <a:ea typeface="宋体" pitchFamily="2" charset="-122"/>
              </a:defRPr>
            </a:lvl3pPr>
            <a:lvl4pPr marL="1600200" indent="-228600" eaLnBrk="0" hangingPunct="0">
              <a:defRPr baseline="30000">
                <a:solidFill>
                  <a:schemeClr val="tx1"/>
                </a:solidFill>
                <a:latin typeface="Arial" charset="0"/>
                <a:ea typeface="宋体" pitchFamily="2" charset="-122"/>
              </a:defRPr>
            </a:lvl4pPr>
            <a:lvl5pPr marL="2057400" indent="-228600" eaLnBrk="0" hangingPunct="0">
              <a:defRPr baseline="30000">
                <a:solidFill>
                  <a:schemeClr val="tx1"/>
                </a:solidFill>
                <a:latin typeface="Arial" charset="0"/>
                <a:ea typeface="宋体" pitchFamily="2" charset="-122"/>
              </a:defRPr>
            </a:lvl5pPr>
            <a:lvl6pPr marL="2514600" indent="-228600" eaLnBrk="0" fontAlgn="base" hangingPunct="0">
              <a:spcBef>
                <a:spcPct val="0"/>
              </a:spcBef>
              <a:spcAft>
                <a:spcPct val="0"/>
              </a:spcAft>
              <a:defRPr baseline="30000">
                <a:solidFill>
                  <a:schemeClr val="tx1"/>
                </a:solidFill>
                <a:latin typeface="Arial" charset="0"/>
                <a:ea typeface="宋体" pitchFamily="2" charset="-122"/>
              </a:defRPr>
            </a:lvl6pPr>
            <a:lvl7pPr marL="2971800" indent="-228600" eaLnBrk="0" fontAlgn="base" hangingPunct="0">
              <a:spcBef>
                <a:spcPct val="0"/>
              </a:spcBef>
              <a:spcAft>
                <a:spcPct val="0"/>
              </a:spcAft>
              <a:defRPr baseline="30000">
                <a:solidFill>
                  <a:schemeClr val="tx1"/>
                </a:solidFill>
                <a:latin typeface="Arial" charset="0"/>
                <a:ea typeface="宋体" pitchFamily="2" charset="-122"/>
              </a:defRPr>
            </a:lvl7pPr>
            <a:lvl8pPr marL="3429000" indent="-228600" eaLnBrk="0" fontAlgn="base" hangingPunct="0">
              <a:spcBef>
                <a:spcPct val="0"/>
              </a:spcBef>
              <a:spcAft>
                <a:spcPct val="0"/>
              </a:spcAft>
              <a:defRPr baseline="30000">
                <a:solidFill>
                  <a:schemeClr val="tx1"/>
                </a:solidFill>
                <a:latin typeface="Arial" charset="0"/>
                <a:ea typeface="宋体" pitchFamily="2" charset="-122"/>
              </a:defRPr>
            </a:lvl8pPr>
            <a:lvl9pPr marL="3886200" indent="-228600" eaLnBrk="0" fontAlgn="base" hangingPunct="0">
              <a:spcBef>
                <a:spcPct val="0"/>
              </a:spcBef>
              <a:spcAft>
                <a:spcPct val="0"/>
              </a:spcAft>
              <a:defRPr baseline="30000">
                <a:solidFill>
                  <a:schemeClr val="tx1"/>
                </a:solidFill>
                <a:latin typeface="Arial" charset="0"/>
                <a:ea typeface="宋体" pitchFamily="2" charset="-122"/>
              </a:defRPr>
            </a:lvl9pPr>
          </a:lstStyle>
          <a:p>
            <a:pPr algn="ctr" eaLnBrk="1" hangingPunct="1"/>
            <a:r>
              <a:rPr lang="zh-CN" altLang="en-US" sz="2800" b="1" dirty="0">
                <a:solidFill>
                  <a:srgbClr val="000000"/>
                </a:solidFill>
                <a:latin typeface="Times New Roman" pitchFamily="18" charset="0"/>
              </a:rPr>
              <a:t>统 计 决 策 方 法</a:t>
            </a:r>
          </a:p>
        </p:txBody>
      </p:sp>
      <p:sp>
        <p:nvSpPr>
          <p:cNvPr id="78861" name="AutoShape 31"/>
          <p:cNvSpPr>
            <a:spLocks/>
          </p:cNvSpPr>
          <p:nvPr/>
        </p:nvSpPr>
        <p:spPr bwMode="auto">
          <a:xfrm>
            <a:off x="6122987" y="2738438"/>
            <a:ext cx="133350" cy="965200"/>
          </a:xfrm>
          <a:prstGeom prst="rightBrace">
            <a:avLst>
              <a:gd name="adj1" fmla="val 60317"/>
              <a:gd name="adj2" fmla="val 52403"/>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2800" b="1"/>
          </a:p>
        </p:txBody>
      </p:sp>
      <p:sp>
        <p:nvSpPr>
          <p:cNvPr id="78862" name="Line 30"/>
          <p:cNvSpPr>
            <a:spLocks noChangeShapeType="1"/>
          </p:cNvSpPr>
          <p:nvPr/>
        </p:nvSpPr>
        <p:spPr bwMode="auto">
          <a:xfrm>
            <a:off x="6080125" y="3852863"/>
            <a:ext cx="495300" cy="11112"/>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type="triangle" w="med" len="med"/>
              </a14:hiddenLine>
            </a:ext>
          </a:extLst>
        </p:spPr>
        <p:txBody>
          <a:bodyPr/>
          <a:lstStyle/>
          <a:p>
            <a:endParaRPr lang="zh-CN" altLang="en-US" sz="2000" b="1"/>
          </a:p>
        </p:txBody>
      </p:sp>
      <p:sp>
        <p:nvSpPr>
          <p:cNvPr id="78863" name="Text Box 29"/>
          <p:cNvSpPr txBox="1">
            <a:spLocks noChangeArrowheads="1"/>
          </p:cNvSpPr>
          <p:nvPr/>
        </p:nvSpPr>
        <p:spPr bwMode="auto">
          <a:xfrm>
            <a:off x="3867150" y="3492500"/>
            <a:ext cx="2471737" cy="411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FF"/>
                </a:solidFill>
                <a:miter lim="800000"/>
                <a:headEnd/>
                <a:tailEnd/>
              </a14:hiddenLine>
            </a:ext>
          </a:extLst>
        </p:spPr>
        <p:txBody>
          <a:bodyPr lIns="0" tIns="0" rIns="0" bIns="0"/>
          <a:lstStyle>
            <a:lvl1pPr eaLnBrk="0" hangingPunct="0">
              <a:defRPr baseline="30000">
                <a:solidFill>
                  <a:schemeClr val="tx1"/>
                </a:solidFill>
                <a:latin typeface="Arial" charset="0"/>
                <a:ea typeface="宋体" pitchFamily="2" charset="-122"/>
              </a:defRPr>
            </a:lvl1pPr>
            <a:lvl2pPr marL="742950" indent="-285750" eaLnBrk="0" hangingPunct="0">
              <a:defRPr baseline="30000">
                <a:solidFill>
                  <a:schemeClr val="tx1"/>
                </a:solidFill>
                <a:latin typeface="Arial" charset="0"/>
                <a:ea typeface="宋体" pitchFamily="2" charset="-122"/>
              </a:defRPr>
            </a:lvl2pPr>
            <a:lvl3pPr marL="1143000" indent="-228600" eaLnBrk="0" hangingPunct="0">
              <a:defRPr baseline="30000">
                <a:solidFill>
                  <a:schemeClr val="tx1"/>
                </a:solidFill>
                <a:latin typeface="Arial" charset="0"/>
                <a:ea typeface="宋体" pitchFamily="2" charset="-122"/>
              </a:defRPr>
            </a:lvl3pPr>
            <a:lvl4pPr marL="1600200" indent="-228600" eaLnBrk="0" hangingPunct="0">
              <a:defRPr baseline="30000">
                <a:solidFill>
                  <a:schemeClr val="tx1"/>
                </a:solidFill>
                <a:latin typeface="Arial" charset="0"/>
                <a:ea typeface="宋体" pitchFamily="2" charset="-122"/>
              </a:defRPr>
            </a:lvl4pPr>
            <a:lvl5pPr marL="2057400" indent="-228600" eaLnBrk="0" hangingPunct="0">
              <a:defRPr baseline="30000">
                <a:solidFill>
                  <a:schemeClr val="tx1"/>
                </a:solidFill>
                <a:latin typeface="Arial" charset="0"/>
                <a:ea typeface="宋体" pitchFamily="2" charset="-122"/>
              </a:defRPr>
            </a:lvl5pPr>
            <a:lvl6pPr marL="2514600" indent="-228600" eaLnBrk="0" fontAlgn="base" hangingPunct="0">
              <a:spcBef>
                <a:spcPct val="0"/>
              </a:spcBef>
              <a:spcAft>
                <a:spcPct val="0"/>
              </a:spcAft>
              <a:defRPr baseline="30000">
                <a:solidFill>
                  <a:schemeClr val="tx1"/>
                </a:solidFill>
                <a:latin typeface="Arial" charset="0"/>
                <a:ea typeface="宋体" pitchFamily="2" charset="-122"/>
              </a:defRPr>
            </a:lvl6pPr>
            <a:lvl7pPr marL="2971800" indent="-228600" eaLnBrk="0" fontAlgn="base" hangingPunct="0">
              <a:spcBef>
                <a:spcPct val="0"/>
              </a:spcBef>
              <a:spcAft>
                <a:spcPct val="0"/>
              </a:spcAft>
              <a:defRPr baseline="30000">
                <a:solidFill>
                  <a:schemeClr val="tx1"/>
                </a:solidFill>
                <a:latin typeface="Arial" charset="0"/>
                <a:ea typeface="宋体" pitchFamily="2" charset="-122"/>
              </a:defRPr>
            </a:lvl7pPr>
            <a:lvl8pPr marL="3429000" indent="-228600" eaLnBrk="0" fontAlgn="base" hangingPunct="0">
              <a:spcBef>
                <a:spcPct val="0"/>
              </a:spcBef>
              <a:spcAft>
                <a:spcPct val="0"/>
              </a:spcAft>
              <a:defRPr baseline="30000">
                <a:solidFill>
                  <a:schemeClr val="tx1"/>
                </a:solidFill>
                <a:latin typeface="Arial" charset="0"/>
                <a:ea typeface="宋体" pitchFamily="2" charset="-122"/>
              </a:defRPr>
            </a:lvl8pPr>
            <a:lvl9pPr marL="3886200" indent="-228600" eaLnBrk="0" fontAlgn="base" hangingPunct="0">
              <a:spcBef>
                <a:spcPct val="0"/>
              </a:spcBef>
              <a:spcAft>
                <a:spcPct val="0"/>
              </a:spcAft>
              <a:defRPr baseline="30000">
                <a:solidFill>
                  <a:schemeClr val="tx1"/>
                </a:solidFill>
                <a:latin typeface="Arial" charset="0"/>
                <a:ea typeface="宋体" pitchFamily="2" charset="-122"/>
              </a:defRPr>
            </a:lvl9pPr>
          </a:lstStyle>
          <a:p>
            <a:pPr algn="ctr" eaLnBrk="1" hangingPunct="1"/>
            <a:r>
              <a:rPr lang="zh-CN" altLang="en-US" sz="2800" b="1" dirty="0">
                <a:solidFill>
                  <a:srgbClr val="000000"/>
                </a:solidFill>
                <a:latin typeface="Times New Roman" pitchFamily="18" charset="0"/>
              </a:rPr>
              <a:t>非线性判决函数法</a:t>
            </a:r>
            <a:endParaRPr lang="zh-CN" altLang="en-US" sz="2800" b="1" dirty="0">
              <a:solidFill>
                <a:srgbClr val="000000"/>
              </a:solidFill>
            </a:endParaRPr>
          </a:p>
        </p:txBody>
      </p:sp>
      <p:sp>
        <p:nvSpPr>
          <p:cNvPr id="78865" name="AutoShape 51"/>
          <p:cNvSpPr>
            <a:spLocks noChangeArrowheads="1"/>
          </p:cNvSpPr>
          <p:nvPr/>
        </p:nvSpPr>
        <p:spPr bwMode="auto">
          <a:xfrm>
            <a:off x="6283325" y="3205163"/>
            <a:ext cx="214312" cy="125412"/>
          </a:xfrm>
          <a:prstGeom prst="rightArrow">
            <a:avLst>
              <a:gd name="adj1" fmla="val 50000"/>
              <a:gd name="adj2" fmla="val 42722"/>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b="1"/>
          </a:p>
        </p:txBody>
      </p:sp>
      <p:sp>
        <p:nvSpPr>
          <p:cNvPr id="78866" name="AutoShape 52"/>
          <p:cNvSpPr>
            <a:spLocks noChangeArrowheads="1"/>
          </p:cNvSpPr>
          <p:nvPr/>
        </p:nvSpPr>
        <p:spPr bwMode="auto">
          <a:xfrm>
            <a:off x="6313487" y="4697413"/>
            <a:ext cx="214313" cy="125412"/>
          </a:xfrm>
          <a:prstGeom prst="rightArrow">
            <a:avLst>
              <a:gd name="adj1" fmla="val 50000"/>
              <a:gd name="adj2" fmla="val 42722"/>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b="1"/>
          </a:p>
        </p:txBody>
      </p:sp>
      <p:sp>
        <p:nvSpPr>
          <p:cNvPr id="78870" name="Text Box 55"/>
          <p:cNvSpPr txBox="1">
            <a:spLocks noChangeArrowheads="1"/>
          </p:cNvSpPr>
          <p:nvPr/>
        </p:nvSpPr>
        <p:spPr bwMode="auto">
          <a:xfrm>
            <a:off x="1456890" y="2198688"/>
            <a:ext cx="471924" cy="14993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square">
            <a:spAutoFit/>
          </a:bodyPr>
          <a:lstStyle>
            <a:lvl1pPr eaLnBrk="0" hangingPunct="0">
              <a:defRPr baseline="30000">
                <a:solidFill>
                  <a:schemeClr val="tx1"/>
                </a:solidFill>
                <a:latin typeface="Arial" charset="0"/>
                <a:ea typeface="宋体" pitchFamily="2" charset="-122"/>
              </a:defRPr>
            </a:lvl1pPr>
            <a:lvl2pPr marL="742950" indent="-285750" eaLnBrk="0" hangingPunct="0">
              <a:defRPr baseline="30000">
                <a:solidFill>
                  <a:schemeClr val="tx1"/>
                </a:solidFill>
                <a:latin typeface="Arial" charset="0"/>
                <a:ea typeface="宋体" pitchFamily="2" charset="-122"/>
              </a:defRPr>
            </a:lvl2pPr>
            <a:lvl3pPr marL="1143000" indent="-228600" eaLnBrk="0" hangingPunct="0">
              <a:defRPr baseline="30000">
                <a:solidFill>
                  <a:schemeClr val="tx1"/>
                </a:solidFill>
                <a:latin typeface="Arial" charset="0"/>
                <a:ea typeface="宋体" pitchFamily="2" charset="-122"/>
              </a:defRPr>
            </a:lvl3pPr>
            <a:lvl4pPr marL="1600200" indent="-228600" eaLnBrk="0" hangingPunct="0">
              <a:defRPr baseline="30000">
                <a:solidFill>
                  <a:schemeClr val="tx1"/>
                </a:solidFill>
                <a:latin typeface="Arial" charset="0"/>
                <a:ea typeface="宋体" pitchFamily="2" charset="-122"/>
              </a:defRPr>
            </a:lvl4pPr>
            <a:lvl5pPr marL="2057400" indent="-228600" eaLnBrk="0" hangingPunct="0">
              <a:defRPr baseline="30000">
                <a:solidFill>
                  <a:schemeClr val="tx1"/>
                </a:solidFill>
                <a:latin typeface="Arial" charset="0"/>
                <a:ea typeface="宋体" pitchFamily="2" charset="-122"/>
              </a:defRPr>
            </a:lvl5pPr>
            <a:lvl6pPr marL="2514600" indent="-228600" eaLnBrk="0" fontAlgn="base" hangingPunct="0">
              <a:spcBef>
                <a:spcPct val="0"/>
              </a:spcBef>
              <a:spcAft>
                <a:spcPct val="0"/>
              </a:spcAft>
              <a:defRPr baseline="30000">
                <a:solidFill>
                  <a:schemeClr val="tx1"/>
                </a:solidFill>
                <a:latin typeface="Arial" charset="0"/>
                <a:ea typeface="宋体" pitchFamily="2" charset="-122"/>
              </a:defRPr>
            </a:lvl6pPr>
            <a:lvl7pPr marL="2971800" indent="-228600" eaLnBrk="0" fontAlgn="base" hangingPunct="0">
              <a:spcBef>
                <a:spcPct val="0"/>
              </a:spcBef>
              <a:spcAft>
                <a:spcPct val="0"/>
              </a:spcAft>
              <a:defRPr baseline="30000">
                <a:solidFill>
                  <a:schemeClr val="tx1"/>
                </a:solidFill>
                <a:latin typeface="Arial" charset="0"/>
                <a:ea typeface="宋体" pitchFamily="2" charset="-122"/>
              </a:defRPr>
            </a:lvl7pPr>
            <a:lvl8pPr marL="3429000" indent="-228600" eaLnBrk="0" fontAlgn="base" hangingPunct="0">
              <a:spcBef>
                <a:spcPct val="0"/>
              </a:spcBef>
              <a:spcAft>
                <a:spcPct val="0"/>
              </a:spcAft>
              <a:defRPr baseline="30000">
                <a:solidFill>
                  <a:schemeClr val="tx1"/>
                </a:solidFill>
                <a:latin typeface="Arial" charset="0"/>
                <a:ea typeface="宋体" pitchFamily="2" charset="-122"/>
              </a:defRPr>
            </a:lvl8pPr>
            <a:lvl9pPr marL="3886200" indent="-228600" eaLnBrk="0" fontAlgn="base" hangingPunct="0">
              <a:spcBef>
                <a:spcPct val="0"/>
              </a:spcBef>
              <a:spcAft>
                <a:spcPct val="0"/>
              </a:spcAft>
              <a:defRPr baseline="30000">
                <a:solidFill>
                  <a:schemeClr val="tx1"/>
                </a:solidFill>
                <a:latin typeface="Arial" charset="0"/>
                <a:ea typeface="宋体" pitchFamily="2" charset="-122"/>
              </a:defRPr>
            </a:lvl9pPr>
          </a:lstStyle>
          <a:p>
            <a:pPr eaLnBrk="1" hangingPunct="1">
              <a:spcBef>
                <a:spcPct val="50000"/>
              </a:spcBef>
            </a:pPr>
            <a:r>
              <a:rPr lang="zh-CN" altLang="en-US" sz="2800" b="1" dirty="0">
                <a:solidFill>
                  <a:srgbClr val="000000"/>
                </a:solidFill>
                <a:latin typeface="Times New Roman" pitchFamily="18" charset="0"/>
              </a:rPr>
              <a:t>统计模式识别</a:t>
            </a:r>
          </a:p>
        </p:txBody>
      </p:sp>
      <p:sp>
        <p:nvSpPr>
          <p:cNvPr id="23" name="Text Box 55"/>
          <p:cNvSpPr txBox="1">
            <a:spLocks noChangeArrowheads="1"/>
          </p:cNvSpPr>
          <p:nvPr/>
        </p:nvSpPr>
        <p:spPr bwMode="auto">
          <a:xfrm>
            <a:off x="1473606" y="3861569"/>
            <a:ext cx="471924" cy="2539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square">
            <a:spAutoFit/>
          </a:bodyPr>
          <a:lstStyle>
            <a:lvl1pPr eaLnBrk="0" hangingPunct="0">
              <a:defRPr baseline="30000">
                <a:solidFill>
                  <a:schemeClr val="tx1"/>
                </a:solidFill>
                <a:latin typeface="Arial" charset="0"/>
                <a:ea typeface="宋体" pitchFamily="2" charset="-122"/>
              </a:defRPr>
            </a:lvl1pPr>
            <a:lvl2pPr marL="742950" indent="-285750" eaLnBrk="0" hangingPunct="0">
              <a:defRPr baseline="30000">
                <a:solidFill>
                  <a:schemeClr val="tx1"/>
                </a:solidFill>
                <a:latin typeface="Arial" charset="0"/>
                <a:ea typeface="宋体" pitchFamily="2" charset="-122"/>
              </a:defRPr>
            </a:lvl2pPr>
            <a:lvl3pPr marL="1143000" indent="-228600" eaLnBrk="0" hangingPunct="0">
              <a:defRPr baseline="30000">
                <a:solidFill>
                  <a:schemeClr val="tx1"/>
                </a:solidFill>
                <a:latin typeface="Arial" charset="0"/>
                <a:ea typeface="宋体" pitchFamily="2" charset="-122"/>
              </a:defRPr>
            </a:lvl3pPr>
            <a:lvl4pPr marL="1600200" indent="-228600" eaLnBrk="0" hangingPunct="0">
              <a:defRPr baseline="30000">
                <a:solidFill>
                  <a:schemeClr val="tx1"/>
                </a:solidFill>
                <a:latin typeface="Arial" charset="0"/>
                <a:ea typeface="宋体" pitchFamily="2" charset="-122"/>
              </a:defRPr>
            </a:lvl4pPr>
            <a:lvl5pPr marL="2057400" indent="-228600" eaLnBrk="0" hangingPunct="0">
              <a:defRPr baseline="30000">
                <a:solidFill>
                  <a:schemeClr val="tx1"/>
                </a:solidFill>
                <a:latin typeface="Arial" charset="0"/>
                <a:ea typeface="宋体" pitchFamily="2" charset="-122"/>
              </a:defRPr>
            </a:lvl5pPr>
            <a:lvl6pPr marL="2514600" indent="-228600" eaLnBrk="0" fontAlgn="base" hangingPunct="0">
              <a:spcBef>
                <a:spcPct val="0"/>
              </a:spcBef>
              <a:spcAft>
                <a:spcPct val="0"/>
              </a:spcAft>
              <a:defRPr baseline="30000">
                <a:solidFill>
                  <a:schemeClr val="tx1"/>
                </a:solidFill>
                <a:latin typeface="Arial" charset="0"/>
                <a:ea typeface="宋体" pitchFamily="2" charset="-122"/>
              </a:defRPr>
            </a:lvl6pPr>
            <a:lvl7pPr marL="2971800" indent="-228600" eaLnBrk="0" fontAlgn="base" hangingPunct="0">
              <a:spcBef>
                <a:spcPct val="0"/>
              </a:spcBef>
              <a:spcAft>
                <a:spcPct val="0"/>
              </a:spcAft>
              <a:defRPr baseline="30000">
                <a:solidFill>
                  <a:schemeClr val="tx1"/>
                </a:solidFill>
                <a:latin typeface="Arial" charset="0"/>
                <a:ea typeface="宋体" pitchFamily="2" charset="-122"/>
              </a:defRPr>
            </a:lvl7pPr>
            <a:lvl8pPr marL="3429000" indent="-228600" eaLnBrk="0" fontAlgn="base" hangingPunct="0">
              <a:spcBef>
                <a:spcPct val="0"/>
              </a:spcBef>
              <a:spcAft>
                <a:spcPct val="0"/>
              </a:spcAft>
              <a:defRPr baseline="30000">
                <a:solidFill>
                  <a:schemeClr val="tx1"/>
                </a:solidFill>
                <a:latin typeface="Arial" charset="0"/>
                <a:ea typeface="宋体" pitchFamily="2" charset="-122"/>
              </a:defRPr>
            </a:lvl8pPr>
            <a:lvl9pPr marL="3886200" indent="-228600" eaLnBrk="0" fontAlgn="base" hangingPunct="0">
              <a:spcBef>
                <a:spcPct val="0"/>
              </a:spcBef>
              <a:spcAft>
                <a:spcPct val="0"/>
              </a:spcAft>
              <a:defRPr baseline="30000">
                <a:solidFill>
                  <a:schemeClr val="tx1"/>
                </a:solidFill>
                <a:latin typeface="Arial" charset="0"/>
                <a:ea typeface="宋体" pitchFamily="2" charset="-122"/>
              </a:defRPr>
            </a:lvl9pPr>
          </a:lstStyle>
          <a:p>
            <a:pPr eaLnBrk="1" hangingPunct="1">
              <a:spcBef>
                <a:spcPct val="50000"/>
              </a:spcBef>
            </a:pPr>
            <a:r>
              <a:rPr lang="zh-CN" altLang="en-US" sz="2800" b="1" dirty="0">
                <a:solidFill>
                  <a:srgbClr val="000000"/>
                </a:solidFill>
                <a:latin typeface="Times New Roman" pitchFamily="18" charset="0"/>
              </a:rPr>
              <a:t>神经网络（第八章）</a:t>
            </a:r>
          </a:p>
        </p:txBody>
      </p:sp>
      <p:sp>
        <p:nvSpPr>
          <p:cNvPr id="24" name="Text Box 55"/>
          <p:cNvSpPr txBox="1">
            <a:spLocks noChangeArrowheads="1"/>
          </p:cNvSpPr>
          <p:nvPr/>
        </p:nvSpPr>
        <p:spPr bwMode="auto">
          <a:xfrm>
            <a:off x="61476" y="2564905"/>
            <a:ext cx="957826" cy="2808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wordArtVert" wrap="square" anchor="b">
            <a:spAutoFit/>
          </a:bodyPr>
          <a:lstStyle>
            <a:lvl1pPr eaLnBrk="0" hangingPunct="0">
              <a:defRPr baseline="30000">
                <a:solidFill>
                  <a:schemeClr val="tx1"/>
                </a:solidFill>
                <a:latin typeface="Arial" charset="0"/>
                <a:ea typeface="宋体" pitchFamily="2" charset="-122"/>
              </a:defRPr>
            </a:lvl1pPr>
            <a:lvl2pPr marL="742950" indent="-285750" eaLnBrk="0" hangingPunct="0">
              <a:defRPr baseline="30000">
                <a:solidFill>
                  <a:schemeClr val="tx1"/>
                </a:solidFill>
                <a:latin typeface="Arial" charset="0"/>
                <a:ea typeface="宋体" pitchFamily="2" charset="-122"/>
              </a:defRPr>
            </a:lvl2pPr>
            <a:lvl3pPr marL="1143000" indent="-228600" eaLnBrk="0" hangingPunct="0">
              <a:defRPr baseline="30000">
                <a:solidFill>
                  <a:schemeClr val="tx1"/>
                </a:solidFill>
                <a:latin typeface="Arial" charset="0"/>
                <a:ea typeface="宋体" pitchFamily="2" charset="-122"/>
              </a:defRPr>
            </a:lvl3pPr>
            <a:lvl4pPr marL="1600200" indent="-228600" eaLnBrk="0" hangingPunct="0">
              <a:defRPr baseline="30000">
                <a:solidFill>
                  <a:schemeClr val="tx1"/>
                </a:solidFill>
                <a:latin typeface="Arial" charset="0"/>
                <a:ea typeface="宋体" pitchFamily="2" charset="-122"/>
              </a:defRPr>
            </a:lvl4pPr>
            <a:lvl5pPr marL="2057400" indent="-228600" eaLnBrk="0" hangingPunct="0">
              <a:defRPr baseline="30000">
                <a:solidFill>
                  <a:schemeClr val="tx1"/>
                </a:solidFill>
                <a:latin typeface="Arial" charset="0"/>
                <a:ea typeface="宋体" pitchFamily="2" charset="-122"/>
              </a:defRPr>
            </a:lvl5pPr>
            <a:lvl6pPr marL="2514600" indent="-228600" eaLnBrk="0" fontAlgn="base" hangingPunct="0">
              <a:spcBef>
                <a:spcPct val="0"/>
              </a:spcBef>
              <a:spcAft>
                <a:spcPct val="0"/>
              </a:spcAft>
              <a:defRPr baseline="30000">
                <a:solidFill>
                  <a:schemeClr val="tx1"/>
                </a:solidFill>
                <a:latin typeface="Arial" charset="0"/>
                <a:ea typeface="宋体" pitchFamily="2" charset="-122"/>
              </a:defRPr>
            </a:lvl6pPr>
            <a:lvl7pPr marL="2971800" indent="-228600" eaLnBrk="0" fontAlgn="base" hangingPunct="0">
              <a:spcBef>
                <a:spcPct val="0"/>
              </a:spcBef>
              <a:spcAft>
                <a:spcPct val="0"/>
              </a:spcAft>
              <a:defRPr baseline="30000">
                <a:solidFill>
                  <a:schemeClr val="tx1"/>
                </a:solidFill>
                <a:latin typeface="Arial" charset="0"/>
                <a:ea typeface="宋体" pitchFamily="2" charset="-122"/>
              </a:defRPr>
            </a:lvl7pPr>
            <a:lvl8pPr marL="3429000" indent="-228600" eaLnBrk="0" fontAlgn="base" hangingPunct="0">
              <a:spcBef>
                <a:spcPct val="0"/>
              </a:spcBef>
              <a:spcAft>
                <a:spcPct val="0"/>
              </a:spcAft>
              <a:defRPr baseline="30000">
                <a:solidFill>
                  <a:schemeClr val="tx1"/>
                </a:solidFill>
                <a:latin typeface="Arial" charset="0"/>
                <a:ea typeface="宋体" pitchFamily="2" charset="-122"/>
              </a:defRPr>
            </a:lvl8pPr>
            <a:lvl9pPr marL="3886200" indent="-228600" eaLnBrk="0" fontAlgn="base" hangingPunct="0">
              <a:spcBef>
                <a:spcPct val="0"/>
              </a:spcBef>
              <a:spcAft>
                <a:spcPct val="0"/>
              </a:spcAft>
              <a:defRPr baseline="30000">
                <a:solidFill>
                  <a:schemeClr val="tx1"/>
                </a:solidFill>
                <a:latin typeface="Arial" charset="0"/>
                <a:ea typeface="宋体" pitchFamily="2" charset="-122"/>
              </a:defRPr>
            </a:lvl9pPr>
          </a:lstStyle>
          <a:p>
            <a:pPr eaLnBrk="1" hangingPunct="1">
              <a:spcBef>
                <a:spcPct val="50000"/>
              </a:spcBef>
            </a:pPr>
            <a:r>
              <a:rPr lang="zh-CN" altLang="en-US" sz="2800" b="1" dirty="0">
                <a:solidFill>
                  <a:srgbClr val="000000"/>
                </a:solidFill>
                <a:latin typeface="Times New Roman" pitchFamily="18" charset="0"/>
              </a:rPr>
              <a:t>特征提取与特征选择</a:t>
            </a:r>
            <a:endParaRPr lang="en-US" altLang="zh-CN" sz="2800" b="1" dirty="0">
              <a:solidFill>
                <a:srgbClr val="000000"/>
              </a:solidFill>
              <a:latin typeface="Times New Roman" pitchFamily="18" charset="0"/>
            </a:endParaRPr>
          </a:p>
          <a:p>
            <a:pPr eaLnBrk="1" hangingPunct="1">
              <a:spcBef>
                <a:spcPct val="50000"/>
              </a:spcBef>
            </a:pPr>
            <a:r>
              <a:rPr lang="zh-CN" altLang="en-US" sz="2800" b="1" dirty="0">
                <a:solidFill>
                  <a:srgbClr val="000000"/>
                </a:solidFill>
                <a:latin typeface="Times New Roman" pitchFamily="18" charset="0"/>
              </a:rPr>
              <a:t>（第五章）</a:t>
            </a:r>
          </a:p>
        </p:txBody>
      </p:sp>
      <p:cxnSp>
        <p:nvCxnSpPr>
          <p:cNvPr id="3" name="直接箭头连接符 2"/>
          <p:cNvCxnSpPr>
            <a:stCxn id="24" idx="3"/>
            <a:endCxn id="78870" idx="1"/>
          </p:cNvCxnSpPr>
          <p:nvPr/>
        </p:nvCxnSpPr>
        <p:spPr bwMode="auto">
          <a:xfrm flipV="1">
            <a:off x="1019302" y="2948385"/>
            <a:ext cx="437588" cy="1020676"/>
          </a:xfrm>
          <a:prstGeom prst="straightConnector1">
            <a:avLst/>
          </a:prstGeom>
          <a:solidFill>
            <a:schemeClr val="accent1"/>
          </a:solidFill>
          <a:ln w="12700" cap="flat" cmpd="sng" algn="ctr">
            <a:solidFill>
              <a:schemeClr val="tx1"/>
            </a:solidFill>
            <a:prstDash val="solid"/>
            <a:round/>
            <a:headEnd type="none" w="med" len="med"/>
            <a:tailEnd type="arrow"/>
          </a:ln>
          <a:effectLst/>
        </p:spPr>
      </p:cxnSp>
      <p:cxnSp>
        <p:nvCxnSpPr>
          <p:cNvPr id="28" name="直接箭头连接符 27"/>
          <p:cNvCxnSpPr>
            <a:stCxn id="24" idx="3"/>
          </p:cNvCxnSpPr>
          <p:nvPr/>
        </p:nvCxnSpPr>
        <p:spPr bwMode="auto">
          <a:xfrm>
            <a:off x="1019302" y="3969061"/>
            <a:ext cx="580898" cy="882339"/>
          </a:xfrm>
          <a:prstGeom prst="straightConnector1">
            <a:avLst/>
          </a:prstGeom>
          <a:solidFill>
            <a:schemeClr val="accent1"/>
          </a:solidFill>
          <a:ln w="12700" cap="flat" cmpd="sng" algn="ctr">
            <a:solidFill>
              <a:schemeClr val="tx1"/>
            </a:solidFill>
            <a:prstDash val="solid"/>
            <a:round/>
            <a:headEnd type="none" w="med" len="med"/>
            <a:tailEnd type="arrow"/>
          </a:ln>
          <a:effectLst/>
        </p:spPr>
      </p:cxnSp>
      <p:sp>
        <p:nvSpPr>
          <p:cNvPr id="26" name="Rectangle 4"/>
          <p:cNvSpPr txBox="1">
            <a:spLocks noChangeArrowheads="1"/>
          </p:cNvSpPr>
          <p:nvPr/>
        </p:nvSpPr>
        <p:spPr>
          <a:xfrm>
            <a:off x="1019302" y="343994"/>
            <a:ext cx="7381652" cy="695325"/>
          </a:xfrm>
          <a:prstGeom prst="rect">
            <a:avLst/>
          </a:prstGeom>
        </p:spPr>
        <p:txBody>
          <a:bodyPr/>
          <a:lstStyle>
            <a:lvl1pPr algn="ctr" rtl="0" eaLnBrk="1" fontAlgn="base" hangingPunct="1">
              <a:spcBef>
                <a:spcPct val="0"/>
              </a:spcBef>
              <a:spcAft>
                <a:spcPct val="0"/>
              </a:spcAft>
              <a:defRPr kumimoji="1" sz="4400">
                <a:solidFill>
                  <a:schemeClr val="tx2"/>
                </a:solidFill>
                <a:latin typeface="+mj-lt"/>
                <a:ea typeface="+mj-ea"/>
                <a:cs typeface="+mj-cs"/>
              </a:defRPr>
            </a:lvl1pPr>
            <a:lvl2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2pPr>
            <a:lvl3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3pPr>
            <a:lvl4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4pPr>
            <a:lvl5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5pPr>
            <a:lvl6pPr marL="4572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6pPr>
            <a:lvl7pPr marL="9144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7pPr>
            <a:lvl8pPr marL="13716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8pPr>
            <a:lvl9pPr marL="18288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9pPr>
          </a:lstStyle>
          <a:p>
            <a:r>
              <a:rPr lang="zh-CN" altLang="en-US" kern="1200" dirty="0">
                <a:latin typeface="+mj-ea"/>
                <a:cs typeface="+mn-cs"/>
              </a:rPr>
              <a:t>章节关系</a:t>
            </a:r>
          </a:p>
        </p:txBody>
      </p:sp>
    </p:spTree>
    <p:extLst>
      <p:ext uri="{BB962C8B-B14F-4D97-AF65-F5344CB8AC3E}">
        <p14:creationId xmlns:p14="http://schemas.microsoft.com/office/powerpoint/2010/main" val="164691697"/>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8" name="Rectangle 4"/>
          <p:cNvSpPr>
            <a:spLocks noGrp="1" noChangeArrowheads="1"/>
          </p:cNvSpPr>
          <p:nvPr>
            <p:ph type="title"/>
          </p:nvPr>
        </p:nvSpPr>
        <p:spPr>
          <a:xfrm>
            <a:off x="755576" y="620688"/>
            <a:ext cx="7381652" cy="695325"/>
          </a:xfrm>
        </p:spPr>
        <p:txBody>
          <a:bodyPr/>
          <a:lstStyle/>
          <a:p>
            <a:r>
              <a:rPr lang="zh-CN" altLang="en-US" kern="1200" dirty="0">
                <a:latin typeface="+mj-ea"/>
                <a:cs typeface="+mn-cs"/>
              </a:rPr>
              <a:t>预备知识</a:t>
            </a:r>
          </a:p>
        </p:txBody>
      </p:sp>
      <p:sp>
        <p:nvSpPr>
          <p:cNvPr id="129030" name="Rectangle 6"/>
          <p:cNvSpPr>
            <a:spLocks noChangeArrowheads="1"/>
          </p:cNvSpPr>
          <p:nvPr/>
        </p:nvSpPr>
        <p:spPr bwMode="auto">
          <a:xfrm>
            <a:off x="755576" y="2236177"/>
            <a:ext cx="3527748"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algn="l">
              <a:tabLst>
                <a:tab pos="1706563" algn="l"/>
                <a:tab pos="6370638" algn="l"/>
              </a:tabLst>
              <a:defRPr>
                <a:solidFill>
                  <a:schemeClr val="tx1"/>
                </a:solidFill>
                <a:latin typeface="Arial" charset="0"/>
                <a:ea typeface="宋体" pitchFamily="2" charset="-122"/>
              </a:defRPr>
            </a:lvl1pPr>
            <a:lvl2pPr marL="987425" algn="l">
              <a:tabLst>
                <a:tab pos="1706563" algn="l"/>
                <a:tab pos="6370638" algn="l"/>
              </a:tabLst>
              <a:defRPr>
                <a:solidFill>
                  <a:schemeClr val="tx1"/>
                </a:solidFill>
                <a:latin typeface="Arial" charset="0"/>
                <a:ea typeface="宋体" pitchFamily="2" charset="-122"/>
              </a:defRPr>
            </a:lvl2pPr>
            <a:lvl3pPr marL="1166813" algn="l">
              <a:tabLst>
                <a:tab pos="1706563" algn="l"/>
                <a:tab pos="6370638" algn="l"/>
              </a:tabLst>
              <a:defRPr>
                <a:solidFill>
                  <a:schemeClr val="tx1"/>
                </a:solidFill>
                <a:latin typeface="Arial" charset="0"/>
                <a:ea typeface="宋体" pitchFamily="2" charset="-122"/>
              </a:defRPr>
            </a:lvl3pPr>
            <a:lvl4pPr algn="l">
              <a:tabLst>
                <a:tab pos="1706563" algn="l"/>
                <a:tab pos="6370638" algn="l"/>
              </a:tabLst>
              <a:defRPr>
                <a:solidFill>
                  <a:schemeClr val="tx1"/>
                </a:solidFill>
                <a:latin typeface="Arial" charset="0"/>
                <a:ea typeface="宋体" pitchFamily="2" charset="-122"/>
              </a:defRPr>
            </a:lvl4pPr>
            <a:lvl5pPr algn="l">
              <a:tabLst>
                <a:tab pos="1706563" algn="l"/>
                <a:tab pos="6370638" algn="l"/>
              </a:tabLst>
              <a:defRPr>
                <a:solidFill>
                  <a:schemeClr val="tx1"/>
                </a:solidFill>
                <a:latin typeface="Arial" charset="0"/>
                <a:ea typeface="宋体" pitchFamily="2" charset="-122"/>
              </a:defRPr>
            </a:lvl5pPr>
            <a:lvl6pPr fontAlgn="base">
              <a:spcBef>
                <a:spcPct val="0"/>
              </a:spcBef>
              <a:spcAft>
                <a:spcPct val="0"/>
              </a:spcAft>
              <a:tabLst>
                <a:tab pos="1706563" algn="l"/>
                <a:tab pos="6370638" algn="l"/>
              </a:tabLst>
              <a:defRPr>
                <a:solidFill>
                  <a:schemeClr val="tx1"/>
                </a:solidFill>
                <a:latin typeface="Arial" charset="0"/>
                <a:ea typeface="宋体" pitchFamily="2" charset="-122"/>
              </a:defRPr>
            </a:lvl6pPr>
            <a:lvl7pPr fontAlgn="base">
              <a:spcBef>
                <a:spcPct val="0"/>
              </a:spcBef>
              <a:spcAft>
                <a:spcPct val="0"/>
              </a:spcAft>
              <a:tabLst>
                <a:tab pos="1706563" algn="l"/>
                <a:tab pos="6370638" algn="l"/>
              </a:tabLst>
              <a:defRPr>
                <a:solidFill>
                  <a:schemeClr val="tx1"/>
                </a:solidFill>
                <a:latin typeface="Arial" charset="0"/>
                <a:ea typeface="宋体" pitchFamily="2" charset="-122"/>
              </a:defRPr>
            </a:lvl7pPr>
            <a:lvl8pPr fontAlgn="base">
              <a:spcBef>
                <a:spcPct val="0"/>
              </a:spcBef>
              <a:spcAft>
                <a:spcPct val="0"/>
              </a:spcAft>
              <a:tabLst>
                <a:tab pos="1706563" algn="l"/>
                <a:tab pos="6370638" algn="l"/>
              </a:tabLst>
              <a:defRPr>
                <a:solidFill>
                  <a:schemeClr val="tx1"/>
                </a:solidFill>
                <a:latin typeface="Arial" charset="0"/>
                <a:ea typeface="宋体" pitchFamily="2" charset="-122"/>
              </a:defRPr>
            </a:lvl8pPr>
            <a:lvl9pPr fontAlgn="base">
              <a:spcBef>
                <a:spcPct val="0"/>
              </a:spcBef>
              <a:spcAft>
                <a:spcPct val="0"/>
              </a:spcAft>
              <a:tabLst>
                <a:tab pos="1706563" algn="l"/>
                <a:tab pos="6370638" algn="l"/>
              </a:tabLst>
              <a:defRPr>
                <a:solidFill>
                  <a:schemeClr val="tx1"/>
                </a:solidFill>
                <a:latin typeface="Arial" charset="0"/>
                <a:ea typeface="宋体" pitchFamily="2" charset="-122"/>
              </a:defRPr>
            </a:lvl9pPr>
          </a:lstStyle>
          <a:p>
            <a:pPr marL="457200" indent="-457200">
              <a:buFont typeface="Wingdings" panose="05000000000000000000" pitchFamily="2" charset="2"/>
              <a:buChar char="Ø"/>
            </a:pPr>
            <a:r>
              <a:rPr lang="zh-CN" altLang="en-US" sz="3200" dirty="0">
                <a:latin typeface="+mn-ea"/>
                <a:ea typeface="+mn-ea"/>
              </a:rPr>
              <a:t>线性代数</a:t>
            </a:r>
            <a:endParaRPr lang="en-US" altLang="zh-CN" sz="3200" dirty="0">
              <a:latin typeface="+mn-ea"/>
              <a:ea typeface="+mn-ea"/>
            </a:endParaRPr>
          </a:p>
          <a:p>
            <a:pPr marL="457200" indent="-457200">
              <a:buFont typeface="Wingdings" panose="05000000000000000000" pitchFamily="2" charset="2"/>
              <a:buChar char="Ø"/>
            </a:pPr>
            <a:endParaRPr lang="en-US" altLang="zh-CN" sz="3200" dirty="0">
              <a:latin typeface="+mn-ea"/>
              <a:ea typeface="+mn-ea"/>
            </a:endParaRPr>
          </a:p>
          <a:p>
            <a:pPr marL="457200" indent="-457200">
              <a:buFont typeface="Wingdings" panose="05000000000000000000" pitchFamily="2" charset="2"/>
              <a:buChar char="Ø"/>
            </a:pPr>
            <a:r>
              <a:rPr lang="zh-CN" altLang="en-US" sz="3200" dirty="0">
                <a:latin typeface="+mn-ea"/>
                <a:ea typeface="+mn-ea"/>
              </a:rPr>
              <a:t>概率统计理论</a:t>
            </a:r>
          </a:p>
        </p:txBody>
      </p:sp>
      <p:sp>
        <p:nvSpPr>
          <p:cNvPr id="7" name="矩形 1"/>
          <p:cNvSpPr>
            <a:spLocks noChangeArrowheads="1"/>
          </p:cNvSpPr>
          <p:nvPr/>
        </p:nvSpPr>
        <p:spPr bwMode="auto">
          <a:xfrm>
            <a:off x="8780463" y="6334125"/>
            <a:ext cx="36353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fld id="{6B9A19B9-F03F-4395-8C85-1C7871C3CDFC}" type="slidenum">
              <a:rPr lang="en-US" altLang="zh-CN" sz="2800"/>
              <a:pPr eaLnBrk="1" hangingPunct="1">
                <a:spcBef>
                  <a:spcPct val="0"/>
                </a:spcBef>
                <a:buFontTx/>
                <a:buNone/>
              </a:pPr>
              <a:t>34</a:t>
            </a:fld>
            <a:endParaRPr lang="en-US" altLang="zh-CN" sz="2800" dirty="0"/>
          </a:p>
        </p:txBody>
      </p:sp>
    </p:spTree>
    <p:extLst>
      <p:ext uri="{BB962C8B-B14F-4D97-AF65-F5344CB8AC3E}">
        <p14:creationId xmlns:p14="http://schemas.microsoft.com/office/powerpoint/2010/main" val="225579335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Date Placeholder 3"/>
          <p:cNvSpPr>
            <a:spLocks noGrp="1"/>
          </p:cNvSpPr>
          <p:nvPr>
            <p:ph type="dt" sz="quarter" idx="10"/>
          </p:nvPr>
        </p:nvSpPr>
        <p:spPr>
          <a:noFill/>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fld id="{98E2D028-0949-4C22-9D87-45557E4BF0B4}" type="datetime1">
              <a:rPr lang="zh-CN" altLang="en-US" smtClean="0"/>
              <a:pPr eaLnBrk="1" hangingPunct="1"/>
              <a:t>2020/10/9</a:t>
            </a:fld>
            <a:endParaRPr lang="zh-CN" altLang="zh-CN"/>
          </a:p>
        </p:txBody>
      </p:sp>
      <p:sp>
        <p:nvSpPr>
          <p:cNvPr id="4099" name="Slide Number Placeholder 5"/>
          <p:cNvSpPr>
            <a:spLocks noGrp="1"/>
          </p:cNvSpPr>
          <p:nvPr>
            <p:ph type="sldNum" sz="quarter" idx="12"/>
          </p:nvPr>
        </p:nvSpPr>
        <p:spPr>
          <a:noFill/>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fld id="{B09EAB5B-ECAD-4D1D-836C-ECC4B5EF3CA5}" type="slidenum">
              <a:rPr lang="en-US" altLang="zh-CN" smtClean="0"/>
              <a:pPr eaLnBrk="1" hangingPunct="1"/>
              <a:t>35</a:t>
            </a:fld>
            <a:endParaRPr lang="en-US" altLang="zh-CN"/>
          </a:p>
        </p:txBody>
      </p:sp>
      <p:sp>
        <p:nvSpPr>
          <p:cNvPr id="4100" name="Rectangle 2"/>
          <p:cNvSpPr>
            <a:spLocks noGrp="1" noRot="1" noChangeArrowheads="1"/>
          </p:cNvSpPr>
          <p:nvPr>
            <p:ph type="title"/>
          </p:nvPr>
        </p:nvSpPr>
        <p:spPr/>
        <p:txBody>
          <a:bodyPr/>
          <a:lstStyle/>
          <a:p>
            <a:pPr eaLnBrk="1" hangingPunct="1"/>
            <a:r>
              <a:rPr lang="zh-CN" altLang="en-US" dirty="0"/>
              <a:t>课程安排</a:t>
            </a:r>
          </a:p>
        </p:txBody>
      </p:sp>
      <p:sp>
        <p:nvSpPr>
          <p:cNvPr id="4101" name="Rectangle 3"/>
          <p:cNvSpPr>
            <a:spLocks noGrp="1" noRot="1" noChangeArrowheads="1"/>
          </p:cNvSpPr>
          <p:nvPr>
            <p:ph type="body" idx="1"/>
          </p:nvPr>
        </p:nvSpPr>
        <p:spPr/>
        <p:txBody>
          <a:bodyPr/>
          <a:lstStyle/>
          <a:p>
            <a:pPr eaLnBrk="1" hangingPunct="1"/>
            <a:r>
              <a:rPr lang="zh-CN" altLang="en-US" dirty="0"/>
              <a:t>教学方式：课堂教学</a:t>
            </a:r>
            <a:r>
              <a:rPr lang="en-US" altLang="zh-CN" dirty="0"/>
              <a:t>+</a:t>
            </a:r>
            <a:r>
              <a:rPr lang="zh-CN" altLang="en-US" dirty="0"/>
              <a:t>实验报告</a:t>
            </a:r>
          </a:p>
          <a:p>
            <a:pPr eaLnBrk="1" hangingPunct="1"/>
            <a:r>
              <a:rPr lang="zh-CN" altLang="en-US" dirty="0"/>
              <a:t>课件：放在</a:t>
            </a:r>
            <a:r>
              <a:rPr lang="en-US" altLang="zh-CN" sz="2800" dirty="0">
                <a:cs typeface="+mn-cs"/>
              </a:rPr>
              <a:t>QQ</a:t>
            </a:r>
            <a:r>
              <a:rPr lang="zh-CN" altLang="en-US" sz="2800" dirty="0">
                <a:cs typeface="+mn-cs"/>
              </a:rPr>
              <a:t>群</a:t>
            </a:r>
            <a:endParaRPr lang="en-US" altLang="zh-CN" sz="2800" dirty="0">
              <a:cs typeface="+mn-cs"/>
            </a:endParaRPr>
          </a:p>
          <a:p>
            <a:pPr eaLnBrk="1" hangingPunct="1"/>
            <a:r>
              <a:rPr lang="zh-CN" altLang="en-US" dirty="0"/>
              <a:t>节次安排：上课，答疑，考试时间</a:t>
            </a:r>
            <a:endParaRPr lang="en-US" altLang="zh-CN" dirty="0"/>
          </a:p>
          <a:p>
            <a:pPr eaLnBrk="1" hangingPunct="1"/>
            <a:r>
              <a:rPr lang="zh-CN" altLang="en-US" dirty="0"/>
              <a:t>期末考核方式：闭卷考试</a:t>
            </a:r>
          </a:p>
          <a:p>
            <a:pPr eaLnBrk="1" hangingPunct="1"/>
            <a:r>
              <a:rPr lang="zh-CN" altLang="en-US" dirty="0"/>
              <a:t>成绩构成：</a:t>
            </a:r>
          </a:p>
          <a:p>
            <a:pPr lvl="2" eaLnBrk="1" hangingPunct="1"/>
            <a:r>
              <a:rPr lang="zh-CN" altLang="en-US" dirty="0"/>
              <a:t>考试成绩：</a:t>
            </a:r>
            <a:r>
              <a:rPr lang="en-US" altLang="zh-CN" dirty="0"/>
              <a:t>70%</a:t>
            </a:r>
          </a:p>
          <a:p>
            <a:pPr lvl="2" eaLnBrk="1" hangingPunct="1"/>
            <a:r>
              <a:rPr lang="zh-CN" altLang="en-US" dirty="0"/>
              <a:t>实验成绩：</a:t>
            </a:r>
            <a:r>
              <a:rPr lang="en-US" altLang="zh-CN" dirty="0"/>
              <a:t>20%</a:t>
            </a:r>
          </a:p>
          <a:p>
            <a:pPr lvl="2" eaLnBrk="1" hangingPunct="1"/>
            <a:r>
              <a:rPr lang="zh-CN" altLang="en-US" dirty="0"/>
              <a:t>出勤作业：</a:t>
            </a:r>
            <a:r>
              <a:rPr lang="en-US" altLang="zh-CN" dirty="0"/>
              <a:t>10%</a:t>
            </a:r>
          </a:p>
          <a:p>
            <a:pPr eaLnBrk="1" hangingPunct="1"/>
            <a:endParaRPr lang="en-US" altLang="zh-CN" dirty="0"/>
          </a:p>
        </p:txBody>
      </p:sp>
    </p:spTree>
    <p:extLst>
      <p:ext uri="{BB962C8B-B14F-4D97-AF65-F5344CB8AC3E}">
        <p14:creationId xmlns:p14="http://schemas.microsoft.com/office/powerpoint/2010/main" val="12623016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4C1D6A4-EB39-4AFD-A146-12E1EDBBD778}"/>
              </a:ext>
            </a:extLst>
          </p:cNvPr>
          <p:cNvSpPr>
            <a:spLocks noGrp="1"/>
          </p:cNvSpPr>
          <p:nvPr>
            <p:ph type="title"/>
          </p:nvPr>
        </p:nvSpPr>
        <p:spPr/>
        <p:txBody>
          <a:bodyPr/>
          <a:lstStyle/>
          <a:p>
            <a:r>
              <a:rPr lang="en-US" altLang="zh-CN" dirty="0"/>
              <a:t>QQ</a:t>
            </a:r>
            <a:r>
              <a:rPr lang="zh-CN" altLang="en-US" dirty="0"/>
              <a:t>群</a:t>
            </a:r>
          </a:p>
        </p:txBody>
      </p:sp>
      <p:pic>
        <p:nvPicPr>
          <p:cNvPr id="7" name="内容占位符 6">
            <a:extLst>
              <a:ext uri="{FF2B5EF4-FFF2-40B4-BE49-F238E27FC236}">
                <a16:creationId xmlns:a16="http://schemas.microsoft.com/office/drawing/2014/main" id="{E5F69913-DC83-4501-9A50-D3E03E41D37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87625" y="1183067"/>
            <a:ext cx="4130565" cy="5300283"/>
          </a:xfrm>
        </p:spPr>
      </p:pic>
      <p:sp>
        <p:nvSpPr>
          <p:cNvPr id="4" name="日期占位符 3">
            <a:extLst>
              <a:ext uri="{FF2B5EF4-FFF2-40B4-BE49-F238E27FC236}">
                <a16:creationId xmlns:a16="http://schemas.microsoft.com/office/drawing/2014/main" id="{46E4D304-E1E4-47DD-94F3-FA77C444553E}"/>
              </a:ext>
            </a:extLst>
          </p:cNvPr>
          <p:cNvSpPr>
            <a:spLocks noGrp="1"/>
          </p:cNvSpPr>
          <p:nvPr>
            <p:ph type="dt" sz="half" idx="10"/>
          </p:nvPr>
        </p:nvSpPr>
        <p:spPr/>
        <p:txBody>
          <a:bodyPr/>
          <a:lstStyle/>
          <a:p>
            <a:pPr>
              <a:defRPr/>
            </a:pPr>
            <a:fld id="{4AF8C312-2253-423F-BDC2-17F4903210D8}" type="datetime1">
              <a:rPr lang="zh-CN" altLang="en-US" smtClean="0"/>
              <a:pPr>
                <a:defRPr/>
              </a:pPr>
              <a:t>2020/10/9</a:t>
            </a:fld>
            <a:endParaRPr lang="zh-CN" altLang="zh-CN"/>
          </a:p>
        </p:txBody>
      </p:sp>
      <p:sp>
        <p:nvSpPr>
          <p:cNvPr id="5" name="灯片编号占位符 4">
            <a:extLst>
              <a:ext uri="{FF2B5EF4-FFF2-40B4-BE49-F238E27FC236}">
                <a16:creationId xmlns:a16="http://schemas.microsoft.com/office/drawing/2014/main" id="{87BE015C-B2C2-49C5-A31F-4CC354A668D4}"/>
              </a:ext>
            </a:extLst>
          </p:cNvPr>
          <p:cNvSpPr>
            <a:spLocks noGrp="1"/>
          </p:cNvSpPr>
          <p:nvPr>
            <p:ph type="sldNum" sz="quarter" idx="12"/>
          </p:nvPr>
        </p:nvSpPr>
        <p:spPr/>
        <p:txBody>
          <a:bodyPr/>
          <a:lstStyle/>
          <a:p>
            <a:pPr>
              <a:defRPr/>
            </a:pPr>
            <a:fld id="{D14159C9-A2ED-4ECB-97AE-7DDE9C3EAAC2}" type="slidenum">
              <a:rPr lang="en-US" altLang="zh-CN" smtClean="0"/>
              <a:pPr>
                <a:defRPr/>
              </a:pPr>
              <a:t>36</a:t>
            </a:fld>
            <a:endParaRPr lang="en-US" altLang="zh-CN"/>
          </a:p>
        </p:txBody>
      </p:sp>
    </p:spTree>
    <p:extLst>
      <p:ext uri="{BB962C8B-B14F-4D97-AF65-F5344CB8AC3E}">
        <p14:creationId xmlns:p14="http://schemas.microsoft.com/office/powerpoint/2010/main" val="275857587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Rot="1" noChangeArrowheads="1"/>
          </p:cNvSpPr>
          <p:nvPr>
            <p:ph type="ctrTitle"/>
          </p:nvPr>
        </p:nvSpPr>
        <p:spPr/>
        <p:txBody>
          <a:bodyPr/>
          <a:lstStyle/>
          <a:p>
            <a:pPr eaLnBrk="1" hangingPunct="1"/>
            <a:r>
              <a:rPr lang="zh-CN" altLang="en-US" sz="4800"/>
              <a:t>谢谢！</a:t>
            </a:r>
            <a:endParaRPr lang="zh-CN" altLang="en-US" sz="4800" dirty="0"/>
          </a:p>
        </p:txBody>
      </p:sp>
      <p:sp>
        <p:nvSpPr>
          <p:cNvPr id="35843" name="Rectangle 3"/>
          <p:cNvSpPr>
            <a:spLocks noGrp="1" noRot="1" noChangeArrowheads="1"/>
          </p:cNvSpPr>
          <p:nvPr>
            <p:ph type="subTitle" idx="1"/>
          </p:nvPr>
        </p:nvSpPr>
        <p:spPr/>
        <p:txBody>
          <a:bodyPr/>
          <a:lstStyle/>
          <a:p>
            <a:pPr eaLnBrk="1" hangingPunct="1"/>
            <a:endParaRPr lang="zh-CN" altLang="zh-C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Date Placeholder 3"/>
          <p:cNvSpPr>
            <a:spLocks noGrp="1"/>
          </p:cNvSpPr>
          <p:nvPr>
            <p:ph type="dt" sz="quarter" idx="10"/>
          </p:nvPr>
        </p:nvSpPr>
        <p:spPr>
          <a:noFill/>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fld id="{D9571C4B-F7B8-4743-8220-622E9225F419}" type="datetime1">
              <a:rPr lang="zh-CN" altLang="en-US" smtClean="0"/>
              <a:pPr eaLnBrk="1" hangingPunct="1"/>
              <a:t>2020/10/9</a:t>
            </a:fld>
            <a:endParaRPr lang="zh-CN" altLang="zh-CN"/>
          </a:p>
        </p:txBody>
      </p:sp>
      <p:sp>
        <p:nvSpPr>
          <p:cNvPr id="7171" name="Slide Number Placeholder 5"/>
          <p:cNvSpPr>
            <a:spLocks noGrp="1"/>
          </p:cNvSpPr>
          <p:nvPr>
            <p:ph type="sldNum" sz="quarter" idx="12"/>
          </p:nvPr>
        </p:nvSpPr>
        <p:spPr>
          <a:noFill/>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fld id="{B346E894-4E3A-4137-AB85-617667982DA5}" type="slidenum">
              <a:rPr lang="en-US" altLang="zh-CN" smtClean="0"/>
              <a:pPr eaLnBrk="1" hangingPunct="1"/>
              <a:t>4</a:t>
            </a:fld>
            <a:endParaRPr lang="en-US" altLang="zh-CN"/>
          </a:p>
        </p:txBody>
      </p:sp>
      <p:sp>
        <p:nvSpPr>
          <p:cNvPr id="7172" name="Rectangle 2"/>
          <p:cNvSpPr>
            <a:spLocks noGrp="1" noRot="1" noChangeArrowheads="1"/>
          </p:cNvSpPr>
          <p:nvPr>
            <p:ph type="title"/>
          </p:nvPr>
        </p:nvSpPr>
        <p:spPr/>
        <p:txBody>
          <a:bodyPr/>
          <a:lstStyle/>
          <a:p>
            <a:pPr eaLnBrk="1" hangingPunct="1"/>
            <a:r>
              <a:rPr lang="zh-CN" altLang="en-US"/>
              <a:t>为什么要研究模式识别</a:t>
            </a:r>
          </a:p>
        </p:txBody>
      </p:sp>
      <p:sp>
        <p:nvSpPr>
          <p:cNvPr id="7173" name="Rectangle 3"/>
          <p:cNvSpPr>
            <a:spLocks noGrp="1" noRot="1" noChangeArrowheads="1"/>
          </p:cNvSpPr>
          <p:nvPr>
            <p:ph type="body" idx="1"/>
          </p:nvPr>
        </p:nvSpPr>
        <p:spPr/>
        <p:txBody>
          <a:bodyPr/>
          <a:lstStyle/>
          <a:p>
            <a:pPr eaLnBrk="1" hangingPunct="1">
              <a:lnSpc>
                <a:spcPct val="80000"/>
              </a:lnSpc>
            </a:pPr>
            <a:r>
              <a:rPr lang="zh-CN" altLang="en-US" sz="2800" dirty="0"/>
              <a:t>医学</a:t>
            </a:r>
          </a:p>
          <a:p>
            <a:pPr lvl="1" eaLnBrk="1" hangingPunct="1">
              <a:lnSpc>
                <a:spcPct val="80000"/>
              </a:lnSpc>
            </a:pPr>
            <a:r>
              <a:rPr lang="zh-CN" altLang="en-US" sz="2400" dirty="0"/>
              <a:t>心电图分析、脑电图分析、医学图像分析</a:t>
            </a:r>
          </a:p>
          <a:p>
            <a:pPr eaLnBrk="1" hangingPunct="1">
              <a:lnSpc>
                <a:spcPct val="80000"/>
              </a:lnSpc>
            </a:pPr>
            <a:r>
              <a:rPr lang="zh-CN" altLang="en-US" sz="2800" dirty="0"/>
              <a:t>工业</a:t>
            </a:r>
          </a:p>
          <a:p>
            <a:pPr lvl="1" eaLnBrk="1" hangingPunct="1">
              <a:lnSpc>
                <a:spcPct val="80000"/>
              </a:lnSpc>
            </a:pPr>
            <a:r>
              <a:rPr lang="zh-CN" altLang="en-US" sz="2400" dirty="0"/>
              <a:t>产品缺陷检测、自动导航系统、污染分析</a:t>
            </a:r>
          </a:p>
          <a:p>
            <a:pPr eaLnBrk="1" hangingPunct="1">
              <a:lnSpc>
                <a:spcPct val="80000"/>
              </a:lnSpc>
            </a:pPr>
            <a:r>
              <a:rPr lang="zh-CN" altLang="en-US" sz="2800" dirty="0"/>
              <a:t>军事</a:t>
            </a:r>
          </a:p>
          <a:p>
            <a:pPr lvl="1" eaLnBrk="1" hangingPunct="1">
              <a:lnSpc>
                <a:spcPct val="80000"/>
              </a:lnSpc>
            </a:pPr>
            <a:r>
              <a:rPr lang="zh-CN" altLang="en-US" sz="2400" dirty="0"/>
              <a:t>雷达和声纳信号检测和分类、航空摄像分析、自动目标识别（敌我识别）</a:t>
            </a:r>
          </a:p>
          <a:p>
            <a:pPr eaLnBrk="1" hangingPunct="1">
              <a:lnSpc>
                <a:spcPct val="80000"/>
              </a:lnSpc>
            </a:pPr>
            <a:r>
              <a:rPr lang="zh-CN" altLang="en-US" sz="2800" dirty="0"/>
              <a:t>生活</a:t>
            </a:r>
          </a:p>
          <a:p>
            <a:pPr lvl="1" eaLnBrk="1" hangingPunct="1">
              <a:lnSpc>
                <a:spcPct val="80000"/>
              </a:lnSpc>
            </a:pPr>
            <a:r>
              <a:rPr lang="zh-CN" altLang="en-US" sz="2400" dirty="0"/>
              <a:t>人脸识别、指纹识别、语音识别、监视和报警系统</a:t>
            </a:r>
          </a:p>
          <a:p>
            <a:pPr eaLnBrk="1" hangingPunct="1">
              <a:lnSpc>
                <a:spcPct val="80000"/>
              </a:lnSpc>
            </a:pPr>
            <a:r>
              <a:rPr lang="zh-CN" altLang="en-US" sz="2800" dirty="0"/>
              <a:t>信息安全</a:t>
            </a:r>
          </a:p>
          <a:p>
            <a:pPr lvl="1" eaLnBrk="1" hangingPunct="1">
              <a:lnSpc>
                <a:spcPct val="80000"/>
              </a:lnSpc>
            </a:pPr>
            <a:r>
              <a:rPr lang="zh-CN" altLang="en-US" sz="2400" dirty="0"/>
              <a:t>防火墙、入侵检测、病毒和恶意代码检测</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173">
                                            <p:txEl>
                                              <p:pRg st="0" end="0"/>
                                            </p:txEl>
                                          </p:spTgt>
                                        </p:tgtEl>
                                        <p:attrNameLst>
                                          <p:attrName>style.visibility</p:attrName>
                                        </p:attrNameLst>
                                      </p:cBhvr>
                                      <p:to>
                                        <p:strVal val="visible"/>
                                      </p:to>
                                    </p:set>
                                    <p:animEffect transition="in" filter="fade">
                                      <p:cBhvr>
                                        <p:cTn id="7" dur="500"/>
                                        <p:tgtEl>
                                          <p:spTgt spid="717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173">
                                            <p:txEl>
                                              <p:pRg st="1" end="1"/>
                                            </p:txEl>
                                          </p:spTgt>
                                        </p:tgtEl>
                                        <p:attrNameLst>
                                          <p:attrName>style.visibility</p:attrName>
                                        </p:attrNameLst>
                                      </p:cBhvr>
                                      <p:to>
                                        <p:strVal val="visible"/>
                                      </p:to>
                                    </p:set>
                                    <p:animEffect transition="in" filter="fade">
                                      <p:cBhvr>
                                        <p:cTn id="12" dur="500"/>
                                        <p:tgtEl>
                                          <p:spTgt spid="717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173">
                                            <p:txEl>
                                              <p:pRg st="2" end="2"/>
                                            </p:txEl>
                                          </p:spTgt>
                                        </p:tgtEl>
                                        <p:attrNameLst>
                                          <p:attrName>style.visibility</p:attrName>
                                        </p:attrNameLst>
                                      </p:cBhvr>
                                      <p:to>
                                        <p:strVal val="visible"/>
                                      </p:to>
                                    </p:set>
                                    <p:animEffect transition="in" filter="fade">
                                      <p:cBhvr>
                                        <p:cTn id="17" dur="500"/>
                                        <p:tgtEl>
                                          <p:spTgt spid="7173">
                                            <p:txEl>
                                              <p:pRg st="2" end="2"/>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7173">
                                            <p:txEl>
                                              <p:pRg st="4" end="4"/>
                                            </p:txEl>
                                          </p:spTgt>
                                        </p:tgtEl>
                                        <p:attrNameLst>
                                          <p:attrName>style.visibility</p:attrName>
                                        </p:attrNameLst>
                                      </p:cBhvr>
                                      <p:to>
                                        <p:strVal val="visible"/>
                                      </p:to>
                                    </p:set>
                                    <p:animEffect transition="in" filter="fade">
                                      <p:cBhvr>
                                        <p:cTn id="20" dur="500"/>
                                        <p:tgtEl>
                                          <p:spTgt spid="7173">
                                            <p:txEl>
                                              <p:pRg st="4" end="4"/>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7173">
                                            <p:txEl>
                                              <p:pRg st="6" end="6"/>
                                            </p:txEl>
                                          </p:spTgt>
                                        </p:tgtEl>
                                        <p:attrNameLst>
                                          <p:attrName>style.visibility</p:attrName>
                                        </p:attrNameLst>
                                      </p:cBhvr>
                                      <p:to>
                                        <p:strVal val="visible"/>
                                      </p:to>
                                    </p:set>
                                    <p:animEffect transition="in" filter="fade">
                                      <p:cBhvr>
                                        <p:cTn id="23" dur="500"/>
                                        <p:tgtEl>
                                          <p:spTgt spid="7173">
                                            <p:txEl>
                                              <p:pRg st="6" end="6"/>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7173">
                                            <p:txEl>
                                              <p:pRg st="8" end="8"/>
                                            </p:txEl>
                                          </p:spTgt>
                                        </p:tgtEl>
                                        <p:attrNameLst>
                                          <p:attrName>style.visibility</p:attrName>
                                        </p:attrNameLst>
                                      </p:cBhvr>
                                      <p:to>
                                        <p:strVal val="visible"/>
                                      </p:to>
                                    </p:set>
                                    <p:animEffect transition="in" filter="fade">
                                      <p:cBhvr>
                                        <p:cTn id="26" dur="500"/>
                                        <p:tgtEl>
                                          <p:spTgt spid="7173">
                                            <p:txEl>
                                              <p:pRg st="8" end="8"/>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7173">
                                            <p:txEl>
                                              <p:pRg st="3" end="3"/>
                                            </p:txEl>
                                          </p:spTgt>
                                        </p:tgtEl>
                                        <p:attrNameLst>
                                          <p:attrName>style.visibility</p:attrName>
                                        </p:attrNameLst>
                                      </p:cBhvr>
                                      <p:to>
                                        <p:strVal val="visible"/>
                                      </p:to>
                                    </p:set>
                                    <p:animEffect transition="in" filter="fade">
                                      <p:cBhvr>
                                        <p:cTn id="31" dur="500"/>
                                        <p:tgtEl>
                                          <p:spTgt spid="7173">
                                            <p:txEl>
                                              <p:pRg st="3" end="3"/>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7173">
                                            <p:txEl>
                                              <p:pRg st="5" end="5"/>
                                            </p:txEl>
                                          </p:spTgt>
                                        </p:tgtEl>
                                        <p:attrNameLst>
                                          <p:attrName>style.visibility</p:attrName>
                                        </p:attrNameLst>
                                      </p:cBhvr>
                                      <p:to>
                                        <p:strVal val="visible"/>
                                      </p:to>
                                    </p:set>
                                    <p:animEffect transition="in" filter="fade">
                                      <p:cBhvr>
                                        <p:cTn id="36" dur="500"/>
                                        <p:tgtEl>
                                          <p:spTgt spid="7173">
                                            <p:txEl>
                                              <p:pRg st="5" end="5"/>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7173">
                                            <p:txEl>
                                              <p:pRg st="7" end="7"/>
                                            </p:txEl>
                                          </p:spTgt>
                                        </p:tgtEl>
                                        <p:attrNameLst>
                                          <p:attrName>style.visibility</p:attrName>
                                        </p:attrNameLst>
                                      </p:cBhvr>
                                      <p:to>
                                        <p:strVal val="visible"/>
                                      </p:to>
                                    </p:set>
                                    <p:animEffect transition="in" filter="fade">
                                      <p:cBhvr>
                                        <p:cTn id="41" dur="500"/>
                                        <p:tgtEl>
                                          <p:spTgt spid="7173">
                                            <p:txEl>
                                              <p:pRg st="7" end="7"/>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7173">
                                            <p:txEl>
                                              <p:pRg st="9" end="9"/>
                                            </p:txEl>
                                          </p:spTgt>
                                        </p:tgtEl>
                                        <p:attrNameLst>
                                          <p:attrName>style.visibility</p:attrName>
                                        </p:attrNameLst>
                                      </p:cBhvr>
                                      <p:to>
                                        <p:strVal val="visible"/>
                                      </p:to>
                                    </p:set>
                                    <p:animEffect transition="in" filter="fade">
                                      <p:cBhvr>
                                        <p:cTn id="46" dur="500"/>
                                        <p:tgtEl>
                                          <p:spTgt spid="717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4"/>
          <p:cNvSpPr>
            <a:spLocks noChangeArrowheads="1"/>
          </p:cNvSpPr>
          <p:nvPr/>
        </p:nvSpPr>
        <p:spPr bwMode="auto">
          <a:xfrm>
            <a:off x="2427288" y="354013"/>
            <a:ext cx="4589462" cy="5794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spAutoFit/>
          </a:bodyPr>
          <a:lstStyle/>
          <a:p>
            <a:pPr algn="ctr"/>
            <a:r>
              <a:rPr lang="en-US" altLang="zh-CN" sz="3200" b="1"/>
              <a:t>1.2  </a:t>
            </a:r>
            <a:r>
              <a:rPr lang="zh-CN" altLang="en-US" sz="3200" b="1"/>
              <a:t>模式识别系统</a:t>
            </a:r>
          </a:p>
        </p:txBody>
      </p:sp>
      <p:sp>
        <p:nvSpPr>
          <p:cNvPr id="8195" name="Rectangle 5"/>
          <p:cNvSpPr>
            <a:spLocks noChangeArrowheads="1"/>
          </p:cNvSpPr>
          <p:nvPr/>
        </p:nvSpPr>
        <p:spPr bwMode="auto">
          <a:xfrm>
            <a:off x="-28575" y="944563"/>
            <a:ext cx="9144000" cy="10414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spAutoFit/>
          </a:bodyPr>
          <a:lstStyle/>
          <a:p>
            <a:pPr indent="304800">
              <a:lnSpc>
                <a:spcPct val="130000"/>
              </a:lnSpc>
            </a:pPr>
            <a:r>
              <a:rPr lang="en-US" altLang="zh-CN" sz="2400" b="1"/>
              <a:t>1.2.1  </a:t>
            </a:r>
            <a:r>
              <a:rPr lang="zh-CN" altLang="en-US" sz="2400" b="1"/>
              <a:t>简例：建立感性认识</a:t>
            </a:r>
          </a:p>
          <a:p>
            <a:pPr indent="304800">
              <a:lnSpc>
                <a:spcPct val="130000"/>
              </a:lnSpc>
            </a:pPr>
            <a:r>
              <a:rPr lang="zh-CN" altLang="en-US" sz="2400" b="1"/>
              <a:t>       </a:t>
            </a:r>
            <a:r>
              <a:rPr lang="zh-CN" altLang="en-US" sz="2400"/>
              <a:t>以癌细胞识别为例，了解机器识别的全过程。</a:t>
            </a:r>
          </a:p>
        </p:txBody>
      </p:sp>
      <p:sp>
        <p:nvSpPr>
          <p:cNvPr id="96262" name="Rectangle 6"/>
          <p:cNvSpPr>
            <a:spLocks noChangeArrowheads="1"/>
          </p:cNvSpPr>
          <p:nvPr/>
        </p:nvSpPr>
        <p:spPr bwMode="auto">
          <a:xfrm>
            <a:off x="288925" y="1973263"/>
            <a:ext cx="4078288" cy="5667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spAutoFit/>
          </a:bodyPr>
          <a:lstStyle/>
          <a:p>
            <a:pPr>
              <a:lnSpc>
                <a:spcPct val="130000"/>
              </a:lnSpc>
            </a:pPr>
            <a:r>
              <a:rPr lang="en-US" altLang="zh-CN" sz="2400" b="1"/>
              <a:t>1.  </a:t>
            </a:r>
            <a:r>
              <a:rPr lang="zh-CN" altLang="en-US" sz="2400" b="1"/>
              <a:t>信息输入与数据获取</a:t>
            </a:r>
          </a:p>
        </p:txBody>
      </p:sp>
      <p:sp>
        <p:nvSpPr>
          <p:cNvPr id="96274" name="Rectangle 18"/>
          <p:cNvSpPr>
            <a:spLocks noChangeArrowheads="1"/>
          </p:cNvSpPr>
          <p:nvPr/>
        </p:nvSpPr>
        <p:spPr bwMode="auto">
          <a:xfrm>
            <a:off x="134938" y="2549525"/>
            <a:ext cx="8937625" cy="10414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indent="304800">
              <a:lnSpc>
                <a:spcPct val="130000"/>
              </a:lnSpc>
            </a:pPr>
            <a:r>
              <a:rPr lang="en-US" altLang="zh-CN" sz="2400" b="1"/>
              <a:t>    </a:t>
            </a:r>
            <a:r>
              <a:rPr lang="zh-CN" altLang="en-US" sz="2400"/>
              <a:t>将显微细胞图像转换成数字化细胞图像，是计算机分析的原始数据基础。 </a:t>
            </a:r>
          </a:p>
        </p:txBody>
      </p:sp>
      <p:grpSp>
        <p:nvGrpSpPr>
          <p:cNvPr id="96288" name="Group 32"/>
          <p:cNvGrpSpPr>
            <a:grpSpLocks/>
          </p:cNvGrpSpPr>
          <p:nvPr/>
        </p:nvGrpSpPr>
        <p:grpSpPr bwMode="auto">
          <a:xfrm>
            <a:off x="3149600" y="3214688"/>
            <a:ext cx="5624513" cy="3414712"/>
            <a:chOff x="1957" y="2169"/>
            <a:chExt cx="3543" cy="2151"/>
          </a:xfrm>
        </p:grpSpPr>
        <p:sp>
          <p:nvSpPr>
            <p:cNvPr id="8200" name="Rectangle 9"/>
            <p:cNvSpPr>
              <a:spLocks noChangeArrowheads="1"/>
            </p:cNvSpPr>
            <p:nvPr/>
          </p:nvSpPr>
          <p:spPr bwMode="auto">
            <a:xfrm>
              <a:off x="2912" y="4070"/>
              <a:ext cx="1605" cy="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r>
                <a:rPr lang="zh-CN" altLang="en-US" sz="2000" b="1">
                  <a:solidFill>
                    <a:srgbClr val="000066"/>
                  </a:solidFill>
                </a:rPr>
                <a:t>数字化显微细胞图像</a:t>
              </a:r>
              <a:r>
                <a:rPr lang="zh-CN" altLang="en-US"/>
                <a:t> </a:t>
              </a:r>
            </a:p>
          </p:txBody>
        </p:sp>
        <p:grpSp>
          <p:nvGrpSpPr>
            <p:cNvPr id="8201" name="Group 28"/>
            <p:cNvGrpSpPr>
              <a:grpSpLocks/>
            </p:cNvGrpSpPr>
            <p:nvPr/>
          </p:nvGrpSpPr>
          <p:grpSpPr bwMode="auto">
            <a:xfrm>
              <a:off x="3685" y="2169"/>
              <a:ext cx="1815" cy="1889"/>
              <a:chOff x="3815" y="2209"/>
              <a:chExt cx="1815" cy="1889"/>
            </a:xfrm>
          </p:grpSpPr>
          <p:pic>
            <p:nvPicPr>
              <p:cNvPr id="8212"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5" y="2209"/>
                <a:ext cx="1815" cy="164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8213" name="Rectangle 10"/>
              <p:cNvSpPr>
                <a:spLocks noChangeArrowheads="1"/>
              </p:cNvSpPr>
              <p:nvPr/>
            </p:nvSpPr>
            <p:spPr bwMode="auto">
              <a:xfrm>
                <a:off x="4269" y="3771"/>
                <a:ext cx="820" cy="32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r>
                  <a:rPr lang="en-US" altLang="zh-CN" sz="2800"/>
                  <a:t> </a:t>
                </a:r>
                <a:r>
                  <a:rPr lang="zh-CN" altLang="en-US" b="1">
                    <a:solidFill>
                      <a:srgbClr val="000066"/>
                    </a:solidFill>
                  </a:rPr>
                  <a:t>灰度图象</a:t>
                </a:r>
                <a:r>
                  <a:rPr lang="zh-CN" altLang="en-US" sz="2800">
                    <a:solidFill>
                      <a:srgbClr val="000066"/>
                    </a:solidFill>
                  </a:rPr>
                  <a:t> </a:t>
                </a:r>
              </a:p>
            </p:txBody>
          </p:sp>
        </p:grpSp>
        <p:grpSp>
          <p:nvGrpSpPr>
            <p:cNvPr id="8202" name="Group 29"/>
            <p:cNvGrpSpPr>
              <a:grpSpLocks/>
            </p:cNvGrpSpPr>
            <p:nvPr/>
          </p:nvGrpSpPr>
          <p:grpSpPr bwMode="auto">
            <a:xfrm>
              <a:off x="1957" y="2169"/>
              <a:ext cx="1918" cy="1904"/>
              <a:chOff x="2001" y="2209"/>
              <a:chExt cx="1918" cy="1904"/>
            </a:xfrm>
          </p:grpSpPr>
          <p:sp>
            <p:nvSpPr>
              <p:cNvPr id="8203" name="Rectangle 11"/>
              <p:cNvSpPr>
                <a:spLocks noChangeArrowheads="1"/>
              </p:cNvSpPr>
              <p:nvPr/>
            </p:nvSpPr>
            <p:spPr bwMode="auto">
              <a:xfrm>
                <a:off x="2001" y="3786"/>
                <a:ext cx="1918" cy="32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r>
                  <a:rPr lang="zh-CN" altLang="en-US" b="1">
                    <a:solidFill>
                      <a:srgbClr val="000066"/>
                    </a:solidFill>
                  </a:rPr>
                  <a:t>经过染色处理过的彩色图象</a:t>
                </a:r>
                <a:r>
                  <a:rPr lang="zh-CN" altLang="en-US" sz="2800" b="1"/>
                  <a:t> </a:t>
                </a:r>
              </a:p>
            </p:txBody>
          </p:sp>
          <p:grpSp>
            <p:nvGrpSpPr>
              <p:cNvPr id="8204" name="Group 25"/>
              <p:cNvGrpSpPr>
                <a:grpSpLocks/>
              </p:cNvGrpSpPr>
              <p:nvPr/>
            </p:nvGrpSpPr>
            <p:grpSpPr bwMode="auto">
              <a:xfrm>
                <a:off x="2086" y="2209"/>
                <a:ext cx="1674" cy="1648"/>
                <a:chOff x="1973" y="1791"/>
                <a:chExt cx="1674" cy="1648"/>
              </a:xfrm>
            </p:grpSpPr>
            <p:pic>
              <p:nvPicPr>
                <p:cNvPr id="8205" name="Picture 7"/>
                <p:cNvPicPr>
                  <a:picLocks noChangeAspect="1" noChangeArrowheads="1"/>
                </p:cNvPicPr>
                <p:nvPr/>
              </p:nvPicPr>
              <p:blipFill>
                <a:blip r:embed="rId3">
                  <a:extLst>
                    <a:ext uri="{28A0092B-C50C-407E-A947-70E740481C1C}">
                      <a14:useLocalDpi xmlns:a14="http://schemas.microsoft.com/office/drawing/2010/main" val="0"/>
                    </a:ext>
                  </a:extLst>
                </a:blip>
                <a:srcRect l="3409" r="22784" b="2290"/>
                <a:stretch>
                  <a:fillRect/>
                </a:stretch>
              </p:blipFill>
              <p:spPr bwMode="auto">
                <a:xfrm>
                  <a:off x="1973" y="1791"/>
                  <a:ext cx="1674" cy="164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nvGrpSpPr>
                <p:cNvPr id="8206" name="Group 24"/>
                <p:cNvGrpSpPr>
                  <a:grpSpLocks/>
                </p:cNvGrpSpPr>
                <p:nvPr/>
              </p:nvGrpSpPr>
              <p:grpSpPr bwMode="auto">
                <a:xfrm>
                  <a:off x="2030" y="2188"/>
                  <a:ext cx="1445" cy="1161"/>
                  <a:chOff x="2030" y="2188"/>
                  <a:chExt cx="1445" cy="1161"/>
                </a:xfrm>
              </p:grpSpPr>
              <p:sp>
                <p:nvSpPr>
                  <p:cNvPr id="8207" name="Line 14"/>
                  <p:cNvSpPr>
                    <a:spLocks noChangeShapeType="1"/>
                  </p:cNvSpPr>
                  <p:nvPr/>
                </p:nvSpPr>
                <p:spPr bwMode="auto">
                  <a:xfrm>
                    <a:off x="2511" y="2358"/>
                    <a:ext cx="312" cy="199"/>
                  </a:xfrm>
                  <a:prstGeom prst="line">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8208" name="Line 16"/>
                  <p:cNvSpPr>
                    <a:spLocks noChangeShapeType="1"/>
                  </p:cNvSpPr>
                  <p:nvPr/>
                </p:nvSpPr>
                <p:spPr bwMode="auto">
                  <a:xfrm flipV="1">
                    <a:off x="2710" y="2755"/>
                    <a:ext cx="85" cy="255"/>
                  </a:xfrm>
                  <a:prstGeom prst="line">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8209" name="Text Box 21"/>
                  <p:cNvSpPr txBox="1">
                    <a:spLocks noChangeArrowheads="1"/>
                  </p:cNvSpPr>
                  <p:nvPr/>
                </p:nvSpPr>
                <p:spPr bwMode="auto">
                  <a:xfrm>
                    <a:off x="2370" y="2954"/>
                    <a:ext cx="482" cy="22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0" tIns="0" rIns="0" bIns="0" anchorCtr="1">
                    <a:spAutoFit/>
                  </a:bodyPr>
                  <a:lstStyle>
                    <a:lvl1pPr indent="304800"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lnSpc>
                        <a:spcPct val="130000"/>
                      </a:lnSpc>
                      <a:spcBef>
                        <a:spcPct val="50000"/>
                      </a:spcBef>
                    </a:pPr>
                    <a:r>
                      <a:rPr lang="zh-CN" altLang="en-US" b="1">
                        <a:solidFill>
                          <a:srgbClr val="000000"/>
                        </a:solidFill>
                        <a:latin typeface="Times New Roman" pitchFamily="18" charset="0"/>
                      </a:rPr>
                      <a:t>核</a:t>
                    </a:r>
                    <a:r>
                      <a:rPr lang="en-US" altLang="zh-CN" b="1">
                        <a:solidFill>
                          <a:srgbClr val="000000"/>
                        </a:solidFill>
                        <a:latin typeface="Times New Roman" pitchFamily="18" charset="0"/>
                      </a:rPr>
                      <a:t>N</a:t>
                    </a:r>
                  </a:p>
                </p:txBody>
              </p:sp>
              <p:sp>
                <p:nvSpPr>
                  <p:cNvPr id="8210" name="Text Box 22"/>
                  <p:cNvSpPr txBox="1">
                    <a:spLocks noChangeArrowheads="1"/>
                  </p:cNvSpPr>
                  <p:nvPr/>
                </p:nvSpPr>
                <p:spPr bwMode="auto">
                  <a:xfrm>
                    <a:off x="2030" y="2188"/>
                    <a:ext cx="510" cy="22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0" tIns="0" rIns="0" bIns="0" anchorCtr="1">
                    <a:spAutoFit/>
                  </a:bodyPr>
                  <a:lstStyle>
                    <a:lvl1pPr indent="304800"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lnSpc>
                        <a:spcPct val="130000"/>
                      </a:lnSpc>
                      <a:spcBef>
                        <a:spcPct val="50000"/>
                      </a:spcBef>
                    </a:pPr>
                    <a:r>
                      <a:rPr lang="zh-CN" altLang="en-US" b="1">
                        <a:solidFill>
                          <a:srgbClr val="000000"/>
                        </a:solidFill>
                        <a:latin typeface="Times New Roman" pitchFamily="18" charset="0"/>
                      </a:rPr>
                      <a:t>浆</a:t>
                    </a:r>
                    <a:r>
                      <a:rPr lang="en-US" altLang="zh-CN" b="1">
                        <a:solidFill>
                          <a:srgbClr val="000000"/>
                        </a:solidFill>
                        <a:latin typeface="Times New Roman" pitchFamily="18" charset="0"/>
                      </a:rPr>
                      <a:t>C</a:t>
                    </a:r>
                  </a:p>
                </p:txBody>
              </p:sp>
              <p:sp>
                <p:nvSpPr>
                  <p:cNvPr id="8211" name="Text Box 23"/>
                  <p:cNvSpPr txBox="1">
                    <a:spLocks noChangeArrowheads="1"/>
                  </p:cNvSpPr>
                  <p:nvPr/>
                </p:nvSpPr>
                <p:spPr bwMode="auto">
                  <a:xfrm>
                    <a:off x="2823" y="3124"/>
                    <a:ext cx="652" cy="22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0" tIns="0" rIns="0" bIns="0" anchorCtr="1">
                    <a:spAutoFit/>
                  </a:bodyPr>
                  <a:lstStyle>
                    <a:lvl1pPr indent="304800"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lnSpc>
                        <a:spcPct val="130000"/>
                      </a:lnSpc>
                      <a:spcBef>
                        <a:spcPct val="50000"/>
                      </a:spcBef>
                    </a:pPr>
                    <a:r>
                      <a:rPr lang="zh-CN" altLang="en-US" b="1">
                        <a:solidFill>
                          <a:srgbClr val="000000"/>
                        </a:solidFill>
                        <a:latin typeface="Times New Roman" pitchFamily="18" charset="0"/>
                      </a:rPr>
                      <a:t>背景</a:t>
                    </a:r>
                    <a:r>
                      <a:rPr lang="en-US" altLang="zh-CN" b="1">
                        <a:solidFill>
                          <a:srgbClr val="000000"/>
                        </a:solidFill>
                        <a:latin typeface="Times New Roman" pitchFamily="18" charset="0"/>
                      </a:rPr>
                      <a:t>B</a:t>
                    </a:r>
                  </a:p>
                </p:txBody>
              </p:sp>
            </p:grpSp>
          </p:grpSp>
        </p:grpSp>
      </p:grpSp>
      <p:sp>
        <p:nvSpPr>
          <p:cNvPr id="96287" name="Rectangle 31"/>
          <p:cNvSpPr>
            <a:spLocks noChangeArrowheads="1"/>
          </p:cNvSpPr>
          <p:nvPr/>
        </p:nvSpPr>
        <p:spPr bwMode="auto">
          <a:xfrm>
            <a:off x="239713" y="3649663"/>
            <a:ext cx="2481262" cy="14239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0" tIns="0" rIns="0" bIns="0" anchorCtr="1">
            <a:spAutoFit/>
          </a:bodyPr>
          <a:lstStyle/>
          <a:p>
            <a:pPr>
              <a:lnSpc>
                <a:spcPct val="130000"/>
              </a:lnSpc>
            </a:pPr>
            <a:r>
              <a:rPr lang="en-US" altLang="zh-CN" sz="2400"/>
              <a:t>        </a:t>
            </a:r>
            <a:r>
              <a:rPr lang="zh-CN" altLang="en-US" sz="2400"/>
              <a:t>灰度数字图像的像素值反映光密度的大小。</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96262">
                                            <p:txEl>
                                              <p:pRg st="0" end="0"/>
                                            </p:txEl>
                                          </p:spTgt>
                                        </p:tgtEl>
                                        <p:attrNameLst>
                                          <p:attrName>style.visibility</p:attrName>
                                        </p:attrNameLst>
                                      </p:cBhvr>
                                      <p:to>
                                        <p:strVal val="visible"/>
                                      </p:to>
                                    </p:set>
                                    <p:animEffect transition="in" filter="fade">
                                      <p:cBhvr>
                                        <p:cTn id="7" dur="500"/>
                                        <p:tgtEl>
                                          <p:spTgt spid="96262">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96274">
                                            <p:txEl>
                                              <p:pRg st="0" end="0"/>
                                            </p:txEl>
                                          </p:spTgt>
                                        </p:tgtEl>
                                        <p:attrNameLst>
                                          <p:attrName>style.visibility</p:attrName>
                                        </p:attrNameLst>
                                      </p:cBhvr>
                                      <p:to>
                                        <p:strVal val="visible"/>
                                      </p:to>
                                    </p:set>
                                    <p:animEffect transition="in" filter="fade">
                                      <p:cBhvr>
                                        <p:cTn id="10" dur="500"/>
                                        <p:tgtEl>
                                          <p:spTgt spid="96274">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96288"/>
                                        </p:tgtEl>
                                        <p:attrNameLst>
                                          <p:attrName>style.visibility</p:attrName>
                                        </p:attrNameLst>
                                      </p:cBhvr>
                                      <p:to>
                                        <p:strVal val="visible"/>
                                      </p:to>
                                    </p:set>
                                    <p:animEffect transition="in" filter="fade">
                                      <p:cBhvr>
                                        <p:cTn id="15" dur="500"/>
                                        <p:tgtEl>
                                          <p:spTgt spid="96288"/>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96287"/>
                                        </p:tgtEl>
                                        <p:attrNameLst>
                                          <p:attrName>style.visibility</p:attrName>
                                        </p:attrNameLst>
                                      </p:cBhvr>
                                      <p:to>
                                        <p:strVal val="visible"/>
                                      </p:to>
                                    </p:set>
                                    <p:animEffect transition="in" filter="fade">
                                      <p:cBhvr>
                                        <p:cTn id="20" dur="500"/>
                                        <p:tgtEl>
                                          <p:spTgt spid="962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28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8" name="Rectangle 4"/>
          <p:cNvSpPr>
            <a:spLocks noChangeArrowheads="1"/>
          </p:cNvSpPr>
          <p:nvPr/>
        </p:nvSpPr>
        <p:spPr bwMode="auto">
          <a:xfrm>
            <a:off x="485775" y="622300"/>
            <a:ext cx="8410575" cy="474662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0" tIns="0" rIns="0" bIns="0" anchor="ctr">
            <a:spAutoFit/>
          </a:bodyPr>
          <a:lstStyle/>
          <a:p>
            <a:pPr>
              <a:lnSpc>
                <a:spcPct val="130000"/>
              </a:lnSpc>
            </a:pPr>
            <a:r>
              <a:rPr lang="en-US" altLang="zh-CN" sz="2400" b="1"/>
              <a:t>2.  </a:t>
            </a:r>
            <a:r>
              <a:rPr lang="zh-CN" altLang="en-US" sz="2400" b="1"/>
              <a:t>数字化细胞图像的预处理与区域划分</a:t>
            </a:r>
          </a:p>
          <a:p>
            <a:pPr>
              <a:lnSpc>
                <a:spcPct val="130000"/>
              </a:lnSpc>
            </a:pPr>
            <a:r>
              <a:rPr lang="zh-CN" altLang="en-US" sz="2400" b="1"/>
              <a:t>  </a:t>
            </a:r>
          </a:p>
          <a:p>
            <a:pPr>
              <a:lnSpc>
                <a:spcPct val="130000"/>
              </a:lnSpc>
            </a:pPr>
            <a:r>
              <a:rPr lang="zh-CN" altLang="en-US" sz="2400">
                <a:solidFill>
                  <a:srgbClr val="660033"/>
                </a:solidFill>
              </a:rPr>
              <a:t>预处理的目的：</a:t>
            </a:r>
          </a:p>
          <a:p>
            <a:pPr>
              <a:lnSpc>
                <a:spcPct val="130000"/>
              </a:lnSpc>
            </a:pPr>
            <a:r>
              <a:rPr lang="zh-CN" altLang="en-US" sz="2400"/>
              <a:t>（</a:t>
            </a:r>
            <a:r>
              <a:rPr lang="en-US" altLang="zh-CN" sz="2400"/>
              <a:t>1</a:t>
            </a:r>
            <a:r>
              <a:rPr lang="zh-CN" altLang="en-US" sz="2400"/>
              <a:t>）去除在数据获取时引入的噪声与干扰。</a:t>
            </a:r>
          </a:p>
          <a:p>
            <a:pPr>
              <a:lnSpc>
                <a:spcPct val="130000"/>
              </a:lnSpc>
            </a:pPr>
            <a:r>
              <a:rPr lang="zh-CN" altLang="en-US" sz="2400"/>
              <a:t>（</a:t>
            </a:r>
            <a:r>
              <a:rPr lang="en-US" altLang="zh-CN" sz="2400"/>
              <a:t>2</a:t>
            </a:r>
            <a:r>
              <a:rPr lang="zh-CN" altLang="en-US" sz="2400"/>
              <a:t>）去除所有夹杂在背景上的次要图像，突出主要的待识别</a:t>
            </a:r>
          </a:p>
          <a:p>
            <a:pPr>
              <a:lnSpc>
                <a:spcPct val="130000"/>
              </a:lnSpc>
            </a:pPr>
            <a:r>
              <a:rPr lang="zh-CN" altLang="en-US" sz="2400"/>
              <a:t>          的细胞图像。</a:t>
            </a:r>
          </a:p>
          <a:p>
            <a:pPr>
              <a:lnSpc>
                <a:spcPct val="130000"/>
              </a:lnSpc>
            </a:pPr>
            <a:r>
              <a:rPr lang="zh-CN" altLang="en-US" sz="2400"/>
              <a:t>  例：平滑、图像增强等数字图像处理技术。</a:t>
            </a:r>
          </a:p>
          <a:p>
            <a:pPr>
              <a:lnSpc>
                <a:spcPct val="130000"/>
              </a:lnSpc>
            </a:pPr>
            <a:endParaRPr lang="zh-CN" altLang="en-US" sz="2400"/>
          </a:p>
          <a:p>
            <a:pPr>
              <a:lnSpc>
                <a:spcPct val="130000"/>
              </a:lnSpc>
            </a:pPr>
            <a:r>
              <a:rPr lang="zh-CN" altLang="en-US" sz="2400"/>
              <a:t>  </a:t>
            </a:r>
            <a:r>
              <a:rPr lang="zh-CN" altLang="en-US" sz="2400">
                <a:solidFill>
                  <a:srgbClr val="660033"/>
                </a:solidFill>
              </a:rPr>
              <a:t>区域划分的目的：</a:t>
            </a:r>
          </a:p>
          <a:p>
            <a:pPr>
              <a:lnSpc>
                <a:spcPct val="130000"/>
              </a:lnSpc>
            </a:pPr>
            <a:r>
              <a:rPr lang="zh-CN" altLang="en-US" sz="2400"/>
              <a:t>          找出边界，划分出三个区域，为特征抽取做准备。</a:t>
            </a:r>
            <a:r>
              <a:rPr lang="zh-CN" altLang="en-US" sz="2400" b="1"/>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98308">
                                            <p:txEl>
                                              <p:pRg st="2" end="2"/>
                                            </p:txEl>
                                          </p:spTgt>
                                        </p:tgtEl>
                                        <p:attrNameLst>
                                          <p:attrName>style.visibility</p:attrName>
                                        </p:attrNameLst>
                                      </p:cBhvr>
                                      <p:to>
                                        <p:strVal val="visible"/>
                                      </p:to>
                                    </p:set>
                                    <p:animEffect transition="in" filter="fade">
                                      <p:cBhvr>
                                        <p:cTn id="7" dur="500"/>
                                        <p:tgtEl>
                                          <p:spTgt spid="98308">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98308">
                                            <p:txEl>
                                              <p:pRg st="3" end="3"/>
                                            </p:txEl>
                                          </p:spTgt>
                                        </p:tgtEl>
                                        <p:attrNameLst>
                                          <p:attrName>style.visibility</p:attrName>
                                        </p:attrNameLst>
                                      </p:cBhvr>
                                      <p:to>
                                        <p:strVal val="visible"/>
                                      </p:to>
                                    </p:set>
                                    <p:animEffect transition="in" filter="fade">
                                      <p:cBhvr>
                                        <p:cTn id="10" dur="500"/>
                                        <p:tgtEl>
                                          <p:spTgt spid="98308">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98308">
                                            <p:txEl>
                                              <p:pRg st="4" end="4"/>
                                            </p:txEl>
                                          </p:spTgt>
                                        </p:tgtEl>
                                        <p:attrNameLst>
                                          <p:attrName>style.visibility</p:attrName>
                                        </p:attrNameLst>
                                      </p:cBhvr>
                                      <p:to>
                                        <p:strVal val="visible"/>
                                      </p:to>
                                    </p:set>
                                    <p:animEffect transition="in" filter="fade">
                                      <p:cBhvr>
                                        <p:cTn id="15" dur="500"/>
                                        <p:tgtEl>
                                          <p:spTgt spid="98308">
                                            <p:txEl>
                                              <p:pRg st="4" end="4"/>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98308">
                                            <p:txEl>
                                              <p:pRg st="5" end="5"/>
                                            </p:txEl>
                                          </p:spTgt>
                                        </p:tgtEl>
                                        <p:attrNameLst>
                                          <p:attrName>style.visibility</p:attrName>
                                        </p:attrNameLst>
                                      </p:cBhvr>
                                      <p:to>
                                        <p:strVal val="visible"/>
                                      </p:to>
                                    </p:set>
                                    <p:animEffect transition="in" filter="fade">
                                      <p:cBhvr>
                                        <p:cTn id="18" dur="500"/>
                                        <p:tgtEl>
                                          <p:spTgt spid="98308">
                                            <p:txEl>
                                              <p:pRg st="5" end="5"/>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98308">
                                            <p:txEl>
                                              <p:pRg st="6" end="6"/>
                                            </p:txEl>
                                          </p:spTgt>
                                        </p:tgtEl>
                                        <p:attrNameLst>
                                          <p:attrName>style.visibility</p:attrName>
                                        </p:attrNameLst>
                                      </p:cBhvr>
                                      <p:to>
                                        <p:strVal val="visible"/>
                                      </p:to>
                                    </p:set>
                                    <p:animEffect transition="in" filter="fade">
                                      <p:cBhvr>
                                        <p:cTn id="23" dur="500"/>
                                        <p:tgtEl>
                                          <p:spTgt spid="98308">
                                            <p:txEl>
                                              <p:pRg st="6" end="6"/>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10" presetClass="entr" presetSubtype="0" fill="hold" nodeType="clickEffect">
                                  <p:stCondLst>
                                    <p:cond delay="0"/>
                                  </p:stCondLst>
                                  <p:childTnLst>
                                    <p:set>
                                      <p:cBhvr>
                                        <p:cTn id="27" dur="1" fill="hold">
                                          <p:stCondLst>
                                            <p:cond delay="0"/>
                                          </p:stCondLst>
                                        </p:cTn>
                                        <p:tgtEl>
                                          <p:spTgt spid="98308">
                                            <p:txEl>
                                              <p:pRg st="8" end="8"/>
                                            </p:txEl>
                                          </p:spTgt>
                                        </p:tgtEl>
                                        <p:attrNameLst>
                                          <p:attrName>style.visibility</p:attrName>
                                        </p:attrNameLst>
                                      </p:cBhvr>
                                      <p:to>
                                        <p:strVal val="visible"/>
                                      </p:to>
                                    </p:set>
                                    <p:animEffect transition="in" filter="fade">
                                      <p:cBhvr>
                                        <p:cTn id="28" dur="500"/>
                                        <p:tgtEl>
                                          <p:spTgt spid="98308">
                                            <p:txEl>
                                              <p:pRg st="8" end="8"/>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98308">
                                            <p:txEl>
                                              <p:pRg st="9" end="9"/>
                                            </p:txEl>
                                          </p:spTgt>
                                        </p:tgtEl>
                                        <p:attrNameLst>
                                          <p:attrName>style.visibility</p:attrName>
                                        </p:attrNameLst>
                                      </p:cBhvr>
                                      <p:to>
                                        <p:strVal val="visible"/>
                                      </p:to>
                                    </p:set>
                                    <p:animEffect transition="in" filter="fade">
                                      <p:cBhvr>
                                        <p:cTn id="31" dur="500"/>
                                        <p:tgtEl>
                                          <p:spTgt spid="98308">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15"/>
          <p:cNvSpPr>
            <a:spLocks noChangeArrowheads="1"/>
          </p:cNvSpPr>
          <p:nvPr/>
        </p:nvSpPr>
        <p:spPr bwMode="auto">
          <a:xfrm>
            <a:off x="206375" y="4373737"/>
            <a:ext cx="8642350" cy="1920526"/>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0" tIns="0" rIns="0" bIns="0" anchor="ctr">
            <a:spAutoFit/>
          </a:bodyPr>
          <a:lstStyle/>
          <a:p>
            <a:pPr>
              <a:lnSpc>
                <a:spcPct val="130000"/>
              </a:lnSpc>
            </a:pPr>
            <a:r>
              <a:rPr lang="en-US" altLang="zh-CN" sz="2400" b="1" dirty="0"/>
              <a:t>    </a:t>
            </a:r>
            <a:r>
              <a:rPr lang="zh-CN" altLang="en-US" sz="2400" dirty="0"/>
              <a:t>设灰度阈值为</a:t>
            </a:r>
            <a:r>
              <a:rPr lang="en-US" altLang="zh-CN" sz="2400" i="1" dirty="0" err="1"/>
              <a:t>T</a:t>
            </a:r>
            <a:r>
              <a:rPr lang="en-US" altLang="zh-CN" sz="2400" i="1" baseline="-25000" dirty="0" err="1"/>
              <a:t>c</a:t>
            </a:r>
            <a:r>
              <a:rPr lang="zh-CN" altLang="en-US" sz="2400" dirty="0"/>
              <a:t>和</a:t>
            </a:r>
            <a:r>
              <a:rPr lang="en-US" altLang="zh-CN" sz="2400" i="1" dirty="0" err="1"/>
              <a:t>T</a:t>
            </a:r>
            <a:r>
              <a:rPr lang="en-US" altLang="zh-CN" sz="2400" i="1" baseline="-25000" dirty="0" err="1"/>
              <a:t>n</a:t>
            </a:r>
            <a:r>
              <a:rPr lang="zh-CN" altLang="en-US" sz="2400" dirty="0"/>
              <a:t>，图像中某像素的灰度值为</a:t>
            </a:r>
            <a:r>
              <a:rPr lang="en-US" altLang="zh-CN" sz="2400" i="1" dirty="0"/>
              <a:t>T</a:t>
            </a:r>
            <a:r>
              <a:rPr lang="en-US" altLang="zh-CN" sz="2400" i="1" baseline="-25000" dirty="0"/>
              <a:t>i</a:t>
            </a:r>
            <a:r>
              <a:rPr lang="zh-CN" altLang="en-US" sz="2400" dirty="0"/>
              <a:t>，则：   </a:t>
            </a:r>
          </a:p>
          <a:p>
            <a:pPr>
              <a:lnSpc>
                <a:spcPct val="130000"/>
              </a:lnSpc>
            </a:pPr>
            <a:r>
              <a:rPr lang="en-US" altLang="zh-CN" sz="2400" i="1" dirty="0"/>
              <a:t>	T</a:t>
            </a:r>
            <a:r>
              <a:rPr lang="en-US" altLang="zh-CN" sz="2400" i="1" baseline="-25000" dirty="0"/>
              <a:t>i</a:t>
            </a:r>
            <a:r>
              <a:rPr lang="en-US" altLang="zh-CN" sz="2400" i="1" dirty="0"/>
              <a:t> </a:t>
            </a:r>
            <a:r>
              <a:rPr lang="en-US" altLang="en-US" sz="2400" dirty="0"/>
              <a:t>＜</a:t>
            </a:r>
            <a:r>
              <a:rPr lang="zh-CN" altLang="en-US" sz="2400" dirty="0"/>
              <a:t> </a:t>
            </a:r>
            <a:r>
              <a:rPr lang="en-US" altLang="zh-CN" sz="2400" i="1" dirty="0" err="1"/>
              <a:t>T</a:t>
            </a:r>
            <a:r>
              <a:rPr lang="en-US" altLang="zh-CN" sz="2400" i="1" baseline="-25000" dirty="0" err="1"/>
              <a:t>c</a:t>
            </a:r>
            <a:r>
              <a:rPr lang="zh-CN" altLang="en-US" sz="2400" dirty="0"/>
              <a:t>的点属于背景区；</a:t>
            </a:r>
          </a:p>
          <a:p>
            <a:pPr>
              <a:lnSpc>
                <a:spcPct val="130000"/>
              </a:lnSpc>
            </a:pPr>
            <a:r>
              <a:rPr lang="zh-CN" altLang="en-US" sz="2400" dirty="0"/>
              <a:t>           </a:t>
            </a:r>
            <a:r>
              <a:rPr lang="en-US" altLang="zh-CN" sz="2400" i="1" dirty="0"/>
              <a:t>T</a:t>
            </a:r>
            <a:r>
              <a:rPr lang="en-US" altLang="zh-CN" sz="2400" i="1" baseline="-25000" dirty="0"/>
              <a:t>i </a:t>
            </a:r>
            <a:r>
              <a:rPr lang="en-US" altLang="en-US" sz="2400" dirty="0"/>
              <a:t>≥</a:t>
            </a:r>
            <a:r>
              <a:rPr lang="en-US" altLang="zh-CN" sz="2400" dirty="0"/>
              <a:t> </a:t>
            </a:r>
            <a:r>
              <a:rPr lang="en-US" altLang="zh-CN" sz="2400" i="1" dirty="0" err="1"/>
              <a:t>T</a:t>
            </a:r>
            <a:r>
              <a:rPr lang="en-US" altLang="zh-CN" sz="2400" i="1" baseline="-25000" dirty="0" err="1"/>
              <a:t>n</a:t>
            </a:r>
            <a:r>
              <a:rPr lang="zh-CN" altLang="en-US" sz="2400" dirty="0"/>
              <a:t>的点属于胞核区；</a:t>
            </a:r>
          </a:p>
          <a:p>
            <a:pPr>
              <a:lnSpc>
                <a:spcPct val="130000"/>
              </a:lnSpc>
            </a:pPr>
            <a:r>
              <a:rPr lang="en-US" altLang="zh-CN" sz="2400" i="1" dirty="0"/>
              <a:t>	</a:t>
            </a:r>
            <a:r>
              <a:rPr lang="en-US" altLang="zh-CN" sz="2400" i="1" dirty="0" err="1"/>
              <a:t>T</a:t>
            </a:r>
            <a:r>
              <a:rPr lang="en-US" altLang="zh-CN" sz="2400" i="1" baseline="-25000" dirty="0" err="1"/>
              <a:t>c</a:t>
            </a:r>
            <a:r>
              <a:rPr lang="en-US" altLang="en-US" sz="2400" dirty="0" err="1"/>
              <a:t>≤</a:t>
            </a:r>
            <a:r>
              <a:rPr lang="en-US" altLang="zh-CN" sz="2400" i="1" dirty="0" err="1"/>
              <a:t>T</a:t>
            </a:r>
            <a:r>
              <a:rPr lang="en-US" altLang="zh-CN" sz="2400" i="1" baseline="-25000" dirty="0" err="1"/>
              <a:t>i</a:t>
            </a:r>
            <a:r>
              <a:rPr lang="en-US" altLang="en-US" sz="2400" dirty="0"/>
              <a:t>＜</a:t>
            </a:r>
            <a:r>
              <a:rPr lang="zh-CN" altLang="en-US" sz="2400" i="1" dirty="0"/>
              <a:t> </a:t>
            </a:r>
            <a:r>
              <a:rPr lang="en-US" altLang="zh-CN" sz="2400" i="1" dirty="0" err="1"/>
              <a:t>T</a:t>
            </a:r>
            <a:r>
              <a:rPr lang="en-US" altLang="zh-CN" sz="2400" i="1" baseline="-25000" dirty="0" err="1"/>
              <a:t>n</a:t>
            </a:r>
            <a:r>
              <a:rPr lang="zh-CN" altLang="en-US" sz="2400" dirty="0"/>
              <a:t>的点属于胞浆区； </a:t>
            </a:r>
            <a:endParaRPr lang="en-US" altLang="zh-CN" sz="2400" dirty="0"/>
          </a:p>
        </p:txBody>
      </p:sp>
      <p:sp>
        <p:nvSpPr>
          <p:cNvPr id="10243" name="Rectangle 26"/>
          <p:cNvSpPr>
            <a:spLocks noChangeArrowheads="1"/>
          </p:cNvSpPr>
          <p:nvPr/>
        </p:nvSpPr>
        <p:spPr bwMode="auto">
          <a:xfrm>
            <a:off x="0" y="5534025"/>
            <a:ext cx="69850" cy="1524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lIns="0" tIns="0" rIns="0" bIns="0" anchor="ctr">
            <a:spAutoFit/>
          </a:bodyPr>
          <a:lstStyle/>
          <a:p>
            <a:r>
              <a:rPr lang="en-US" altLang="zh-CN" sz="1000">
                <a:cs typeface="Arial" pitchFamily="34" charset="0"/>
              </a:rPr>
              <a:t>  </a:t>
            </a:r>
            <a:endParaRPr lang="en-US" altLang="zh-CN"/>
          </a:p>
        </p:txBody>
      </p:sp>
      <p:grpSp>
        <p:nvGrpSpPr>
          <p:cNvPr id="10244" name="Group 46"/>
          <p:cNvGrpSpPr>
            <a:grpSpLocks/>
          </p:cNvGrpSpPr>
          <p:nvPr/>
        </p:nvGrpSpPr>
        <p:grpSpPr bwMode="auto">
          <a:xfrm>
            <a:off x="881063" y="820738"/>
            <a:ext cx="7426325" cy="3421062"/>
            <a:chOff x="555" y="261"/>
            <a:chExt cx="4678" cy="2155"/>
          </a:xfrm>
        </p:grpSpPr>
        <p:grpSp>
          <p:nvGrpSpPr>
            <p:cNvPr id="10245" name="Group 45"/>
            <p:cNvGrpSpPr>
              <a:grpSpLocks/>
            </p:cNvGrpSpPr>
            <p:nvPr/>
          </p:nvGrpSpPr>
          <p:grpSpPr bwMode="auto">
            <a:xfrm>
              <a:off x="3050" y="261"/>
              <a:ext cx="2183" cy="2155"/>
              <a:chOff x="3050" y="232"/>
              <a:chExt cx="2183" cy="2155"/>
            </a:xfrm>
          </p:grpSpPr>
          <p:pic>
            <p:nvPicPr>
              <p:cNvPr id="1025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50" y="232"/>
                <a:ext cx="2183" cy="19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0260" name="Rectangle 7"/>
              <p:cNvSpPr>
                <a:spLocks noChangeArrowheads="1"/>
              </p:cNvSpPr>
              <p:nvPr/>
            </p:nvSpPr>
            <p:spPr bwMode="auto">
              <a:xfrm>
                <a:off x="3731" y="2214"/>
                <a:ext cx="780" cy="17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lIns="0" tIns="0" rIns="0" bIns="0" anchor="ctr">
                <a:spAutoFit/>
              </a:bodyPr>
              <a:lstStyle/>
              <a:p>
                <a:r>
                  <a:rPr lang="en-US" altLang="zh-CN"/>
                  <a:t> </a:t>
                </a:r>
                <a:r>
                  <a:rPr lang="zh-CN" altLang="en-US">
                    <a:solidFill>
                      <a:srgbClr val="000066"/>
                    </a:solidFill>
                  </a:rPr>
                  <a:t>检测的边缘</a:t>
                </a:r>
                <a:r>
                  <a:rPr lang="zh-CN" altLang="en-US" sz="1200" b="1"/>
                  <a:t> </a:t>
                </a:r>
              </a:p>
            </p:txBody>
          </p:sp>
          <p:sp>
            <p:nvSpPr>
              <p:cNvPr id="10261" name="Text Box 16"/>
              <p:cNvSpPr txBox="1">
                <a:spLocks noChangeArrowheads="1"/>
              </p:cNvSpPr>
              <p:nvPr/>
            </p:nvSpPr>
            <p:spPr bwMode="auto">
              <a:xfrm>
                <a:off x="4496" y="374"/>
                <a:ext cx="453" cy="22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0" tIns="0" rIns="0" bIns="0" anchorCtr="1">
                <a:spAutoFit/>
              </a:bodyPr>
              <a:lstStyle>
                <a:lvl1pPr indent="304800"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lnSpc>
                    <a:spcPct val="130000"/>
                  </a:lnSpc>
                  <a:spcBef>
                    <a:spcPct val="50000"/>
                  </a:spcBef>
                </a:pPr>
                <a:r>
                  <a:rPr lang="en-US" altLang="zh-CN" i="1">
                    <a:latin typeface="Times New Roman" pitchFamily="18" charset="0"/>
                  </a:rPr>
                  <a:t>T</a:t>
                </a:r>
                <a:r>
                  <a:rPr lang="en-US" altLang="zh-CN" i="1" baseline="-25000">
                    <a:latin typeface="Times New Roman" pitchFamily="18" charset="0"/>
                  </a:rPr>
                  <a:t>n</a:t>
                </a:r>
              </a:p>
            </p:txBody>
          </p:sp>
          <p:sp>
            <p:nvSpPr>
              <p:cNvPr id="10262" name="Line 17"/>
              <p:cNvSpPr>
                <a:spLocks noChangeShapeType="1"/>
              </p:cNvSpPr>
              <p:nvPr/>
            </p:nvSpPr>
            <p:spPr bwMode="auto">
              <a:xfrm flipH="1">
                <a:off x="4383" y="544"/>
                <a:ext cx="340" cy="255"/>
              </a:xfrm>
              <a:prstGeom prst="line">
                <a:avLst/>
              </a:prstGeom>
              <a:noFill/>
              <a:ln w="19050">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10263" name="Text Box 18"/>
              <p:cNvSpPr txBox="1">
                <a:spLocks noChangeArrowheads="1"/>
              </p:cNvSpPr>
              <p:nvPr/>
            </p:nvSpPr>
            <p:spPr bwMode="auto">
              <a:xfrm>
                <a:off x="3560" y="261"/>
                <a:ext cx="425" cy="22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0" tIns="0" rIns="0" bIns="0" anchorCtr="1">
                <a:spAutoFit/>
              </a:bodyPr>
              <a:lstStyle>
                <a:lvl1pPr indent="304800"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lnSpc>
                    <a:spcPct val="130000"/>
                  </a:lnSpc>
                  <a:spcBef>
                    <a:spcPct val="50000"/>
                  </a:spcBef>
                </a:pPr>
                <a:r>
                  <a:rPr lang="en-US" altLang="zh-CN" i="1">
                    <a:latin typeface="Times New Roman" pitchFamily="18" charset="0"/>
                  </a:rPr>
                  <a:t>T</a:t>
                </a:r>
                <a:r>
                  <a:rPr lang="en-US" altLang="zh-CN" i="1" baseline="-25000">
                    <a:latin typeface="Times New Roman" pitchFamily="18" charset="0"/>
                  </a:rPr>
                  <a:t>c</a:t>
                </a:r>
              </a:p>
            </p:txBody>
          </p:sp>
          <p:sp>
            <p:nvSpPr>
              <p:cNvPr id="10264" name="Line 20"/>
              <p:cNvSpPr>
                <a:spLocks noChangeShapeType="1"/>
              </p:cNvSpPr>
              <p:nvPr/>
            </p:nvSpPr>
            <p:spPr bwMode="auto">
              <a:xfrm>
                <a:off x="3958" y="459"/>
                <a:ext cx="226" cy="142"/>
              </a:xfrm>
              <a:prstGeom prst="line">
                <a:avLst/>
              </a:prstGeom>
              <a:noFill/>
              <a:ln w="19050">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grpSp>
        <p:grpSp>
          <p:nvGrpSpPr>
            <p:cNvPr id="10246" name="Group 44"/>
            <p:cNvGrpSpPr>
              <a:grpSpLocks/>
            </p:cNvGrpSpPr>
            <p:nvPr/>
          </p:nvGrpSpPr>
          <p:grpSpPr bwMode="auto">
            <a:xfrm>
              <a:off x="555" y="261"/>
              <a:ext cx="2197" cy="2098"/>
              <a:chOff x="584" y="431"/>
              <a:chExt cx="2197" cy="2098"/>
            </a:xfrm>
          </p:grpSpPr>
          <p:grpSp>
            <p:nvGrpSpPr>
              <p:cNvPr id="10247" name="Group 30"/>
              <p:cNvGrpSpPr>
                <a:grpSpLocks/>
              </p:cNvGrpSpPr>
              <p:nvPr/>
            </p:nvGrpSpPr>
            <p:grpSpPr bwMode="auto">
              <a:xfrm>
                <a:off x="584" y="431"/>
                <a:ext cx="2197" cy="2098"/>
                <a:chOff x="584" y="431"/>
                <a:chExt cx="2197" cy="2098"/>
              </a:xfrm>
            </p:grpSpPr>
            <p:pic>
              <p:nvPicPr>
                <p:cNvPr id="10250" name="Picture 23"/>
                <p:cNvPicPr>
                  <a:picLocks noChangeAspect="1" noChangeArrowheads="1"/>
                </p:cNvPicPr>
                <p:nvPr/>
              </p:nvPicPr>
              <p:blipFill>
                <a:blip r:embed="rId3">
                  <a:extLst>
                    <a:ext uri="{28A0092B-C50C-407E-A947-70E740481C1C}">
                      <a14:useLocalDpi xmlns:a14="http://schemas.microsoft.com/office/drawing/2010/main" val="0"/>
                    </a:ext>
                  </a:extLst>
                </a:blip>
                <a:srcRect l="3409" t="10583" r="73259" b="1791"/>
                <a:stretch>
                  <a:fillRect/>
                </a:stretch>
              </p:blipFill>
              <p:spPr bwMode="auto">
                <a:xfrm>
                  <a:off x="2086" y="431"/>
                  <a:ext cx="695" cy="194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0251" name="Picture 2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4" y="431"/>
                  <a:ext cx="1501" cy="192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0252" name="Rectangle 6"/>
                <p:cNvSpPr>
                  <a:spLocks noChangeArrowheads="1"/>
                </p:cNvSpPr>
                <p:nvPr/>
              </p:nvSpPr>
              <p:spPr bwMode="auto">
                <a:xfrm>
                  <a:off x="839" y="2356"/>
                  <a:ext cx="992" cy="17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0" tIns="0" rIns="0" bIns="0" anchor="ctr">
                  <a:spAutoFit/>
                </a:bodyPr>
                <a:lstStyle/>
                <a:p>
                  <a:r>
                    <a:rPr lang="zh-CN" altLang="en-US">
                      <a:solidFill>
                        <a:srgbClr val="000066"/>
                      </a:solidFill>
                    </a:rPr>
                    <a:t>疑似肿瘤细胞</a:t>
                  </a:r>
                  <a:r>
                    <a:rPr lang="zh-CN" altLang="en-US" sz="1200"/>
                    <a:t> </a:t>
                  </a:r>
                </a:p>
              </p:txBody>
            </p:sp>
            <p:sp>
              <p:nvSpPr>
                <p:cNvPr id="10253" name="Line 11"/>
                <p:cNvSpPr>
                  <a:spLocks noChangeShapeType="1"/>
                </p:cNvSpPr>
                <p:nvPr/>
              </p:nvSpPr>
              <p:spPr bwMode="auto">
                <a:xfrm flipH="1" flipV="1">
                  <a:off x="2313" y="1650"/>
                  <a:ext cx="28" cy="510"/>
                </a:xfrm>
                <a:prstGeom prst="line">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10254" name="Line 12"/>
                <p:cNvSpPr>
                  <a:spLocks noChangeShapeType="1"/>
                </p:cNvSpPr>
                <p:nvPr/>
              </p:nvSpPr>
              <p:spPr bwMode="auto">
                <a:xfrm>
                  <a:off x="1349" y="998"/>
                  <a:ext cx="170" cy="652"/>
                </a:xfrm>
                <a:prstGeom prst="line">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10255" name="Text Box 13"/>
                <p:cNvSpPr txBox="1">
                  <a:spLocks noChangeArrowheads="1"/>
                </p:cNvSpPr>
                <p:nvPr/>
              </p:nvSpPr>
              <p:spPr bwMode="auto">
                <a:xfrm>
                  <a:off x="952" y="743"/>
                  <a:ext cx="425" cy="22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0" tIns="0" rIns="0" bIns="0" anchorCtr="1">
                  <a:spAutoFit/>
                </a:bodyPr>
                <a:lstStyle>
                  <a:lvl1pPr indent="304800"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lnSpc>
                      <a:spcPct val="130000"/>
                    </a:lnSpc>
                    <a:spcBef>
                      <a:spcPct val="50000"/>
                    </a:spcBef>
                  </a:pPr>
                  <a:r>
                    <a:rPr lang="en-US" altLang="zh-CN" i="1">
                      <a:solidFill>
                        <a:srgbClr val="000000"/>
                      </a:solidFill>
                      <a:latin typeface="Times New Roman" pitchFamily="18" charset="0"/>
                    </a:rPr>
                    <a:t>T</a:t>
                  </a:r>
                  <a:r>
                    <a:rPr lang="en-US" altLang="zh-CN" i="1" baseline="-25000">
                      <a:solidFill>
                        <a:srgbClr val="000000"/>
                      </a:solidFill>
                      <a:latin typeface="Times New Roman" pitchFamily="18" charset="0"/>
                    </a:rPr>
                    <a:t>c</a:t>
                  </a:r>
                </a:p>
              </p:txBody>
            </p:sp>
            <p:sp>
              <p:nvSpPr>
                <p:cNvPr id="10256" name="Text Box 14"/>
                <p:cNvSpPr txBox="1">
                  <a:spLocks noChangeArrowheads="1"/>
                </p:cNvSpPr>
                <p:nvPr/>
              </p:nvSpPr>
              <p:spPr bwMode="auto">
                <a:xfrm>
                  <a:off x="2058" y="2132"/>
                  <a:ext cx="453" cy="22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0" tIns="0" rIns="0" bIns="0" anchorCtr="1">
                  <a:spAutoFit/>
                </a:bodyPr>
                <a:lstStyle>
                  <a:lvl1pPr indent="304800"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lnSpc>
                      <a:spcPct val="130000"/>
                    </a:lnSpc>
                    <a:spcBef>
                      <a:spcPct val="50000"/>
                    </a:spcBef>
                  </a:pPr>
                  <a:r>
                    <a:rPr lang="en-US" altLang="zh-CN" i="1">
                      <a:solidFill>
                        <a:srgbClr val="000000"/>
                      </a:solidFill>
                      <a:latin typeface="Times New Roman" pitchFamily="18" charset="0"/>
                    </a:rPr>
                    <a:t>T</a:t>
                  </a:r>
                  <a:r>
                    <a:rPr lang="en-US" altLang="zh-CN" i="1" baseline="-25000">
                      <a:solidFill>
                        <a:srgbClr val="000000"/>
                      </a:solidFill>
                      <a:latin typeface="Times New Roman" pitchFamily="18" charset="0"/>
                    </a:rPr>
                    <a:t>n</a:t>
                  </a:r>
                </a:p>
              </p:txBody>
            </p:sp>
            <p:sp>
              <p:nvSpPr>
                <p:cNvPr id="10257" name="Line 27"/>
                <p:cNvSpPr>
                  <a:spLocks noChangeShapeType="1"/>
                </p:cNvSpPr>
                <p:nvPr/>
              </p:nvSpPr>
              <p:spPr bwMode="auto">
                <a:xfrm flipH="1" flipV="1">
                  <a:off x="1633" y="2103"/>
                  <a:ext cx="652" cy="114"/>
                </a:xfrm>
                <a:prstGeom prst="line">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10258" name="Line 28"/>
                <p:cNvSpPr>
                  <a:spLocks noChangeShapeType="1"/>
                </p:cNvSpPr>
                <p:nvPr/>
              </p:nvSpPr>
              <p:spPr bwMode="auto">
                <a:xfrm>
                  <a:off x="1377" y="969"/>
                  <a:ext cx="851" cy="397"/>
                </a:xfrm>
                <a:prstGeom prst="line">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grpSp>
          <p:sp>
            <p:nvSpPr>
              <p:cNvPr id="10248" name="Text Box 41"/>
              <p:cNvSpPr txBox="1">
                <a:spLocks noChangeArrowheads="1"/>
              </p:cNvSpPr>
              <p:nvPr/>
            </p:nvSpPr>
            <p:spPr bwMode="auto">
              <a:xfrm>
                <a:off x="1548" y="516"/>
                <a:ext cx="482" cy="22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0" tIns="0" rIns="0" bIns="0" anchorCtr="1">
                <a:spAutoFit/>
              </a:bodyPr>
              <a:lstStyle>
                <a:lvl1pPr indent="304800"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lnSpc>
                    <a:spcPct val="130000"/>
                  </a:lnSpc>
                  <a:spcBef>
                    <a:spcPct val="50000"/>
                  </a:spcBef>
                </a:pPr>
                <a:r>
                  <a:rPr lang="zh-CN" altLang="en-US" b="1">
                    <a:solidFill>
                      <a:srgbClr val="000000"/>
                    </a:solidFill>
                    <a:latin typeface="Times New Roman" pitchFamily="18" charset="0"/>
                  </a:rPr>
                  <a:t>核</a:t>
                </a:r>
                <a:r>
                  <a:rPr lang="en-US" altLang="zh-CN" b="1" i="1">
                    <a:solidFill>
                      <a:srgbClr val="000000"/>
                    </a:solidFill>
                    <a:latin typeface="Times New Roman" pitchFamily="18" charset="0"/>
                  </a:rPr>
                  <a:t>N</a:t>
                </a:r>
              </a:p>
            </p:txBody>
          </p:sp>
          <p:sp>
            <p:nvSpPr>
              <p:cNvPr id="10249" name="Text Box 42"/>
              <p:cNvSpPr txBox="1">
                <a:spLocks noChangeArrowheads="1"/>
              </p:cNvSpPr>
              <p:nvPr/>
            </p:nvSpPr>
            <p:spPr bwMode="auto">
              <a:xfrm>
                <a:off x="1888" y="544"/>
                <a:ext cx="510" cy="22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0" tIns="0" rIns="0" bIns="0" anchorCtr="1">
                <a:spAutoFit/>
              </a:bodyPr>
              <a:lstStyle>
                <a:lvl1pPr indent="304800"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lnSpc>
                    <a:spcPct val="130000"/>
                  </a:lnSpc>
                  <a:spcBef>
                    <a:spcPct val="50000"/>
                  </a:spcBef>
                </a:pPr>
                <a:r>
                  <a:rPr lang="zh-CN" altLang="en-US" b="1">
                    <a:solidFill>
                      <a:srgbClr val="000000"/>
                    </a:solidFill>
                    <a:latin typeface="Times New Roman" pitchFamily="18" charset="0"/>
                  </a:rPr>
                  <a:t>浆</a:t>
                </a:r>
                <a:r>
                  <a:rPr lang="en-US" altLang="zh-CN" b="1" i="1">
                    <a:solidFill>
                      <a:srgbClr val="000000"/>
                    </a:solidFill>
                    <a:latin typeface="Times New Roman" pitchFamily="18" charset="0"/>
                  </a:rPr>
                  <a:t>C</a:t>
                </a: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242"/>
                                        </p:tgtEl>
                                        <p:attrNameLst>
                                          <p:attrName>style.visibility</p:attrName>
                                        </p:attrNameLst>
                                      </p:cBhvr>
                                      <p:to>
                                        <p:strVal val="visible"/>
                                      </p:to>
                                    </p:set>
                                    <p:animEffect transition="in" filter="fade">
                                      <p:cBhvr>
                                        <p:cTn id="7" dur="500"/>
                                        <p:tgtEl>
                                          <p:spTgt spid="102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lIns="0" tIns="0" rIns="0" bIns="0" anchor="ctr">
            <a:spAutoFit/>
          </a:bodyPr>
          <a:lstStyle/>
          <a:p>
            <a:endParaRPr lang="zh-CN" altLang="en-US"/>
          </a:p>
        </p:txBody>
      </p:sp>
      <p:grpSp>
        <p:nvGrpSpPr>
          <p:cNvPr id="100362" name="Group 10"/>
          <p:cNvGrpSpPr>
            <a:grpSpLocks/>
          </p:cNvGrpSpPr>
          <p:nvPr/>
        </p:nvGrpSpPr>
        <p:grpSpPr bwMode="auto">
          <a:xfrm>
            <a:off x="287338" y="2163763"/>
            <a:ext cx="8667750" cy="1524000"/>
            <a:chOff x="255" y="1786"/>
            <a:chExt cx="5460" cy="960"/>
          </a:xfrm>
        </p:grpSpPr>
        <p:sp>
          <p:nvSpPr>
            <p:cNvPr id="11272" name="Rectangle 4"/>
            <p:cNvSpPr>
              <a:spLocks noChangeArrowheads="1"/>
            </p:cNvSpPr>
            <p:nvPr/>
          </p:nvSpPr>
          <p:spPr bwMode="auto">
            <a:xfrm>
              <a:off x="255" y="1786"/>
              <a:ext cx="5460" cy="59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0" tIns="0" rIns="0" bIns="0" anchor="ctr">
              <a:spAutoFit/>
            </a:bodyPr>
            <a:lstStyle/>
            <a:p>
              <a:pPr>
                <a:lnSpc>
                  <a:spcPct val="130000"/>
                </a:lnSpc>
              </a:pPr>
              <a:r>
                <a:rPr lang="zh-CN" altLang="en-US" sz="2400" dirty="0"/>
                <a:t>例：对一个细胞抽取</a:t>
              </a:r>
              <a:r>
                <a:rPr lang="en-US" altLang="zh-CN" sz="2400" dirty="0"/>
                <a:t>33</a:t>
              </a:r>
              <a:r>
                <a:rPr lang="zh-CN" altLang="en-US" sz="2400" dirty="0"/>
                <a:t>个特征 ，建立一个</a:t>
              </a:r>
              <a:r>
                <a:rPr lang="en-US" altLang="zh-CN" sz="2400" dirty="0"/>
                <a:t>33</a:t>
              </a:r>
              <a:r>
                <a:rPr lang="zh-CN" altLang="en-US" sz="2400" dirty="0"/>
                <a:t>维的空间</a:t>
              </a:r>
              <a:r>
                <a:rPr lang="en-US" altLang="zh-CN" sz="2400" i="1" dirty="0"/>
                <a:t>X</a:t>
              </a:r>
              <a:r>
                <a:rPr lang="zh-CN" altLang="en-US" sz="2400" dirty="0"/>
                <a:t>，每个细胞可通过一个</a:t>
              </a:r>
              <a:r>
                <a:rPr lang="en-US" altLang="zh-CN" sz="2400" dirty="0"/>
                <a:t>33</a:t>
              </a:r>
              <a:r>
                <a:rPr lang="zh-CN" altLang="en-US" sz="2400" dirty="0"/>
                <a:t>维随机向量表示，记为：</a:t>
              </a:r>
            </a:p>
          </p:txBody>
        </p:sp>
        <p:graphicFrame>
          <p:nvGraphicFramePr>
            <p:cNvPr id="11273" name="Object 5"/>
            <p:cNvGraphicFramePr>
              <a:graphicFrameLocks noChangeAspect="1"/>
            </p:cNvGraphicFramePr>
            <p:nvPr/>
          </p:nvGraphicFramePr>
          <p:xfrm>
            <a:off x="1757" y="2443"/>
            <a:ext cx="1565" cy="303"/>
          </p:xfrm>
          <a:graphic>
            <a:graphicData uri="http://schemas.openxmlformats.org/presentationml/2006/ole">
              <mc:AlternateContent xmlns:mc="http://schemas.openxmlformats.org/markup-compatibility/2006">
                <mc:Choice xmlns:v="urn:schemas-microsoft-com:vml" Requires="v">
                  <p:oleObj spid="_x0000_s11304" name="公式" r:id="rId3" imgW="1231366" imgH="241195" progId="Equation.3">
                    <p:embed/>
                  </p:oleObj>
                </mc:Choice>
                <mc:Fallback>
                  <p:oleObj name="公式" r:id="rId3" imgW="1231366" imgH="241195"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57" y="2443"/>
                          <a:ext cx="1565" cy="30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oleObj>
                </mc:Fallback>
              </mc:AlternateContent>
            </a:graphicData>
          </a:graphic>
        </p:graphicFrame>
      </p:grpSp>
      <p:sp>
        <p:nvSpPr>
          <p:cNvPr id="100359" name="Rectangle 7"/>
          <p:cNvSpPr>
            <a:spLocks noChangeArrowheads="1"/>
          </p:cNvSpPr>
          <p:nvPr/>
        </p:nvSpPr>
        <p:spPr bwMode="auto">
          <a:xfrm>
            <a:off x="-214313" y="3675063"/>
            <a:ext cx="9272588" cy="94932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0" tIns="0" rIns="0" bIns="0" anchorCtr="1">
            <a:spAutoFit/>
          </a:bodyPr>
          <a:lstStyle/>
          <a:p>
            <a:pPr indent="304800">
              <a:lnSpc>
                <a:spcPct val="130000"/>
              </a:lnSpc>
            </a:pPr>
            <a:r>
              <a:rPr lang="en-US" altLang="zh-CN" sz="2400" dirty="0"/>
              <a:t>        </a:t>
            </a:r>
            <a:r>
              <a:rPr lang="zh-CN" altLang="en-US" sz="2400" dirty="0"/>
              <a:t>即把一个物理实体</a:t>
            </a:r>
            <a:r>
              <a:rPr lang="zh-CN" altLang="en-US" sz="2400" dirty="0">
                <a:latin typeface="宋体" pitchFamily="2" charset="-122"/>
              </a:rPr>
              <a:t>“</a:t>
            </a:r>
            <a:r>
              <a:rPr lang="zh-CN" altLang="en-US" sz="2400" dirty="0"/>
              <a:t>细胞</a:t>
            </a:r>
            <a:r>
              <a:rPr lang="zh-CN" altLang="en-US" sz="2400" dirty="0">
                <a:latin typeface="宋体" pitchFamily="2" charset="-122"/>
              </a:rPr>
              <a:t>”</a:t>
            </a:r>
            <a:r>
              <a:rPr lang="zh-CN" altLang="en-US" sz="2400" dirty="0"/>
              <a:t>变成了一个数学模型</a:t>
            </a:r>
            <a:r>
              <a:rPr lang="zh-CN" altLang="en-US" sz="2400" dirty="0">
                <a:latin typeface="宋体" pitchFamily="2" charset="-122"/>
              </a:rPr>
              <a:t>“</a:t>
            </a:r>
            <a:r>
              <a:rPr lang="en-US" altLang="zh-CN" sz="2400" dirty="0"/>
              <a:t>33</a:t>
            </a:r>
            <a:r>
              <a:rPr lang="zh-CN" altLang="en-US" sz="2400" dirty="0">
                <a:latin typeface="宋体" pitchFamily="2" charset="-122"/>
              </a:rPr>
              <a:t>维随机</a:t>
            </a:r>
          </a:p>
          <a:p>
            <a:pPr indent="304800">
              <a:lnSpc>
                <a:spcPct val="130000"/>
              </a:lnSpc>
            </a:pPr>
            <a:r>
              <a:rPr lang="zh-CN" altLang="en-US" sz="2400" dirty="0">
                <a:latin typeface="宋体" pitchFamily="2" charset="-122"/>
              </a:rPr>
              <a:t>向量”</a:t>
            </a:r>
            <a:r>
              <a:rPr lang="zh-CN" altLang="en-US" sz="2400" dirty="0"/>
              <a:t>，也即</a:t>
            </a:r>
            <a:r>
              <a:rPr lang="en-US" altLang="zh-CN" sz="2400" dirty="0"/>
              <a:t>33</a:t>
            </a:r>
            <a:r>
              <a:rPr lang="zh-CN" altLang="en-US" sz="2400" dirty="0"/>
              <a:t>维空间中的一点。</a:t>
            </a:r>
          </a:p>
        </p:txBody>
      </p:sp>
      <p:sp>
        <p:nvSpPr>
          <p:cNvPr id="11269" name="Rectangle 8"/>
          <p:cNvSpPr>
            <a:spLocks noChangeArrowheads="1"/>
          </p:cNvSpPr>
          <p:nvPr/>
        </p:nvSpPr>
        <p:spPr bwMode="auto">
          <a:xfrm>
            <a:off x="0" y="214313"/>
            <a:ext cx="7459663" cy="94932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0" tIns="0" rIns="0" bIns="0" anchorCtr="1">
            <a:spAutoFit/>
          </a:bodyPr>
          <a:lstStyle/>
          <a:p>
            <a:pPr indent="304800">
              <a:lnSpc>
                <a:spcPct val="130000"/>
              </a:lnSpc>
            </a:pPr>
            <a:r>
              <a:rPr lang="en-US" altLang="zh-CN" sz="2400" b="1"/>
              <a:t>3.  </a:t>
            </a:r>
            <a:r>
              <a:rPr lang="zh-CN" altLang="en-US" sz="2400" b="1"/>
              <a:t>细胞特征的抽取、选择和提取</a:t>
            </a:r>
          </a:p>
          <a:p>
            <a:pPr indent="304800">
              <a:lnSpc>
                <a:spcPct val="130000"/>
              </a:lnSpc>
            </a:pPr>
            <a:r>
              <a:rPr lang="zh-CN" altLang="en-US" sz="2400"/>
              <a:t>目的：为了建立各种特征的数学模型，以用于分类。</a:t>
            </a:r>
          </a:p>
        </p:txBody>
      </p:sp>
      <p:sp>
        <p:nvSpPr>
          <p:cNvPr id="100361" name="Rectangle 9"/>
          <p:cNvSpPr>
            <a:spLocks noChangeArrowheads="1"/>
          </p:cNvSpPr>
          <p:nvPr/>
        </p:nvSpPr>
        <p:spPr bwMode="auto">
          <a:xfrm>
            <a:off x="260350" y="1227138"/>
            <a:ext cx="8883650" cy="94932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0" tIns="0" rIns="0" bIns="0" anchorCtr="1">
            <a:spAutoFit/>
          </a:bodyPr>
          <a:lstStyle/>
          <a:p>
            <a:pPr indent="304800">
              <a:lnSpc>
                <a:spcPct val="130000"/>
              </a:lnSpc>
            </a:pPr>
            <a:r>
              <a:rPr lang="en-US" altLang="zh-CN" sz="2400"/>
              <a:t>     ① </a:t>
            </a:r>
            <a:r>
              <a:rPr lang="zh-CN" altLang="en-US" sz="2400"/>
              <a:t>抽取特征 ：原始采集数据，第一手资料，特征数据量大。是特征选择和提取的依据。</a:t>
            </a:r>
          </a:p>
        </p:txBody>
      </p:sp>
      <p:sp>
        <p:nvSpPr>
          <p:cNvPr id="100363" name="Rectangle 11"/>
          <p:cNvSpPr>
            <a:spLocks noChangeArrowheads="1"/>
          </p:cNvSpPr>
          <p:nvPr/>
        </p:nvSpPr>
        <p:spPr bwMode="auto">
          <a:xfrm>
            <a:off x="242888" y="4730750"/>
            <a:ext cx="8901112" cy="189865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square" lIns="0" tIns="0" rIns="0" bIns="0" anchorCtr="1">
            <a:spAutoFit/>
          </a:bodyPr>
          <a:lstStyle/>
          <a:p>
            <a:pPr indent="304800">
              <a:lnSpc>
                <a:spcPct val="130000"/>
              </a:lnSpc>
            </a:pPr>
            <a:r>
              <a:rPr lang="en-US" altLang="zh-CN" sz="2400" dirty="0"/>
              <a:t>    ② </a:t>
            </a:r>
            <a:r>
              <a:rPr lang="zh-CN" altLang="en-US" sz="2400" dirty="0"/>
              <a:t>特征选择：在原始特征基础上</a:t>
            </a:r>
            <a:r>
              <a:rPr lang="zh-CN" altLang="en-US" sz="2400" dirty="0">
                <a:solidFill>
                  <a:srgbClr val="FF0000"/>
                </a:solidFill>
              </a:rPr>
              <a:t>选择</a:t>
            </a:r>
            <a:r>
              <a:rPr lang="zh-CN" altLang="en-US" sz="2400" dirty="0"/>
              <a:t>一些主要特征作为判别用的特征。</a:t>
            </a:r>
          </a:p>
          <a:p>
            <a:pPr indent="304800">
              <a:lnSpc>
                <a:spcPct val="130000"/>
              </a:lnSpc>
            </a:pPr>
            <a:r>
              <a:rPr lang="zh-CN" altLang="en-US" sz="2400" dirty="0"/>
              <a:t>    ③ 特征提取：采用某种</a:t>
            </a:r>
            <a:r>
              <a:rPr lang="zh-CN" altLang="en-US" sz="2400" dirty="0">
                <a:solidFill>
                  <a:srgbClr val="FF0000"/>
                </a:solidFill>
              </a:rPr>
              <a:t>变换</a:t>
            </a:r>
            <a:r>
              <a:rPr lang="zh-CN" altLang="en-US" sz="2400" dirty="0"/>
              <a:t>技术，得出数目上比原来少的综合特征作为分类用，称为特征维数压缩，习惯上亦称特征提取。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100361">
                                            <p:txEl>
                                              <p:pRg st="0" end="0"/>
                                            </p:txEl>
                                          </p:spTgt>
                                        </p:tgtEl>
                                        <p:attrNameLst>
                                          <p:attrName>style.visibility</p:attrName>
                                        </p:attrNameLst>
                                      </p:cBhvr>
                                      <p:to>
                                        <p:strVal val="visible"/>
                                      </p:to>
                                    </p:set>
                                    <p:animEffect transition="in" filter="fade">
                                      <p:cBhvr>
                                        <p:cTn id="7" dur="500"/>
                                        <p:tgtEl>
                                          <p:spTgt spid="10036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0362"/>
                                        </p:tgtEl>
                                        <p:attrNameLst>
                                          <p:attrName>style.visibility</p:attrName>
                                        </p:attrNameLst>
                                      </p:cBhvr>
                                      <p:to>
                                        <p:strVal val="visible"/>
                                      </p:to>
                                    </p:set>
                                    <p:animEffect transition="in" filter="fade">
                                      <p:cBhvr>
                                        <p:cTn id="12" dur="500"/>
                                        <p:tgtEl>
                                          <p:spTgt spid="100362"/>
                                        </p:tgtEl>
                                      </p:cBhvr>
                                    </p:animEffect>
                                  </p:childTnLst>
                                </p:cTn>
                              </p:par>
                              <p:par>
                                <p:cTn id="13" presetID="10" presetClass="entr" presetSubtype="0" fill="hold" nodeType="withEffect">
                                  <p:stCondLst>
                                    <p:cond delay="0"/>
                                  </p:stCondLst>
                                  <p:childTnLst>
                                    <p:set>
                                      <p:cBhvr>
                                        <p:cTn id="14" dur="1" fill="hold">
                                          <p:stCondLst>
                                            <p:cond delay="0"/>
                                          </p:stCondLst>
                                        </p:cTn>
                                        <p:tgtEl>
                                          <p:spTgt spid="100359">
                                            <p:txEl>
                                              <p:pRg st="0" end="0"/>
                                            </p:txEl>
                                          </p:spTgt>
                                        </p:tgtEl>
                                        <p:attrNameLst>
                                          <p:attrName>style.visibility</p:attrName>
                                        </p:attrNameLst>
                                      </p:cBhvr>
                                      <p:to>
                                        <p:strVal val="visible"/>
                                      </p:to>
                                    </p:set>
                                    <p:animEffect transition="in" filter="fade">
                                      <p:cBhvr>
                                        <p:cTn id="15" dur="500"/>
                                        <p:tgtEl>
                                          <p:spTgt spid="100359">
                                            <p:txEl>
                                              <p:pRg st="0" end="0"/>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100359">
                                            <p:txEl>
                                              <p:pRg st="1" end="1"/>
                                            </p:txEl>
                                          </p:spTgt>
                                        </p:tgtEl>
                                        <p:attrNameLst>
                                          <p:attrName>style.visibility</p:attrName>
                                        </p:attrNameLst>
                                      </p:cBhvr>
                                      <p:to>
                                        <p:strVal val="visible"/>
                                      </p:to>
                                    </p:set>
                                    <p:animEffect transition="in" filter="fade">
                                      <p:cBhvr>
                                        <p:cTn id="18" dur="500"/>
                                        <p:tgtEl>
                                          <p:spTgt spid="100359">
                                            <p:txEl>
                                              <p:pRg st="1" end="1"/>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0" presetClass="entr" presetSubtype="0" fill="hold" nodeType="clickEffect">
                                  <p:stCondLst>
                                    <p:cond delay="0"/>
                                  </p:stCondLst>
                                  <p:childTnLst>
                                    <p:set>
                                      <p:cBhvr>
                                        <p:cTn id="22" dur="1" fill="hold">
                                          <p:stCondLst>
                                            <p:cond delay="0"/>
                                          </p:stCondLst>
                                        </p:cTn>
                                        <p:tgtEl>
                                          <p:spTgt spid="100363">
                                            <p:txEl>
                                              <p:pRg st="0" end="0"/>
                                            </p:txEl>
                                          </p:spTgt>
                                        </p:tgtEl>
                                        <p:attrNameLst>
                                          <p:attrName>style.visibility</p:attrName>
                                        </p:attrNameLst>
                                      </p:cBhvr>
                                      <p:to>
                                        <p:strVal val="visible"/>
                                      </p:to>
                                    </p:set>
                                    <p:animEffect transition="in" filter="fade">
                                      <p:cBhvr>
                                        <p:cTn id="23" dur="500"/>
                                        <p:tgtEl>
                                          <p:spTgt spid="100363">
                                            <p:txEl>
                                              <p:pRg st="0" end="0"/>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100363">
                                            <p:txEl>
                                              <p:pRg st="1" end="1"/>
                                            </p:txEl>
                                          </p:spTgt>
                                        </p:tgtEl>
                                        <p:attrNameLst>
                                          <p:attrName>style.visibility</p:attrName>
                                        </p:attrNameLst>
                                      </p:cBhvr>
                                      <p:to>
                                        <p:strVal val="visible"/>
                                      </p:to>
                                    </p:set>
                                    <p:animEffect transition="in" filter="fade">
                                      <p:cBhvr>
                                        <p:cTn id="28" dur="500"/>
                                        <p:tgtEl>
                                          <p:spTgt spid="10036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9"/>
          <p:cNvSpPr>
            <a:spLocks noChangeArrowheads="1"/>
          </p:cNvSpPr>
          <p:nvPr/>
        </p:nvSpPr>
        <p:spPr bwMode="auto">
          <a:xfrm>
            <a:off x="341313" y="506853"/>
            <a:ext cx="8802687" cy="480131"/>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0" tIns="0" rIns="0" bIns="0" anchor="ctr">
            <a:spAutoFit/>
          </a:bodyPr>
          <a:lstStyle/>
          <a:p>
            <a:pPr>
              <a:lnSpc>
                <a:spcPct val="130000"/>
              </a:lnSpc>
            </a:pPr>
            <a:r>
              <a:rPr lang="zh-CN" altLang="en-US" sz="2400" dirty="0">
                <a:cs typeface="Arial" pitchFamily="34" charset="0"/>
              </a:rPr>
              <a:t>例：有五个特征                        ，</a:t>
            </a:r>
            <a:r>
              <a:rPr lang="zh-CN" altLang="en-US" sz="2400" dirty="0"/>
              <a:t>以及变换</a:t>
            </a:r>
            <a:r>
              <a:rPr lang="en-US" altLang="zh-CN" sz="2400" i="1" dirty="0"/>
              <a:t>f</a:t>
            </a:r>
            <a:r>
              <a:rPr lang="en-US" altLang="zh-CN" sz="2400" dirty="0"/>
              <a:t>(</a:t>
            </a:r>
            <a:r>
              <a:rPr lang="en-US" altLang="en-US" sz="2400" dirty="0"/>
              <a:t>·</a:t>
            </a:r>
            <a:r>
              <a:rPr lang="en-US" altLang="zh-CN" sz="2400" dirty="0"/>
              <a:t>)</a:t>
            </a:r>
            <a:r>
              <a:rPr lang="zh-CN" altLang="en-US" sz="2400" i="1" dirty="0"/>
              <a:t>、</a:t>
            </a:r>
            <a:r>
              <a:rPr lang="en-US" altLang="zh-CN" sz="2400" i="1" dirty="0"/>
              <a:t>g</a:t>
            </a:r>
            <a:r>
              <a:rPr lang="en-US" altLang="zh-CN" sz="2400" dirty="0"/>
              <a:t>(</a:t>
            </a:r>
            <a:r>
              <a:rPr lang="en-US" altLang="en-US" sz="2400" dirty="0"/>
              <a:t>·</a:t>
            </a:r>
            <a:r>
              <a:rPr lang="en-US" altLang="zh-CN" sz="2400" dirty="0"/>
              <a:t>) ,</a:t>
            </a:r>
            <a:r>
              <a:rPr lang="zh-CN" altLang="en-US" sz="2400" dirty="0"/>
              <a:t>则可有：</a:t>
            </a:r>
          </a:p>
        </p:txBody>
      </p:sp>
      <p:graphicFrame>
        <p:nvGraphicFramePr>
          <p:cNvPr id="12291" name="Object 8"/>
          <p:cNvGraphicFramePr>
            <a:graphicFrameLocks noChangeAspect="1"/>
          </p:cNvGraphicFramePr>
          <p:nvPr>
            <p:extLst>
              <p:ext uri="{D42A27DB-BD31-4B8C-83A1-F6EECF244321}">
                <p14:modId xmlns:p14="http://schemas.microsoft.com/office/powerpoint/2010/main" val="1975988157"/>
              </p:ext>
            </p:extLst>
          </p:nvPr>
        </p:nvGraphicFramePr>
        <p:xfrm>
          <a:off x="2409992" y="571500"/>
          <a:ext cx="2123908" cy="336583"/>
        </p:xfrm>
        <a:graphic>
          <a:graphicData uri="http://schemas.openxmlformats.org/presentationml/2006/ole">
            <mc:AlternateContent xmlns:mc="http://schemas.openxmlformats.org/markup-compatibility/2006">
              <mc:Choice xmlns:v="urn:schemas-microsoft-com:vml" Requires="v">
                <p:oleObj spid="_x0000_s12415" name="公式" r:id="rId3" imgW="1458179" imgH="349963" progId="Equation.3">
                  <p:embed/>
                </p:oleObj>
              </mc:Choice>
              <mc:Fallback>
                <p:oleObj name="公式" r:id="rId3" imgW="1458179" imgH="349963" progId="Equation.3">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09992" y="571500"/>
                        <a:ext cx="2123908" cy="33658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oleObj>
              </mc:Fallback>
            </mc:AlternateContent>
          </a:graphicData>
        </a:graphic>
      </p:graphicFrame>
      <p:graphicFrame>
        <p:nvGraphicFramePr>
          <p:cNvPr id="12292" name="Object 7"/>
          <p:cNvGraphicFramePr>
            <a:graphicFrameLocks noChangeAspect="1"/>
          </p:cNvGraphicFramePr>
          <p:nvPr/>
        </p:nvGraphicFramePr>
        <p:xfrm>
          <a:off x="1095375" y="1185863"/>
          <a:ext cx="6919913" cy="488950"/>
        </p:xfrm>
        <a:graphic>
          <a:graphicData uri="http://schemas.openxmlformats.org/presentationml/2006/ole">
            <mc:AlternateContent xmlns:mc="http://schemas.openxmlformats.org/markup-compatibility/2006">
              <mc:Choice xmlns:v="urn:schemas-microsoft-com:vml" Requires="v">
                <p:oleObj spid="_x0000_s12416" name="公式" r:id="rId5" imgW="3225800" imgH="228600" progId="Equation.3">
                  <p:embed/>
                </p:oleObj>
              </mc:Choice>
              <mc:Fallback>
                <p:oleObj name="公式" r:id="rId5" imgW="3225800" imgH="228600"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95375" y="1185863"/>
                        <a:ext cx="6919913" cy="4889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oleObj>
              </mc:Fallback>
            </mc:AlternateContent>
          </a:graphicData>
        </a:graphic>
      </p:graphicFrame>
      <p:grpSp>
        <p:nvGrpSpPr>
          <p:cNvPr id="12293" name="Group 21"/>
          <p:cNvGrpSpPr>
            <a:grpSpLocks/>
          </p:cNvGrpSpPr>
          <p:nvPr/>
        </p:nvGrpSpPr>
        <p:grpSpPr bwMode="auto">
          <a:xfrm>
            <a:off x="457200" y="1752600"/>
            <a:ext cx="6859588" cy="1452562"/>
            <a:chOff x="63" y="849"/>
            <a:chExt cx="4321" cy="915"/>
          </a:xfrm>
        </p:grpSpPr>
        <p:sp>
          <p:nvSpPr>
            <p:cNvPr id="12298" name="Rectangle 11"/>
            <p:cNvSpPr>
              <a:spLocks noChangeArrowheads="1"/>
            </p:cNvSpPr>
            <p:nvPr/>
          </p:nvSpPr>
          <p:spPr bwMode="auto">
            <a:xfrm>
              <a:off x="63" y="849"/>
              <a:ext cx="3218" cy="897"/>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lIns="0" tIns="0" rIns="0" bIns="0" anchor="ctr">
              <a:spAutoFit/>
            </a:bodyPr>
            <a:lstStyle/>
            <a:p>
              <a:pPr>
                <a:lnSpc>
                  <a:spcPct val="130000"/>
                </a:lnSpc>
              </a:pPr>
              <a:r>
                <a:rPr lang="zh-CN" altLang="en-US" sz="2400" dirty="0">
                  <a:cs typeface="Times New Roman" pitchFamily="18" charset="0"/>
                </a:rPr>
                <a:t>结果：</a:t>
              </a:r>
            </a:p>
            <a:p>
              <a:pPr>
                <a:lnSpc>
                  <a:spcPct val="130000"/>
                </a:lnSpc>
              </a:pPr>
              <a:r>
                <a:rPr lang="zh-CN" altLang="en-US" sz="2400" dirty="0">
                  <a:cs typeface="Times New Roman" pitchFamily="18" charset="0"/>
                </a:rPr>
                <a:t>            </a:t>
              </a:r>
              <a:r>
                <a:rPr lang="en-US" altLang="zh-CN" sz="2400" i="1" dirty="0">
                  <a:cs typeface="Times New Roman" pitchFamily="18" charset="0"/>
                </a:rPr>
                <a:t>X </a:t>
              </a:r>
              <a:r>
                <a:rPr lang="zh-CN" altLang="en-US" sz="2400" dirty="0">
                  <a:cs typeface="Arial" pitchFamily="34" charset="0"/>
                </a:rPr>
                <a:t>空间中的向量                         </a:t>
              </a:r>
            </a:p>
            <a:p>
              <a:pPr>
                <a:lnSpc>
                  <a:spcPct val="130000"/>
                </a:lnSpc>
              </a:pPr>
              <a:r>
                <a:rPr lang="zh-CN" altLang="en-US" sz="2400" dirty="0">
                  <a:cs typeface="Arial" pitchFamily="34" charset="0"/>
                </a:rPr>
                <a:t>          </a:t>
              </a:r>
              <a:r>
                <a:rPr lang="zh-CN" altLang="en-US" sz="2400" dirty="0"/>
                <a:t>变成 </a:t>
              </a:r>
              <a:r>
                <a:rPr lang="en-US" altLang="zh-CN" sz="2400" i="1" dirty="0"/>
                <a:t>Y </a:t>
              </a:r>
              <a:r>
                <a:rPr lang="zh-CN" altLang="en-US" sz="2400" dirty="0"/>
                <a:t>空间的向量</a:t>
              </a:r>
            </a:p>
          </p:txBody>
        </p:sp>
        <p:graphicFrame>
          <p:nvGraphicFramePr>
            <p:cNvPr id="12299" name="Object 6"/>
            <p:cNvGraphicFramePr>
              <a:graphicFrameLocks noChangeAspect="1"/>
            </p:cNvGraphicFramePr>
            <p:nvPr>
              <p:extLst>
                <p:ext uri="{D42A27DB-BD31-4B8C-83A1-F6EECF244321}">
                  <p14:modId xmlns:p14="http://schemas.microsoft.com/office/powerpoint/2010/main" val="2672637598"/>
                </p:ext>
              </p:extLst>
            </p:nvPr>
          </p:nvGraphicFramePr>
          <p:xfrm>
            <a:off x="2631" y="1137"/>
            <a:ext cx="1753" cy="304"/>
          </p:xfrm>
          <a:graphic>
            <a:graphicData uri="http://schemas.openxmlformats.org/presentationml/2006/ole">
              <mc:AlternateContent xmlns:mc="http://schemas.openxmlformats.org/markup-compatibility/2006">
                <mc:Choice xmlns:v="urn:schemas-microsoft-com:vml" Requires="v">
                  <p:oleObj spid="_x0000_s12417" name="公式" r:id="rId7" imgW="1371600" imgH="241300" progId="Equation.3">
                    <p:embed/>
                  </p:oleObj>
                </mc:Choice>
                <mc:Fallback>
                  <p:oleObj name="公式" r:id="rId7" imgW="1371600" imgH="241300" progId="Equation.3">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631" y="1137"/>
                          <a:ext cx="1753" cy="30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oleObj>
                </mc:Fallback>
              </mc:AlternateContent>
            </a:graphicData>
          </a:graphic>
        </p:graphicFrame>
        <p:graphicFrame>
          <p:nvGraphicFramePr>
            <p:cNvPr id="12300" name="Object 5"/>
            <p:cNvGraphicFramePr>
              <a:graphicFrameLocks noChangeAspect="1"/>
            </p:cNvGraphicFramePr>
            <p:nvPr>
              <p:extLst>
                <p:ext uri="{D42A27DB-BD31-4B8C-83A1-F6EECF244321}">
                  <p14:modId xmlns:p14="http://schemas.microsoft.com/office/powerpoint/2010/main" val="1346279443"/>
                </p:ext>
              </p:extLst>
            </p:nvPr>
          </p:nvGraphicFramePr>
          <p:xfrm>
            <a:off x="2967" y="1476"/>
            <a:ext cx="1222" cy="288"/>
          </p:xfrm>
          <a:graphic>
            <a:graphicData uri="http://schemas.openxmlformats.org/presentationml/2006/ole">
              <mc:AlternateContent xmlns:mc="http://schemas.openxmlformats.org/markup-compatibility/2006">
                <mc:Choice xmlns:v="urn:schemas-microsoft-com:vml" Requires="v">
                  <p:oleObj spid="_x0000_s12418" name="公式" r:id="rId9" imgW="787400" imgH="228600" progId="Equation.3">
                    <p:embed/>
                  </p:oleObj>
                </mc:Choice>
                <mc:Fallback>
                  <p:oleObj name="公式" r:id="rId9" imgW="787400" imgH="228600" progId="Equation.3">
                    <p:embed/>
                    <p:pic>
                      <p:nvPicPr>
                        <p:cNvPr id="0"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967" y="1476"/>
                          <a:ext cx="1222"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oleObj>
                </mc:Fallback>
              </mc:AlternateContent>
            </a:graphicData>
          </a:graphic>
        </p:graphicFrame>
      </p:grpSp>
      <p:sp>
        <p:nvSpPr>
          <p:cNvPr id="12294" name="Rectangle 13"/>
          <p:cNvSpPr>
            <a:spLocks noChangeArrowheads="1"/>
          </p:cNvSpPr>
          <p:nvPr/>
        </p:nvSpPr>
        <p:spPr bwMode="auto">
          <a:xfrm>
            <a:off x="412750" y="3363913"/>
            <a:ext cx="3962400" cy="36512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lIns="0" tIns="0" rIns="0" bIns="0" anchor="ctr">
            <a:spAutoFit/>
          </a:bodyPr>
          <a:lstStyle/>
          <a:p>
            <a:r>
              <a:rPr lang="zh-CN" altLang="en-US" sz="2400">
                <a:cs typeface="Arial" pitchFamily="34" charset="0"/>
              </a:rPr>
              <a:t>即：特征向</a:t>
            </a:r>
            <a:r>
              <a:rPr lang="zh-CN" altLang="en-US" sz="2400">
                <a:cs typeface="Times New Roman" pitchFamily="18" charset="0"/>
              </a:rPr>
              <a:t>量由</a:t>
            </a:r>
            <a:r>
              <a:rPr lang="en-US" altLang="zh-CN" sz="2400">
                <a:cs typeface="Times New Roman" pitchFamily="18" charset="0"/>
              </a:rPr>
              <a:t>5</a:t>
            </a:r>
            <a:r>
              <a:rPr lang="zh-CN" altLang="en-US" sz="2400">
                <a:cs typeface="Times New Roman" pitchFamily="18" charset="0"/>
              </a:rPr>
              <a:t>维降为</a:t>
            </a:r>
            <a:r>
              <a:rPr lang="en-US" altLang="zh-CN" sz="2400">
                <a:cs typeface="Times New Roman" pitchFamily="18" charset="0"/>
              </a:rPr>
              <a:t>2</a:t>
            </a:r>
            <a:r>
              <a:rPr lang="zh-CN" altLang="en-US" sz="2400">
                <a:cs typeface="Times New Roman" pitchFamily="18" charset="0"/>
              </a:rPr>
              <a:t>维。</a:t>
            </a:r>
            <a:endParaRPr lang="zh-CN" altLang="en-US" sz="2400"/>
          </a:p>
        </p:txBody>
      </p:sp>
      <p:sp>
        <p:nvSpPr>
          <p:cNvPr id="99345" name="Rectangle 17"/>
          <p:cNvSpPr>
            <a:spLocks noChangeArrowheads="1"/>
          </p:cNvSpPr>
          <p:nvPr/>
        </p:nvSpPr>
        <p:spPr bwMode="auto">
          <a:xfrm>
            <a:off x="465138" y="4125913"/>
            <a:ext cx="2384425" cy="36512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0" tIns="0" rIns="0" bIns="0" anchor="ctr">
            <a:spAutoFit/>
          </a:bodyPr>
          <a:lstStyle/>
          <a:p>
            <a:r>
              <a:rPr lang="en-US" altLang="zh-CN" sz="2400" b="1"/>
              <a:t>4.  </a:t>
            </a:r>
            <a:r>
              <a:rPr lang="zh-CN" altLang="en-US" sz="2400" b="1"/>
              <a:t>判别分类</a:t>
            </a:r>
          </a:p>
        </p:txBody>
      </p:sp>
      <p:sp>
        <p:nvSpPr>
          <p:cNvPr id="99346" name="Rectangle 18"/>
          <p:cNvSpPr>
            <a:spLocks noChangeArrowheads="1"/>
          </p:cNvSpPr>
          <p:nvPr/>
        </p:nvSpPr>
        <p:spPr bwMode="auto">
          <a:xfrm>
            <a:off x="-15875" y="4625975"/>
            <a:ext cx="6686550" cy="94932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0" tIns="0" rIns="0" bIns="0" anchor="ctr">
            <a:spAutoFit/>
          </a:bodyPr>
          <a:lstStyle/>
          <a:p>
            <a:pPr indent="304800">
              <a:lnSpc>
                <a:spcPct val="130000"/>
              </a:lnSpc>
            </a:pPr>
            <a:r>
              <a:rPr lang="zh-CN" altLang="en-US" sz="2400"/>
              <a:t>（</a:t>
            </a:r>
            <a:r>
              <a:rPr lang="en-US" altLang="zh-CN" sz="2400"/>
              <a:t>1</a:t>
            </a:r>
            <a:r>
              <a:rPr lang="zh-CN" altLang="en-US" sz="2400"/>
              <a:t>）气管细胞</a:t>
            </a:r>
            <a:r>
              <a:rPr lang="en-US" altLang="zh-CN" sz="2400"/>
              <a:t>97</a:t>
            </a:r>
            <a:r>
              <a:rPr lang="zh-CN" altLang="en-US" sz="2400"/>
              <a:t>个，识别错误率为</a:t>
            </a:r>
            <a:r>
              <a:rPr lang="en-US" altLang="zh-CN" sz="2400"/>
              <a:t>7.2% </a:t>
            </a:r>
            <a:r>
              <a:rPr lang="zh-CN" altLang="en-US" sz="2400"/>
              <a:t>。</a:t>
            </a:r>
          </a:p>
          <a:p>
            <a:pPr indent="304800">
              <a:lnSpc>
                <a:spcPct val="130000"/>
              </a:lnSpc>
            </a:pPr>
            <a:r>
              <a:rPr lang="zh-CN" altLang="en-US" sz="2400"/>
              <a:t>（</a:t>
            </a:r>
            <a:r>
              <a:rPr lang="en-US" altLang="zh-CN" sz="2400"/>
              <a:t>2</a:t>
            </a:r>
            <a:r>
              <a:rPr lang="zh-CN" altLang="en-US" sz="2400"/>
              <a:t>）肺细胞</a:t>
            </a:r>
            <a:r>
              <a:rPr lang="en-US" altLang="zh-CN" sz="2400"/>
              <a:t>166</a:t>
            </a:r>
            <a:r>
              <a:rPr lang="zh-CN" altLang="en-US" sz="2400"/>
              <a:t>个，识别错误率为</a:t>
            </a:r>
            <a:r>
              <a:rPr lang="en-US" altLang="zh-CN" sz="2400"/>
              <a:t>18% </a:t>
            </a:r>
            <a:r>
              <a:rPr lang="zh-CN" altLang="en-US" sz="2400"/>
              <a:t>。</a:t>
            </a:r>
          </a:p>
        </p:txBody>
      </p:sp>
      <p:sp>
        <p:nvSpPr>
          <p:cNvPr id="99347" name="Rectangle 19"/>
          <p:cNvSpPr>
            <a:spLocks noChangeArrowheads="1"/>
          </p:cNvSpPr>
          <p:nvPr/>
        </p:nvSpPr>
        <p:spPr bwMode="auto">
          <a:xfrm>
            <a:off x="487363" y="5975350"/>
            <a:ext cx="7956550" cy="36512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0" tIns="0" rIns="0" bIns="0" anchor="ctr">
            <a:spAutoFit/>
          </a:bodyPr>
          <a:lstStyle/>
          <a:p>
            <a:r>
              <a:rPr lang="zh-CN" altLang="en-US" sz="2400"/>
              <a:t>判别的好坏通过错误率给出，不同错误的代价和风险不同。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99345">
                                            <p:txEl>
                                              <p:pRg st="0" end="0"/>
                                            </p:txEl>
                                          </p:spTgt>
                                        </p:tgtEl>
                                        <p:attrNameLst>
                                          <p:attrName>style.visibility</p:attrName>
                                        </p:attrNameLst>
                                      </p:cBhvr>
                                      <p:to>
                                        <p:strVal val="visible"/>
                                      </p:to>
                                    </p:set>
                                    <p:animEffect transition="in" filter="fade">
                                      <p:cBhvr>
                                        <p:cTn id="7" dur="500"/>
                                        <p:tgtEl>
                                          <p:spTgt spid="99345">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99346">
                                            <p:txEl>
                                              <p:pRg st="0" end="0"/>
                                            </p:txEl>
                                          </p:spTgt>
                                        </p:tgtEl>
                                        <p:attrNameLst>
                                          <p:attrName>style.visibility</p:attrName>
                                        </p:attrNameLst>
                                      </p:cBhvr>
                                      <p:to>
                                        <p:strVal val="visible"/>
                                      </p:to>
                                    </p:set>
                                    <p:animEffect transition="in" filter="fade">
                                      <p:cBhvr>
                                        <p:cTn id="10" dur="500"/>
                                        <p:tgtEl>
                                          <p:spTgt spid="99346">
                                            <p:txEl>
                                              <p:pRg st="0" end="0"/>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99346">
                                            <p:txEl>
                                              <p:pRg st="1" end="1"/>
                                            </p:txEl>
                                          </p:spTgt>
                                        </p:tgtEl>
                                        <p:attrNameLst>
                                          <p:attrName>style.visibility</p:attrName>
                                        </p:attrNameLst>
                                      </p:cBhvr>
                                      <p:to>
                                        <p:strVal val="visible"/>
                                      </p:to>
                                    </p:set>
                                    <p:animEffect transition="in" filter="fade">
                                      <p:cBhvr>
                                        <p:cTn id="13" dur="500"/>
                                        <p:tgtEl>
                                          <p:spTgt spid="99346">
                                            <p:txEl>
                                              <p:pRg st="1" end="1"/>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99347">
                                            <p:txEl>
                                              <p:pRg st="0" end="0"/>
                                            </p:txEl>
                                          </p:spTgt>
                                        </p:tgtEl>
                                        <p:attrNameLst>
                                          <p:attrName>style.visibility</p:attrName>
                                        </p:attrNameLst>
                                      </p:cBhvr>
                                      <p:to>
                                        <p:strVal val="visible"/>
                                      </p:to>
                                    </p:set>
                                    <p:animEffect transition="in" filter="fade">
                                      <p:cBhvr>
                                        <p:cTn id="16" dur="500"/>
                                        <p:tgtEl>
                                          <p:spTgt spid="9934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吉祥如意">
  <a:themeElements>
    <a:clrScheme name="吉祥如意 1">
      <a:dk1>
        <a:srgbClr val="000000"/>
      </a:dk1>
      <a:lt1>
        <a:srgbClr val="FFFFFF"/>
      </a:lt1>
      <a:dk2>
        <a:srgbClr val="E40000"/>
      </a:dk2>
      <a:lt2>
        <a:srgbClr val="DDDDDD"/>
      </a:lt2>
      <a:accent1>
        <a:srgbClr val="E1F4FF"/>
      </a:accent1>
      <a:accent2>
        <a:srgbClr val="FFE2C5"/>
      </a:accent2>
      <a:accent3>
        <a:srgbClr val="FFFFFF"/>
      </a:accent3>
      <a:accent4>
        <a:srgbClr val="000000"/>
      </a:accent4>
      <a:accent5>
        <a:srgbClr val="EEF8FF"/>
      </a:accent5>
      <a:accent6>
        <a:srgbClr val="E7CDB2"/>
      </a:accent6>
      <a:hlink>
        <a:srgbClr val="0066CC"/>
      </a:hlink>
      <a:folHlink>
        <a:srgbClr val="9F9FBF"/>
      </a:folHlink>
    </a:clrScheme>
    <a:fontScheme name="吉祥如意">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吉祥如意 1">
        <a:dk1>
          <a:srgbClr val="000000"/>
        </a:dk1>
        <a:lt1>
          <a:srgbClr val="FFFFFF"/>
        </a:lt1>
        <a:dk2>
          <a:srgbClr val="E40000"/>
        </a:dk2>
        <a:lt2>
          <a:srgbClr val="DDDDDD"/>
        </a:lt2>
        <a:accent1>
          <a:srgbClr val="E1F4FF"/>
        </a:accent1>
        <a:accent2>
          <a:srgbClr val="FFE2C5"/>
        </a:accent2>
        <a:accent3>
          <a:srgbClr val="FFFFFF"/>
        </a:accent3>
        <a:accent4>
          <a:srgbClr val="000000"/>
        </a:accent4>
        <a:accent5>
          <a:srgbClr val="EEF8FF"/>
        </a:accent5>
        <a:accent6>
          <a:srgbClr val="E7CDB2"/>
        </a:accent6>
        <a:hlink>
          <a:srgbClr val="0066CC"/>
        </a:hlink>
        <a:folHlink>
          <a:srgbClr val="9F9FBF"/>
        </a:folHlink>
      </a:clrScheme>
      <a:clrMap bg1="lt1" tx1="dk1" bg2="lt2" tx2="dk2" accent1="accent1" accent2="accent2" accent3="accent3" accent4="accent4" accent5="accent5" accent6="accent6" hlink="hlink" folHlink="folHlink"/>
    </a:extraClrScheme>
    <a:extraClrScheme>
      <a:clrScheme name="吉祥如意 2">
        <a:dk1>
          <a:srgbClr val="59582D"/>
        </a:dk1>
        <a:lt1>
          <a:srgbClr val="EAEAEA"/>
        </a:lt1>
        <a:dk2>
          <a:srgbClr val="666699"/>
        </a:dk2>
        <a:lt2>
          <a:srgbClr val="D9D9D9"/>
        </a:lt2>
        <a:accent1>
          <a:srgbClr val="CCECFF"/>
        </a:accent1>
        <a:accent2>
          <a:srgbClr val="B2D2C7"/>
        </a:accent2>
        <a:accent3>
          <a:srgbClr val="F3F3F3"/>
        </a:accent3>
        <a:accent4>
          <a:srgbClr val="4B4A25"/>
        </a:accent4>
        <a:accent5>
          <a:srgbClr val="E2F4FF"/>
        </a:accent5>
        <a:accent6>
          <a:srgbClr val="A1BEB4"/>
        </a:accent6>
        <a:hlink>
          <a:srgbClr val="993366"/>
        </a:hlink>
        <a:folHlink>
          <a:srgbClr val="92B9E0"/>
        </a:folHlink>
      </a:clrScheme>
      <a:clrMap bg1="lt1" tx1="dk1" bg2="lt2" tx2="dk2" accent1="accent1" accent2="accent2" accent3="accent3" accent4="accent4" accent5="accent5" accent6="accent6" hlink="hlink" folHlink="folHlink"/>
    </a:extraClrScheme>
    <a:extraClrScheme>
      <a:clrScheme name="吉祥如意 3">
        <a:dk1>
          <a:srgbClr val="000099"/>
        </a:dk1>
        <a:lt1>
          <a:srgbClr val="FFFFCC"/>
        </a:lt1>
        <a:dk2>
          <a:srgbClr val="004000"/>
        </a:dk2>
        <a:lt2>
          <a:srgbClr val="FFD9B3"/>
        </a:lt2>
        <a:accent1>
          <a:srgbClr val="FFD9D9"/>
        </a:accent1>
        <a:accent2>
          <a:srgbClr val="DDDDDD"/>
        </a:accent2>
        <a:accent3>
          <a:srgbClr val="FFFFE2"/>
        </a:accent3>
        <a:accent4>
          <a:srgbClr val="000082"/>
        </a:accent4>
        <a:accent5>
          <a:srgbClr val="FFE9E9"/>
        </a:accent5>
        <a:accent6>
          <a:srgbClr val="C8C8C8"/>
        </a:accent6>
        <a:hlink>
          <a:srgbClr val="FF0000"/>
        </a:hlink>
        <a:folHlink>
          <a:srgbClr val="FFAB57"/>
        </a:folHlink>
      </a:clrScheme>
      <a:clrMap bg1="lt1" tx1="dk1" bg2="lt2" tx2="dk2" accent1="accent1" accent2="accent2" accent3="accent3" accent4="accent4" accent5="accent5" accent6="accent6" hlink="hlink" folHlink="folHlink"/>
    </a:extraClrScheme>
    <a:extraClrScheme>
      <a:clrScheme name="吉祥如意 4">
        <a:dk1>
          <a:srgbClr val="000000"/>
        </a:dk1>
        <a:lt1>
          <a:srgbClr val="DCE8E2"/>
        </a:lt1>
        <a:dk2>
          <a:srgbClr val="0033CC"/>
        </a:dk2>
        <a:lt2>
          <a:srgbClr val="C4C4D8"/>
        </a:lt2>
        <a:accent1>
          <a:srgbClr val="FFFFFF"/>
        </a:accent1>
        <a:accent2>
          <a:srgbClr val="A9CFB1"/>
        </a:accent2>
        <a:accent3>
          <a:srgbClr val="EBF2EE"/>
        </a:accent3>
        <a:accent4>
          <a:srgbClr val="000000"/>
        </a:accent4>
        <a:accent5>
          <a:srgbClr val="FFFFFF"/>
        </a:accent5>
        <a:accent6>
          <a:srgbClr val="99BBA0"/>
        </a:accent6>
        <a:hlink>
          <a:srgbClr val="CC3300"/>
        </a:hlink>
        <a:folHlink>
          <a:srgbClr val="666699"/>
        </a:folHlink>
      </a:clrScheme>
      <a:clrMap bg1="lt1" tx1="dk1" bg2="lt2" tx2="dk2" accent1="accent1" accent2="accent2" accent3="accent3" accent4="accent4" accent5="accent5" accent6="accent6" hlink="hlink" folHlink="folHlink"/>
    </a:extraClrScheme>
    <a:extraClrScheme>
      <a:clrScheme name="吉祥如意 5">
        <a:dk1>
          <a:srgbClr val="606090"/>
        </a:dk1>
        <a:lt1>
          <a:srgbClr val="E5FFFF"/>
        </a:lt1>
        <a:dk2>
          <a:srgbClr val="0000CC"/>
        </a:dk2>
        <a:lt2>
          <a:srgbClr val="91DAFF"/>
        </a:lt2>
        <a:accent1>
          <a:srgbClr val="EAEAEA"/>
        </a:accent1>
        <a:accent2>
          <a:srgbClr val="FFE2C5"/>
        </a:accent2>
        <a:accent3>
          <a:srgbClr val="F0FFFF"/>
        </a:accent3>
        <a:accent4>
          <a:srgbClr val="51517A"/>
        </a:accent4>
        <a:accent5>
          <a:srgbClr val="F3F3F3"/>
        </a:accent5>
        <a:accent6>
          <a:srgbClr val="E7CDB2"/>
        </a:accent6>
        <a:hlink>
          <a:srgbClr val="000000"/>
        </a:hlink>
        <a:folHlink>
          <a:srgbClr val="3DB77A"/>
        </a:folHlink>
      </a:clrScheme>
      <a:clrMap bg1="lt1" tx1="dk1" bg2="lt2" tx2="dk2" accent1="accent1" accent2="accent2" accent3="accent3" accent4="accent4" accent5="accent5" accent6="accent6" hlink="hlink" folHlink="folHlink"/>
    </a:extraClrScheme>
    <a:extraClrScheme>
      <a:clrScheme name="吉祥如意 6">
        <a:dk1>
          <a:srgbClr val="CC0066"/>
        </a:dk1>
        <a:lt1>
          <a:srgbClr val="FFDDBB"/>
        </a:lt1>
        <a:dk2>
          <a:srgbClr val="000000"/>
        </a:dk2>
        <a:lt2>
          <a:srgbClr val="C0C0C0"/>
        </a:lt2>
        <a:accent1>
          <a:srgbClr val="FFFFCC"/>
        </a:accent1>
        <a:accent2>
          <a:srgbClr val="FFFFFF"/>
        </a:accent2>
        <a:accent3>
          <a:srgbClr val="FFEBDA"/>
        </a:accent3>
        <a:accent4>
          <a:srgbClr val="AE0056"/>
        </a:accent4>
        <a:accent5>
          <a:srgbClr val="FFFFE2"/>
        </a:accent5>
        <a:accent6>
          <a:srgbClr val="E7E7E7"/>
        </a:accent6>
        <a:hlink>
          <a:srgbClr val="0066CC"/>
        </a:hlink>
        <a:folHlink>
          <a:srgbClr val="8EB37D"/>
        </a:folHlink>
      </a:clrScheme>
      <a:clrMap bg1="lt1" tx1="dk1" bg2="lt2" tx2="dk2" accent1="accent1" accent2="accent2" accent3="accent3" accent4="accent4" accent5="accent5" accent6="accent6" hlink="hlink" folHlink="folHlink"/>
    </a:extraClrScheme>
    <a:extraClrScheme>
      <a:clrScheme name="吉祥如意 7">
        <a:dk1>
          <a:srgbClr val="B60000"/>
        </a:dk1>
        <a:lt1>
          <a:srgbClr val="FFFF99"/>
        </a:lt1>
        <a:dk2>
          <a:srgbClr val="800000"/>
        </a:dk2>
        <a:lt2>
          <a:srgbClr val="FFFFFF"/>
        </a:lt2>
        <a:accent1>
          <a:srgbClr val="9888A4"/>
        </a:accent1>
        <a:accent2>
          <a:srgbClr val="A9335D"/>
        </a:accent2>
        <a:accent3>
          <a:srgbClr val="C0AAAA"/>
        </a:accent3>
        <a:accent4>
          <a:srgbClr val="DADA82"/>
        </a:accent4>
        <a:accent5>
          <a:srgbClr val="CAC3CF"/>
        </a:accent5>
        <a:accent6>
          <a:srgbClr val="992D53"/>
        </a:accent6>
        <a:hlink>
          <a:srgbClr val="CCECFF"/>
        </a:hlink>
        <a:folHlink>
          <a:srgbClr val="FF6600"/>
        </a:folHlink>
      </a:clrScheme>
      <a:clrMap bg1="dk2" tx1="lt1" bg2="dk1" tx2="lt2" accent1="accent1" accent2="accent2" accent3="accent3" accent4="accent4" accent5="accent5" accent6="accent6" hlink="hlink" folHlink="folHlink"/>
    </a:extraClrScheme>
    <a:extraClrScheme>
      <a:clrScheme name="吉祥如意 8">
        <a:dk1>
          <a:srgbClr val="808080"/>
        </a:dk1>
        <a:lt1>
          <a:srgbClr val="FFFFFF"/>
        </a:lt1>
        <a:dk2>
          <a:srgbClr val="1C1C1C"/>
        </a:dk2>
        <a:lt2>
          <a:srgbClr val="FFFF66"/>
        </a:lt2>
        <a:accent1>
          <a:srgbClr val="9898BA"/>
        </a:accent1>
        <a:accent2>
          <a:srgbClr val="777777"/>
        </a:accent2>
        <a:accent3>
          <a:srgbClr val="ABABAB"/>
        </a:accent3>
        <a:accent4>
          <a:srgbClr val="DADADA"/>
        </a:accent4>
        <a:accent5>
          <a:srgbClr val="CACAD9"/>
        </a:accent5>
        <a:accent6>
          <a:srgbClr val="6B6B6B"/>
        </a:accent6>
        <a:hlink>
          <a:srgbClr val="CCFF99"/>
        </a:hlink>
        <a:folHlink>
          <a:srgbClr val="E4360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CDESIGNN</Template>
  <TotalTime>818</TotalTime>
  <Words>2290</Words>
  <Application>Microsoft Office PowerPoint</Application>
  <PresentationFormat>全屏显示(4:3)</PresentationFormat>
  <Paragraphs>338</Paragraphs>
  <Slides>37</Slides>
  <Notes>13</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1</vt:i4>
      </vt:variant>
      <vt:variant>
        <vt:lpstr>幻灯片标题</vt:lpstr>
      </vt:variant>
      <vt:variant>
        <vt:i4>37</vt:i4>
      </vt:variant>
    </vt:vector>
  </HeadingPairs>
  <TitlesOfParts>
    <vt:vector size="46" baseType="lpstr">
      <vt:lpstr>TimesNewRoman</vt:lpstr>
      <vt:lpstr>TimesNewRoman,Italic</vt:lpstr>
      <vt:lpstr>宋体</vt:lpstr>
      <vt:lpstr>Arial</vt:lpstr>
      <vt:lpstr>Times New Roman</vt:lpstr>
      <vt:lpstr>Wingdings</vt:lpstr>
      <vt:lpstr>Wingdings 2</vt:lpstr>
      <vt:lpstr>吉祥如意</vt:lpstr>
      <vt:lpstr>公式</vt:lpstr>
      <vt:lpstr> 模式识别(Pattern Recognition)</vt:lpstr>
      <vt:lpstr>1.1 什么是模式识别？</vt:lpstr>
      <vt:lpstr>机器与人类识别事物原理的比较</vt:lpstr>
      <vt:lpstr>为什么要研究模式识别</vt:lpstr>
      <vt:lpstr>PowerPoint 演示文稿</vt:lpstr>
      <vt:lpstr>PowerPoint 演示文稿</vt:lpstr>
      <vt:lpstr>PowerPoint 演示文稿</vt:lpstr>
      <vt:lpstr>PowerPoint 演示文稿</vt:lpstr>
      <vt:lpstr>PowerPoint 演示文稿</vt:lpstr>
      <vt:lpstr>PowerPoint 演示文稿</vt:lpstr>
      <vt:lpstr>模式识别过程实例2</vt:lpstr>
      <vt:lpstr>识别过程</vt:lpstr>
      <vt:lpstr>识别过程</vt:lpstr>
      <vt:lpstr>鲈鱼和鲑鱼的识别过程</vt:lpstr>
      <vt:lpstr>从长度进行分类</vt:lpstr>
      <vt:lpstr>从光泽度进行分类</vt:lpstr>
      <vt:lpstr>判决模型1</vt:lpstr>
      <vt:lpstr>判决模型2</vt:lpstr>
      <vt:lpstr>判决模型3</vt:lpstr>
      <vt:lpstr>PowerPoint 演示文稿</vt:lpstr>
      <vt:lpstr>PowerPoint 演示文稿</vt:lpstr>
      <vt:lpstr>模式识别系统组成单元</vt:lpstr>
      <vt:lpstr>模式识别系统组成单元</vt:lpstr>
      <vt:lpstr>模式识别系统的分类1</vt:lpstr>
      <vt:lpstr>PowerPoint 演示文稿</vt:lpstr>
      <vt:lpstr>PowerPoint 演示文稿</vt:lpstr>
      <vt:lpstr>PowerPoint 演示文稿</vt:lpstr>
      <vt:lpstr>PowerPoint 演示文稿</vt:lpstr>
      <vt:lpstr>教材/参考文献</vt:lpstr>
      <vt:lpstr>PowerPoint 演示文稿</vt:lpstr>
      <vt:lpstr>PowerPoint 演示文稿</vt:lpstr>
      <vt:lpstr>本门课程的主要内容</vt:lpstr>
      <vt:lpstr>PowerPoint 演示文稿</vt:lpstr>
      <vt:lpstr>预备知识</vt:lpstr>
      <vt:lpstr>课程安排</vt:lpstr>
      <vt:lpstr>QQ群</vt:lpstr>
      <vt:lpstr>谢谢！</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zyqin</dc:creator>
  <cp:lastModifiedBy>zy qin</cp:lastModifiedBy>
  <cp:revision>102</cp:revision>
  <cp:lastPrinted>1601-01-01T00:00:00Z</cp:lastPrinted>
  <dcterms:created xsi:type="dcterms:W3CDTF">1601-01-01T00:00:00Z</dcterms:created>
  <dcterms:modified xsi:type="dcterms:W3CDTF">2020-10-09T03:11:10Z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