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7"/>
  </p:notesMasterIdLst>
  <p:handoutMasterIdLst>
    <p:handoutMasterId r:id="rId18"/>
  </p:handoutMasterIdLst>
  <p:sldIdLst>
    <p:sldId id="305" r:id="rId2"/>
    <p:sldId id="306" r:id="rId3"/>
    <p:sldId id="307" r:id="rId4"/>
    <p:sldId id="308" r:id="rId5"/>
    <p:sldId id="309" r:id="rId6"/>
    <p:sldId id="310" r:id="rId7"/>
    <p:sldId id="311" r:id="rId8"/>
    <p:sldId id="312" r:id="rId9"/>
    <p:sldId id="313" r:id="rId10"/>
    <p:sldId id="317" r:id="rId11"/>
    <p:sldId id="314" r:id="rId12"/>
    <p:sldId id="315" r:id="rId13"/>
    <p:sldId id="316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689760-3EDF-466B-9281-7B1B99B8A422}" v="5" dt="2023-06-27T05:48:40.2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90467" autoAdjust="0"/>
  </p:normalViewPr>
  <p:slideViewPr>
    <p:cSldViewPr snapToGrid="0">
      <p:cViewPr varScale="1">
        <p:scale>
          <a:sx n="74" d="100"/>
          <a:sy n="74" d="100"/>
        </p:scale>
        <p:origin x="97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upad1522@outlook.com" userId="d869b188e863fe68" providerId="LiveId" clId="{B6689760-3EDF-466B-9281-7B1B99B8A422}"/>
    <pc:docChg chg="undo custSel addSld modSld sldOrd">
      <pc:chgData name="drupad1522@outlook.com" userId="d869b188e863fe68" providerId="LiveId" clId="{B6689760-3EDF-466B-9281-7B1B99B8A422}" dt="2023-06-27T05:53:45.747" v="156" actId="2711"/>
      <pc:docMkLst>
        <pc:docMk/>
      </pc:docMkLst>
      <pc:sldChg chg="modSp mod">
        <pc:chgData name="drupad1522@outlook.com" userId="d869b188e863fe68" providerId="LiveId" clId="{B6689760-3EDF-466B-9281-7B1B99B8A422}" dt="2023-06-27T05:51:30.453" v="131" actId="20577"/>
        <pc:sldMkLst>
          <pc:docMk/>
          <pc:sldMk cId="791355990" sldId="306"/>
        </pc:sldMkLst>
        <pc:spChg chg="mod">
          <ac:chgData name="drupad1522@outlook.com" userId="d869b188e863fe68" providerId="LiveId" clId="{B6689760-3EDF-466B-9281-7B1B99B8A422}" dt="2023-06-27T05:51:30.453" v="131" actId="20577"/>
          <ac:spMkLst>
            <pc:docMk/>
            <pc:sldMk cId="791355990" sldId="306"/>
            <ac:spMk id="3" creationId="{00000000-0000-0000-0000-000000000000}"/>
          </ac:spMkLst>
        </pc:spChg>
      </pc:sldChg>
      <pc:sldChg chg="modSp mod">
        <pc:chgData name="drupad1522@outlook.com" userId="d869b188e863fe68" providerId="LiveId" clId="{B6689760-3EDF-466B-9281-7B1B99B8A422}" dt="2023-06-27T05:41:08.833" v="18" actId="20577"/>
        <pc:sldMkLst>
          <pc:docMk/>
          <pc:sldMk cId="1180357082" sldId="309"/>
        </pc:sldMkLst>
        <pc:spChg chg="mod">
          <ac:chgData name="drupad1522@outlook.com" userId="d869b188e863fe68" providerId="LiveId" clId="{B6689760-3EDF-466B-9281-7B1B99B8A422}" dt="2023-06-27T05:41:08.833" v="18" actId="20577"/>
          <ac:spMkLst>
            <pc:docMk/>
            <pc:sldMk cId="1180357082" sldId="309"/>
            <ac:spMk id="2" creationId="{00000000-0000-0000-0000-000000000000}"/>
          </ac:spMkLst>
        </pc:spChg>
      </pc:sldChg>
      <pc:sldChg chg="modSp mod ord">
        <pc:chgData name="drupad1522@outlook.com" userId="d869b188e863fe68" providerId="LiveId" clId="{B6689760-3EDF-466B-9281-7B1B99B8A422}" dt="2023-06-27T05:51:58.826" v="137" actId="255"/>
        <pc:sldMkLst>
          <pc:docMk/>
          <pc:sldMk cId="3418962666" sldId="310"/>
        </pc:sldMkLst>
        <pc:spChg chg="mod">
          <ac:chgData name="drupad1522@outlook.com" userId="d869b188e863fe68" providerId="LiveId" clId="{B6689760-3EDF-466B-9281-7B1B99B8A422}" dt="2023-06-27T05:51:58.826" v="137" actId="255"/>
          <ac:spMkLst>
            <pc:docMk/>
            <pc:sldMk cId="3418962666" sldId="310"/>
            <ac:spMk id="3" creationId="{00000000-0000-0000-0000-000000000000}"/>
          </ac:spMkLst>
        </pc:spChg>
      </pc:sldChg>
      <pc:sldChg chg="modSp new mod">
        <pc:chgData name="drupad1522@outlook.com" userId="d869b188e863fe68" providerId="LiveId" clId="{B6689760-3EDF-466B-9281-7B1B99B8A422}" dt="2023-06-27T05:53:34.557" v="154" actId="2711"/>
        <pc:sldMkLst>
          <pc:docMk/>
          <pc:sldMk cId="230664866" sldId="312"/>
        </pc:sldMkLst>
        <pc:spChg chg="mod">
          <ac:chgData name="drupad1522@outlook.com" userId="d869b188e863fe68" providerId="LiveId" clId="{B6689760-3EDF-466B-9281-7B1B99B8A422}" dt="2023-06-27T05:53:34.557" v="154" actId="2711"/>
          <ac:spMkLst>
            <pc:docMk/>
            <pc:sldMk cId="230664866" sldId="312"/>
            <ac:spMk id="2" creationId="{9D96DF07-C0B0-89E4-4A73-B4B896644D38}"/>
          </ac:spMkLst>
        </pc:spChg>
        <pc:spChg chg="mod">
          <ac:chgData name="drupad1522@outlook.com" userId="d869b188e863fe68" providerId="LiveId" clId="{B6689760-3EDF-466B-9281-7B1B99B8A422}" dt="2023-06-27T05:53:08.319" v="149" actId="2711"/>
          <ac:spMkLst>
            <pc:docMk/>
            <pc:sldMk cId="230664866" sldId="312"/>
            <ac:spMk id="3" creationId="{FC17E871-0251-1E14-5704-C68A442766AD}"/>
          </ac:spMkLst>
        </pc:spChg>
      </pc:sldChg>
      <pc:sldChg chg="addSp delSp modSp new mod">
        <pc:chgData name="drupad1522@outlook.com" userId="d869b188e863fe68" providerId="LiveId" clId="{B6689760-3EDF-466B-9281-7B1B99B8A422}" dt="2023-06-27T05:53:22.892" v="152" actId="123"/>
        <pc:sldMkLst>
          <pc:docMk/>
          <pc:sldMk cId="3947672850" sldId="313"/>
        </pc:sldMkLst>
        <pc:spChg chg="del mod">
          <ac:chgData name="drupad1522@outlook.com" userId="d869b188e863fe68" providerId="LiveId" clId="{B6689760-3EDF-466B-9281-7B1B99B8A422}" dt="2023-06-27T05:50:46.681" v="103" actId="478"/>
          <ac:spMkLst>
            <pc:docMk/>
            <pc:sldMk cId="3947672850" sldId="313"/>
            <ac:spMk id="2" creationId="{FD3D5FBE-4B5B-6B0D-434E-3A62FA3FF4FF}"/>
          </ac:spMkLst>
        </pc:spChg>
        <pc:spChg chg="mod">
          <ac:chgData name="drupad1522@outlook.com" userId="d869b188e863fe68" providerId="LiveId" clId="{B6689760-3EDF-466B-9281-7B1B99B8A422}" dt="2023-06-27T05:53:22.892" v="152" actId="123"/>
          <ac:spMkLst>
            <pc:docMk/>
            <pc:sldMk cId="3947672850" sldId="313"/>
            <ac:spMk id="3" creationId="{EB4D536E-119C-D6F6-F20E-F6A6C97239E2}"/>
          </ac:spMkLst>
        </pc:spChg>
        <pc:spChg chg="add del mod">
          <ac:chgData name="drupad1522@outlook.com" userId="d869b188e863fe68" providerId="LiveId" clId="{B6689760-3EDF-466B-9281-7B1B99B8A422}" dt="2023-06-27T05:50:49.768" v="104" actId="478"/>
          <ac:spMkLst>
            <pc:docMk/>
            <pc:sldMk cId="3947672850" sldId="313"/>
            <ac:spMk id="7" creationId="{09B74601-04D2-87EA-EB29-23182637B064}"/>
          </ac:spMkLst>
        </pc:spChg>
      </pc:sldChg>
      <pc:sldChg chg="addSp delSp modSp new mod">
        <pc:chgData name="drupad1522@outlook.com" userId="d869b188e863fe68" providerId="LiveId" clId="{B6689760-3EDF-466B-9281-7B1B99B8A422}" dt="2023-06-27T05:53:45.747" v="156" actId="2711"/>
        <pc:sldMkLst>
          <pc:docMk/>
          <pc:sldMk cId="605601808" sldId="314"/>
        </pc:sldMkLst>
        <pc:spChg chg="mod">
          <ac:chgData name="drupad1522@outlook.com" userId="d869b188e863fe68" providerId="LiveId" clId="{B6689760-3EDF-466B-9281-7B1B99B8A422}" dt="2023-06-27T05:53:45.747" v="156" actId="2711"/>
          <ac:spMkLst>
            <pc:docMk/>
            <pc:sldMk cId="605601808" sldId="314"/>
            <ac:spMk id="2" creationId="{A77E1C27-6FFB-D300-67D9-6414F6BA26FA}"/>
          </ac:spMkLst>
        </pc:spChg>
        <pc:spChg chg="del">
          <ac:chgData name="drupad1522@outlook.com" userId="d869b188e863fe68" providerId="LiveId" clId="{B6689760-3EDF-466B-9281-7B1B99B8A422}" dt="2023-06-27T05:47:22.911" v="87" actId="931"/>
          <ac:spMkLst>
            <pc:docMk/>
            <pc:sldMk cId="605601808" sldId="314"/>
            <ac:spMk id="3" creationId="{7BB50381-A328-1680-961B-001668B0ABB9}"/>
          </ac:spMkLst>
        </pc:spChg>
        <pc:picChg chg="add mod">
          <ac:chgData name="drupad1522@outlook.com" userId="d869b188e863fe68" providerId="LiveId" clId="{B6689760-3EDF-466B-9281-7B1B99B8A422}" dt="2023-06-27T05:47:22.911" v="87" actId="931"/>
          <ac:picMkLst>
            <pc:docMk/>
            <pc:sldMk cId="605601808" sldId="314"/>
            <ac:picMk id="7" creationId="{76B31262-CAA6-6614-99B5-84C47CF910DA}"/>
          </ac:picMkLst>
        </pc:picChg>
      </pc:sldChg>
      <pc:sldChg chg="addSp delSp modSp new mod">
        <pc:chgData name="drupad1522@outlook.com" userId="d869b188e863fe68" providerId="LiveId" clId="{B6689760-3EDF-466B-9281-7B1B99B8A422}" dt="2023-06-27T05:50:13.978" v="101" actId="478"/>
        <pc:sldMkLst>
          <pc:docMk/>
          <pc:sldMk cId="131385764" sldId="315"/>
        </pc:sldMkLst>
        <pc:spChg chg="del mod">
          <ac:chgData name="drupad1522@outlook.com" userId="d869b188e863fe68" providerId="LiveId" clId="{B6689760-3EDF-466B-9281-7B1B99B8A422}" dt="2023-06-27T05:50:13.978" v="101" actId="478"/>
          <ac:spMkLst>
            <pc:docMk/>
            <pc:sldMk cId="131385764" sldId="315"/>
            <ac:spMk id="2" creationId="{D5A9A747-9EA7-2167-A24B-88E0DE715E9F}"/>
          </ac:spMkLst>
        </pc:spChg>
        <pc:spChg chg="del">
          <ac:chgData name="drupad1522@outlook.com" userId="d869b188e863fe68" providerId="LiveId" clId="{B6689760-3EDF-466B-9281-7B1B99B8A422}" dt="2023-06-27T05:47:39.420" v="88" actId="931"/>
          <ac:spMkLst>
            <pc:docMk/>
            <pc:sldMk cId="131385764" sldId="315"/>
            <ac:spMk id="3" creationId="{C45984CE-5CE3-1A87-19C8-9B55054655F4}"/>
          </ac:spMkLst>
        </pc:spChg>
        <pc:spChg chg="add del mod">
          <ac:chgData name="drupad1522@outlook.com" userId="d869b188e863fe68" providerId="LiveId" clId="{B6689760-3EDF-466B-9281-7B1B99B8A422}" dt="2023-06-27T05:48:01.053" v="90" actId="931"/>
          <ac:spMkLst>
            <pc:docMk/>
            <pc:sldMk cId="131385764" sldId="315"/>
            <ac:spMk id="9" creationId="{AD4D8421-494A-6381-A25C-F322EC3F3FD9}"/>
          </ac:spMkLst>
        </pc:spChg>
        <pc:picChg chg="add del mod">
          <ac:chgData name="drupad1522@outlook.com" userId="d869b188e863fe68" providerId="LiveId" clId="{B6689760-3EDF-466B-9281-7B1B99B8A422}" dt="2023-06-27T05:47:47.910" v="89" actId="478"/>
          <ac:picMkLst>
            <pc:docMk/>
            <pc:sldMk cId="131385764" sldId="315"/>
            <ac:picMk id="7" creationId="{EA6C1E84-0533-809E-3DDB-F11EDE2A32CE}"/>
          </ac:picMkLst>
        </pc:picChg>
        <pc:picChg chg="add mod">
          <ac:chgData name="drupad1522@outlook.com" userId="d869b188e863fe68" providerId="LiveId" clId="{B6689760-3EDF-466B-9281-7B1B99B8A422}" dt="2023-06-27T05:48:01.053" v="90" actId="931"/>
          <ac:picMkLst>
            <pc:docMk/>
            <pc:sldMk cId="131385764" sldId="315"/>
            <ac:picMk id="11" creationId="{3BB1585F-997B-9EA0-D09C-66C88C338EBA}"/>
          </ac:picMkLst>
        </pc:picChg>
        <pc:picChg chg="add del mod">
          <ac:chgData name="drupad1522@outlook.com" userId="d869b188e863fe68" providerId="LiveId" clId="{B6689760-3EDF-466B-9281-7B1B99B8A422}" dt="2023-06-27T05:48:29.550" v="92" actId="478"/>
          <ac:picMkLst>
            <pc:docMk/>
            <pc:sldMk cId="131385764" sldId="315"/>
            <ac:picMk id="13" creationId="{4F140143-E6D2-D600-5E5A-0BBC77F2511E}"/>
          </ac:picMkLst>
        </pc:picChg>
      </pc:sldChg>
      <pc:sldChg chg="addSp delSp modSp new mod">
        <pc:chgData name="drupad1522@outlook.com" userId="d869b188e863fe68" providerId="LiveId" clId="{B6689760-3EDF-466B-9281-7B1B99B8A422}" dt="2023-06-27T05:50:21.350" v="102" actId="478"/>
        <pc:sldMkLst>
          <pc:docMk/>
          <pc:sldMk cId="279005073" sldId="316"/>
        </pc:sldMkLst>
        <pc:spChg chg="del">
          <ac:chgData name="drupad1522@outlook.com" userId="d869b188e863fe68" providerId="LiveId" clId="{B6689760-3EDF-466B-9281-7B1B99B8A422}" dt="2023-06-27T05:50:21.350" v="102" actId="478"/>
          <ac:spMkLst>
            <pc:docMk/>
            <pc:sldMk cId="279005073" sldId="316"/>
            <ac:spMk id="2" creationId="{EC594AEE-6528-DFE0-5165-7137974933FC}"/>
          </ac:spMkLst>
        </pc:spChg>
        <pc:spChg chg="del">
          <ac:chgData name="drupad1522@outlook.com" userId="d869b188e863fe68" providerId="LiveId" clId="{B6689760-3EDF-466B-9281-7B1B99B8A422}" dt="2023-06-27T05:48:40.232" v="94" actId="931"/>
          <ac:spMkLst>
            <pc:docMk/>
            <pc:sldMk cId="279005073" sldId="316"/>
            <ac:spMk id="3" creationId="{8A1335C6-7F94-DB8E-6509-A8DEB1952C2F}"/>
          </ac:spMkLst>
        </pc:spChg>
        <pc:picChg chg="add mod">
          <ac:chgData name="drupad1522@outlook.com" userId="d869b188e863fe68" providerId="LiveId" clId="{B6689760-3EDF-466B-9281-7B1B99B8A422}" dt="2023-06-27T05:48:40.232" v="94" actId="931"/>
          <ac:picMkLst>
            <pc:docMk/>
            <pc:sldMk cId="279005073" sldId="316"/>
            <ac:picMk id="7" creationId="{F45EC17B-3556-2EE0-86B5-C9A4EA277665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932BB7-F5DE-4EE5-833F-55036D27CFD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project title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D76750-8861-48A6-9EE9-67903424994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559636-0DD8-4897-9DF5-CA3697DF74F6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AFF6E7-5EEA-4BE3-89C7-7C0C1BF482D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Dept. of CS&amp;E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E82CC2-CA80-465F-965D-522691DFC60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00429-F00B-4A9C-9D5C-3A97F9C635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864738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project title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BD89CD-5DFC-4165-AE2B-D44B20A53E22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Dept. of CS&amp;E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DEC4A6-C81A-410B-918F-8F26DAD5E5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4247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project title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Dept. of CS&amp;E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DEC4A6-C81A-410B-918F-8F26DAD5E5B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16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0038-A430-4372-BD7A-B3116080596B}" type="datetime1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CS&amp;E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9FAA-A79D-4139-A62A-052439DE2CD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389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B262-B398-4DA4-AE4C-CEF1DB63663B}" type="datetime1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CS&amp;E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9FAA-A79D-4139-A62A-052439DE2C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40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F17F7-FA96-400D-95FC-D7F4AAA90C42}" type="datetime1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CS&amp;E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9FAA-A79D-4139-A62A-052439DE2C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7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523E3-9FA4-49B5-A56D-12E2218F382C}" type="datetime1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CS&amp;E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9FAA-A79D-4139-A62A-052439DE2C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97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B28F-BFAB-4049-85E2-E99AB0B4A15A}" type="datetime1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CS&amp;E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9FAA-A79D-4139-A62A-052439DE2CD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098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A4A4-7DAD-4FD4-B67A-CFEDF5ABE19A}" type="datetime1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CS&amp;E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9FAA-A79D-4139-A62A-052439DE2C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413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BE586-DDF6-42F8-991A-64F073C68010}" type="datetime1">
              <a:rPr lang="en-US" smtClean="0"/>
              <a:t>6/27/2023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CS&amp;E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9FAA-A79D-4139-A62A-052439DE2C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012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F5145-A657-4E2B-8247-9C0FD90E2F5F}" type="datetime1">
              <a:rPr lang="en-US" smtClean="0"/>
              <a:t>6/27/2023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CS&amp;E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9FAA-A79D-4139-A62A-052439DE2C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07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88DDF-B588-434A-B43A-6E674DABFDFA}" type="datetime1">
              <a:rPr lang="en-US" smtClean="0"/>
              <a:t>6/27/2023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Dept. of CS&amp;E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9FAA-A79D-4139-A62A-052439DE2C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8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2B949EA-E272-4EB5-AA9E-A72D0B8096B9}" type="datetime1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Dept. of CS&amp;E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8B9FAA-A79D-4139-A62A-052439DE2C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211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EEEE-57C5-42FA-847B-DA95236C264F}" type="datetime1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CS&amp;E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9FAA-A79D-4139-A62A-052439DE2C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61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A4A059C-1A5D-414A-A3DB-A0F207A1E71F}" type="datetime1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Dept. of CS&amp;E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8B9FAA-A79D-4139-A62A-052439DE2CD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51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6D4F51-9283-4931-BF45-B893D4EB3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17" y="103696"/>
            <a:ext cx="1677971" cy="15377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7417AB-F59E-429E-9144-B1CF007A99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117" t="9873" r="4712" b="15518"/>
          <a:stretch/>
        </p:blipFill>
        <p:spPr>
          <a:xfrm>
            <a:off x="5264330" y="151774"/>
            <a:ext cx="1889884" cy="14744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E25F3F-6FE2-45D9-B154-71E54C7887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4301" y="136526"/>
            <a:ext cx="1579001" cy="15049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6FFF35-B11F-424F-8994-F5776361F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620" y="1862748"/>
            <a:ext cx="10599656" cy="1146176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7030A0"/>
                </a:solidFill>
                <a:latin typeface="Algerian" panose="04020705040A02060702" pitchFamily="82" charset="0"/>
                <a:ea typeface="Cambria" panose="02040503050406030204" pitchFamily="18" charset="0"/>
                <a:cs typeface="Times New Roman" panose="02020603050405020304" pitchFamily="18" charset="0"/>
              </a:rPr>
              <a:t>FERRIS WHEEL</a:t>
            </a:r>
            <a:endParaRPr lang="en-IN" sz="4000" dirty="0">
              <a:solidFill>
                <a:srgbClr val="7030A0"/>
              </a:solidFill>
              <a:latin typeface="Algerian" panose="04020705040A02060702" pitchFamily="82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24357-A30F-4A84-9E33-199C1D960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622" y="3268597"/>
            <a:ext cx="5523551" cy="890395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Mr. Drupad S</a:t>
            </a:r>
            <a:r>
              <a:rPr lang="en-US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	(4MN20CS015) 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Mr. Syed Zeeshan</a:t>
            </a:r>
            <a:r>
              <a:rPr lang="en-US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(4MN20CS050)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EA5A6-8889-4CD8-9FA8-8E021F3A3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Dept. of CS&amp;E, MITT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0DAEB-11F5-4D47-92C9-DF40D622E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9FAA-A79D-4139-A62A-052439DE2CD2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pPr/>
              <a:t>1</a:t>
            </a:fld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D77546-552F-4648-ADF8-640B13CE83F7}"/>
              </a:ext>
            </a:extLst>
          </p:cNvPr>
          <p:cNvSpPr txBox="1"/>
          <p:nvPr/>
        </p:nvSpPr>
        <p:spPr>
          <a:xfrm>
            <a:off x="6270173" y="3268598"/>
            <a:ext cx="587312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Under the guidance of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Mr. Bharath Bharadwaj B S,</a:t>
            </a:r>
          </a:p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Assistant Professor,</a:t>
            </a:r>
          </a:p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Dept. of Computer Science &amp; Engineering,</a:t>
            </a:r>
          </a:p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Maharaja Institute of Technology Thandavapura</a:t>
            </a:r>
            <a:endParaRPr lang="en-US" sz="2000" i="1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AB8EA5A6-8889-4CD8-9FA8-8E021F3A319B}"/>
              </a:ext>
            </a:extLst>
          </p:cNvPr>
          <p:cNvSpPr txBox="1">
            <a:spLocks/>
          </p:cNvSpPr>
          <p:nvPr/>
        </p:nvSpPr>
        <p:spPr>
          <a:xfrm>
            <a:off x="216817" y="6459785"/>
            <a:ext cx="3675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Computer graphics laboratory with mini-Project – 18CSl67</a:t>
            </a:r>
          </a:p>
        </p:txBody>
      </p:sp>
    </p:spTree>
    <p:extLst>
      <p:ext uri="{BB962C8B-B14F-4D97-AF65-F5344CB8AC3E}">
        <p14:creationId xmlns:p14="http://schemas.microsoft.com/office/powerpoint/2010/main" val="1651482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D1126-57B2-C3E7-CA76-061E15767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FLOW CHART</a:t>
            </a:r>
            <a:endParaRPr lang="en-IN" sz="4400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22D8398-3B5A-A3ED-9E2D-91999295F0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59" r="21750"/>
          <a:stretch/>
        </p:blipFill>
        <p:spPr>
          <a:xfrm>
            <a:off x="3686186" y="1828800"/>
            <a:ext cx="4822803" cy="438586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2FC712-9749-13BC-3161-215EC3AF2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CS&amp;E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994887-227D-DC5D-7980-AEAC3F850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9FAA-A79D-4139-A62A-052439DE2CD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15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E1C27-6FFB-D300-67D9-6414F6BA2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SNAPSHOTS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6B31262-CAA6-6614-99B5-84C47CF910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983" y="1846263"/>
            <a:ext cx="6436360" cy="402272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B79E2B-8B73-45B5-440B-2232675E0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CS&amp;E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159DB1-7B42-1D2E-A536-ADF9B8A00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9FAA-A79D-4139-A62A-052439DE2CD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601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3E072C-A525-D46D-37C1-646E1AC34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CS&amp;E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7F71E-2301-B30E-8E98-15891F203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9FAA-A79D-4139-A62A-052439DE2CD2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BB1585F-997B-9EA0-D09C-66C88C338E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983" y="1846263"/>
            <a:ext cx="6436360" cy="4022725"/>
          </a:xfrm>
        </p:spPr>
      </p:pic>
    </p:spTree>
    <p:extLst>
      <p:ext uri="{BB962C8B-B14F-4D97-AF65-F5344CB8AC3E}">
        <p14:creationId xmlns:p14="http://schemas.microsoft.com/office/powerpoint/2010/main" val="131385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45EC17B-3556-2EE0-86B5-C9A4EA2776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983" y="1846263"/>
            <a:ext cx="6436360" cy="402272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BE6CF2-8F46-744B-DCF5-14F038B1C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CS&amp;E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72E8BA-0424-09AA-035C-E9FC4A9A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9FAA-A79D-4139-A62A-052439DE2CD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5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113" y="2424573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suggestions!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4284EC-CD86-480F-B0B8-7F3851AB6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Dept. of CS&amp;E, MITT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7831B8-E8E4-4A84-8495-6BF869FB6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9FAA-A79D-4139-A62A-052439DE2CD2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4283" y="1720808"/>
            <a:ext cx="3549845" cy="405865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DABC8DA-A74E-4FD0-B442-0971C75137DC}"/>
              </a:ext>
            </a:extLst>
          </p:cNvPr>
          <p:cNvSpPr/>
          <p:nvPr/>
        </p:nvSpPr>
        <p:spPr>
          <a:xfrm>
            <a:off x="1100382" y="1565329"/>
            <a:ext cx="10112103" cy="1789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AB8EA5A6-8889-4CD8-9FA8-8E021F3A319B}"/>
              </a:ext>
            </a:extLst>
          </p:cNvPr>
          <p:cNvSpPr txBox="1">
            <a:spLocks/>
          </p:cNvSpPr>
          <p:nvPr/>
        </p:nvSpPr>
        <p:spPr>
          <a:xfrm>
            <a:off x="216817" y="6459785"/>
            <a:ext cx="3675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Computer graphics laboratory with mini-Project – 18CSl67</a:t>
            </a:r>
          </a:p>
        </p:txBody>
      </p:sp>
    </p:spTree>
    <p:extLst>
      <p:ext uri="{BB962C8B-B14F-4D97-AF65-F5344CB8AC3E}">
        <p14:creationId xmlns:p14="http://schemas.microsoft.com/office/powerpoint/2010/main" val="2219916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86" y="3960741"/>
            <a:ext cx="9002599" cy="952655"/>
          </a:xfrm>
        </p:spPr>
        <p:txBody>
          <a:bodyPr>
            <a:normAutofit fontScale="90000"/>
          </a:bodyPr>
          <a:lstStyle/>
          <a:p>
            <a:br>
              <a:rPr lang="en-US" sz="8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8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8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Listeners!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BB62D4-3E60-4591-A17D-9FBFE603D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Dept. of CS&amp;E, MITT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85BCEB-6F65-4575-8EDF-CE29158F7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9FAA-A79D-4139-A62A-052439DE2CD2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529" y="1921693"/>
            <a:ext cx="2638425" cy="173355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7A31F9E-4C26-426E-B85A-42D20804C1C6}"/>
              </a:ext>
            </a:extLst>
          </p:cNvPr>
          <p:cNvSpPr/>
          <p:nvPr/>
        </p:nvSpPr>
        <p:spPr>
          <a:xfrm>
            <a:off x="1069383" y="1487838"/>
            <a:ext cx="10143100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AB8EA5A6-8889-4CD8-9FA8-8E021F3A319B}"/>
              </a:ext>
            </a:extLst>
          </p:cNvPr>
          <p:cNvSpPr txBox="1">
            <a:spLocks/>
          </p:cNvSpPr>
          <p:nvPr/>
        </p:nvSpPr>
        <p:spPr>
          <a:xfrm>
            <a:off x="216817" y="6459785"/>
            <a:ext cx="3675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Computer graphics laboratory with mini-Project – 18CSl67</a:t>
            </a:r>
          </a:p>
        </p:txBody>
      </p:sp>
    </p:spTree>
    <p:extLst>
      <p:ext uri="{BB962C8B-B14F-4D97-AF65-F5344CB8AC3E}">
        <p14:creationId xmlns:p14="http://schemas.microsoft.com/office/powerpoint/2010/main" val="3183594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Cambria" panose="02040503050406030204" pitchFamily="18" charset="0"/>
                <a:ea typeface="Cambria" panose="02040503050406030204" pitchFamily="18" charset="0"/>
              </a:rPr>
              <a:t>CONTENTS</a:t>
            </a:r>
            <a:endParaRPr lang="en-IN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GB" sz="3600" dirty="0">
                <a:latin typeface="Cambria" panose="02040503050406030204" pitchFamily="18" charset="0"/>
                <a:ea typeface="Cambria" panose="02040503050406030204" pitchFamily="18" charset="0"/>
              </a:rPr>
              <a:t>Introduction</a:t>
            </a:r>
          </a:p>
          <a:p>
            <a:pPr lvl="1"/>
            <a:r>
              <a:rPr lang="en-GB" sz="3600" dirty="0">
                <a:latin typeface="Cambria" panose="02040503050406030204" pitchFamily="18" charset="0"/>
                <a:ea typeface="Cambria" panose="02040503050406030204" pitchFamily="18" charset="0"/>
              </a:rPr>
              <a:t>Aim</a:t>
            </a:r>
          </a:p>
          <a:p>
            <a:pPr lvl="1"/>
            <a:r>
              <a:rPr lang="en-GB" sz="3600" dirty="0">
                <a:latin typeface="Cambria" panose="02040503050406030204" pitchFamily="18" charset="0"/>
                <a:ea typeface="Cambria" panose="02040503050406030204" pitchFamily="18" charset="0"/>
              </a:rPr>
              <a:t>Overview</a:t>
            </a:r>
          </a:p>
          <a:p>
            <a:pPr lvl="1"/>
            <a:r>
              <a:rPr lang="en-GB" sz="3600" dirty="0">
                <a:latin typeface="Cambria" panose="02040503050406030204" pitchFamily="18" charset="0"/>
                <a:ea typeface="Cambria" panose="02040503050406030204" pitchFamily="18" charset="0"/>
              </a:rPr>
              <a:t>Outcome</a:t>
            </a:r>
          </a:p>
          <a:p>
            <a:pPr lvl="1"/>
            <a:r>
              <a:rPr lang="en-GB" sz="3600" dirty="0">
                <a:latin typeface="Cambria" panose="02040503050406030204" pitchFamily="18" charset="0"/>
                <a:ea typeface="Cambria" panose="02040503050406030204" pitchFamily="18" charset="0"/>
              </a:rPr>
              <a:t>Hardware and Software Requirement</a:t>
            </a:r>
          </a:p>
          <a:p>
            <a:pPr lvl="1"/>
            <a:r>
              <a:rPr lang="en-GB" sz="3600" dirty="0">
                <a:latin typeface="Cambria" panose="02040503050406030204" pitchFamily="18" charset="0"/>
                <a:ea typeface="Cambria" panose="02040503050406030204" pitchFamily="18" charset="0"/>
              </a:rPr>
              <a:t>Algorithm</a:t>
            </a:r>
          </a:p>
          <a:p>
            <a:pPr lvl="1"/>
            <a:r>
              <a:rPr lang="en-GB" sz="3600" dirty="0">
                <a:latin typeface="Cambria" panose="02040503050406030204" pitchFamily="18" charset="0"/>
                <a:ea typeface="Cambria" panose="02040503050406030204" pitchFamily="18" charset="0"/>
              </a:rPr>
              <a:t>Flow Chart</a:t>
            </a:r>
          </a:p>
          <a:p>
            <a:pPr lvl="1"/>
            <a:r>
              <a:rPr lang="en-GB" sz="3600" dirty="0">
                <a:latin typeface="Cambria" panose="02040503050406030204" pitchFamily="18" charset="0"/>
                <a:ea typeface="Cambria" panose="02040503050406030204" pitchFamily="18" charset="0"/>
              </a:rPr>
              <a:t>Snapshots</a:t>
            </a:r>
          </a:p>
          <a:p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Dept. of CS&amp;E, MITT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9FAA-A79D-4139-A62A-052439DE2CD2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pPr/>
              <a:t>2</a:t>
            </a:fld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B8EA5A6-8889-4CD8-9FA8-8E021F3A319B}"/>
              </a:ext>
            </a:extLst>
          </p:cNvPr>
          <p:cNvSpPr txBox="1">
            <a:spLocks/>
          </p:cNvSpPr>
          <p:nvPr/>
        </p:nvSpPr>
        <p:spPr>
          <a:xfrm>
            <a:off x="216817" y="6459785"/>
            <a:ext cx="3675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Computer graphics laboratory with mini-Project – 18CSl67</a:t>
            </a:r>
          </a:p>
        </p:txBody>
      </p:sp>
    </p:spTree>
    <p:extLst>
      <p:ext uri="{BB962C8B-B14F-4D97-AF65-F5344CB8AC3E}">
        <p14:creationId xmlns:p14="http://schemas.microsoft.com/office/powerpoint/2010/main" val="791355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Cambria" panose="02040503050406030204" pitchFamily="18" charset="0"/>
                <a:ea typeface="Cambria" panose="02040503050406030204" pitchFamily="18" charset="0"/>
              </a:rPr>
              <a:t>INTRODUCTION</a:t>
            </a:r>
            <a:endParaRPr lang="en-IN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1915775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Computer graphics refers to a technology that generates images on a computer screen. It's used in digital photography, film and television, video games, and on electronic devices and is responsible for displaying images effectively to users.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Graphics provides one of the most natural means of communicating within a computer</a:t>
            </a:r>
            <a:endParaRPr lang="en-US" sz="24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Dept. of CS&amp;E, MITT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9FAA-A79D-4139-A62A-052439DE2CD2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pPr/>
              <a:t>3</a:t>
            </a:fld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B8EA5A6-8889-4CD8-9FA8-8E021F3A319B}"/>
              </a:ext>
            </a:extLst>
          </p:cNvPr>
          <p:cNvSpPr txBox="1">
            <a:spLocks/>
          </p:cNvSpPr>
          <p:nvPr/>
        </p:nvSpPr>
        <p:spPr>
          <a:xfrm>
            <a:off x="216817" y="6459785"/>
            <a:ext cx="3675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Computer graphics laboratory with mini-Project – 18CSl67</a:t>
            </a:r>
          </a:p>
        </p:txBody>
      </p:sp>
    </p:spTree>
    <p:extLst>
      <p:ext uri="{BB962C8B-B14F-4D97-AF65-F5344CB8AC3E}">
        <p14:creationId xmlns:p14="http://schemas.microsoft.com/office/powerpoint/2010/main" val="3726392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AIM</a:t>
            </a:r>
            <a:endParaRPr lang="en-IN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The aim of the project is to visually demonstrate and explain how the Ferris wheel work using graphics and  animations.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main aim of this project is to implement the concepts of computer graphics using OpenGL.</a:t>
            </a:r>
          </a:p>
          <a:p>
            <a:pPr algn="just">
              <a:lnSpc>
                <a:spcPct val="100000"/>
              </a:lnSpc>
            </a:pPr>
            <a:endParaRPr lang="en-IN" sz="24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Dept. of CS&amp;E, MITT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9FAA-A79D-4139-A62A-052439DE2CD2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pPr/>
              <a:t>4</a:t>
            </a:fld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B8EA5A6-8889-4CD8-9FA8-8E021F3A319B}"/>
              </a:ext>
            </a:extLst>
          </p:cNvPr>
          <p:cNvSpPr txBox="1">
            <a:spLocks/>
          </p:cNvSpPr>
          <p:nvPr/>
        </p:nvSpPr>
        <p:spPr>
          <a:xfrm>
            <a:off x="216817" y="6459785"/>
            <a:ext cx="3675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Computer graphics laboratory with mini-Project – 18CSl67</a:t>
            </a:r>
          </a:p>
        </p:txBody>
      </p:sp>
    </p:spTree>
    <p:extLst>
      <p:ext uri="{BB962C8B-B14F-4D97-AF65-F5344CB8AC3E}">
        <p14:creationId xmlns:p14="http://schemas.microsoft.com/office/powerpoint/2010/main" val="1646658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OVERVIEW</a:t>
            </a:r>
            <a:endParaRPr lang="en-IN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contains Ferris Wheel. When the user presses ‘c/C’ key, wheel will start rotating and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viceversa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user can control the speed of rotation by pressing ‘v/V’ or ‘x/X’ keys from keyboard where ‘v/V’ increases the speed and ‘x/X’ decreases the speed.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the user press ‘w/W’,’s/S’, ’a/A’ &amp; ’d/D’ key, it will rotate the whole wheel into Top, Bottom, Right and Left direction.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user can also increase and decrease the number of cabins by pressing key ‘+/1’ and ‘-/0’ respectively. 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Dept. of CS&amp;E, MITT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9FAA-A79D-4139-A62A-052439DE2CD2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pPr/>
              <a:t>5</a:t>
            </a:fld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B8EA5A6-8889-4CD8-9FA8-8E021F3A319B}"/>
              </a:ext>
            </a:extLst>
          </p:cNvPr>
          <p:cNvSpPr txBox="1">
            <a:spLocks/>
          </p:cNvSpPr>
          <p:nvPr/>
        </p:nvSpPr>
        <p:spPr>
          <a:xfrm>
            <a:off x="216817" y="6459785"/>
            <a:ext cx="3675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Computer graphics laboratory with mini-Project – 18CSl67</a:t>
            </a:r>
          </a:p>
        </p:txBody>
      </p:sp>
    </p:spTree>
    <p:extLst>
      <p:ext uri="{BB962C8B-B14F-4D97-AF65-F5344CB8AC3E}">
        <p14:creationId xmlns:p14="http://schemas.microsoft.com/office/powerpoint/2010/main" val="1180357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OUTCOME</a:t>
            </a:r>
            <a:endParaRPr lang="en-IN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project demonstrates keyboard interface for specific action that needs to be carried out.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purely made for university purpose. Any student who are studying BE and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B.Tech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CSE can use it as their Computer Graphics Mini Project.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Computer Graphics used in the development of educational software for making computer-aided instruction.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4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Dept. of CS&amp;E, MITT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9FAA-A79D-4139-A62A-052439DE2CD2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pPr/>
              <a:t>6</a:t>
            </a:fld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B8EA5A6-8889-4CD8-9FA8-8E021F3A319B}"/>
              </a:ext>
            </a:extLst>
          </p:cNvPr>
          <p:cNvSpPr txBox="1">
            <a:spLocks/>
          </p:cNvSpPr>
          <p:nvPr/>
        </p:nvSpPr>
        <p:spPr>
          <a:xfrm>
            <a:off x="216817" y="6459785"/>
            <a:ext cx="3675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Computer graphics laboratory with mini-Project – 18CSl67</a:t>
            </a:r>
          </a:p>
        </p:txBody>
      </p:sp>
    </p:spTree>
    <p:extLst>
      <p:ext uri="{BB962C8B-B14F-4D97-AF65-F5344CB8AC3E}">
        <p14:creationId xmlns:p14="http://schemas.microsoft.com/office/powerpoint/2010/main" val="3418962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Cambria" panose="02040503050406030204" pitchFamily="18" charset="0"/>
                <a:ea typeface="Cambria" panose="02040503050406030204" pitchFamily="18" charset="0"/>
              </a:rPr>
              <a:t>HARDWARE AND SOFTWARE REQUIREMENT</a:t>
            </a:r>
            <a:endParaRPr lang="en-IN" sz="4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72154A8-CD27-2BB0-F300-A6EFCAD465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933028"/>
              </p:ext>
            </p:extLst>
          </p:nvPr>
        </p:nvGraphicFramePr>
        <p:xfrm>
          <a:off x="1066800" y="2361507"/>
          <a:ext cx="10058400" cy="190395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664981089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1434138049"/>
                    </a:ext>
                  </a:extLst>
                </a:gridCol>
              </a:tblGrid>
              <a:tr h="440913">
                <a:tc>
                  <a:txBody>
                    <a:bodyPr/>
                    <a:lstStyle/>
                    <a:p>
                      <a:r>
                        <a:rPr lang="en-US" dirty="0"/>
                        <a:t>          HARDWARE REQUIREMENT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SOFTWARE REQUIREMENT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215001"/>
                  </a:ext>
                </a:extLst>
              </a:tr>
              <a:tr h="329400">
                <a:tc>
                  <a:txBody>
                    <a:bodyPr/>
                    <a:lstStyle/>
                    <a:p>
                      <a:r>
                        <a:rPr lang="en-US" dirty="0"/>
                        <a:t>Processor-intel i5 7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gen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Operating system-Windows 10</a:t>
                      </a:r>
                      <a:r>
                        <a:rPr lang="en-US"/>
                        <a:t>/Linux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209600"/>
                  </a:ext>
                </a:extLst>
              </a:tr>
              <a:tr h="329400">
                <a:tc>
                  <a:txBody>
                    <a:bodyPr/>
                    <a:lstStyle/>
                    <a:p>
                      <a:r>
                        <a:rPr lang="en-US" dirty="0"/>
                        <a:t>Memeory-8GB RAM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Code::Blocks 17.12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96986"/>
                  </a:ext>
                </a:extLst>
              </a:tr>
              <a:tr h="329400">
                <a:tc>
                  <a:txBody>
                    <a:bodyPr/>
                    <a:lstStyle/>
                    <a:p>
                      <a:r>
                        <a:rPr lang="en-US" dirty="0"/>
                        <a:t>Keyboard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OPENGL library files-GL,GLU,GLUT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345098"/>
                  </a:ext>
                </a:extLst>
              </a:tr>
              <a:tr h="346634">
                <a:tc>
                  <a:txBody>
                    <a:bodyPr/>
                    <a:lstStyle/>
                    <a:p>
                      <a:r>
                        <a:rPr lang="en-US" dirty="0"/>
                        <a:t>Display device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Language used-c/</a:t>
                      </a:r>
                      <a:r>
                        <a:rPr lang="en-US" dirty="0" err="1"/>
                        <a:t>c++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84920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Dept. of CS&amp;E, MITT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9FAA-A79D-4139-A62A-052439DE2CD2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pPr/>
              <a:t>7</a:t>
            </a:fld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B8EA5A6-8889-4CD8-9FA8-8E021F3A319B}"/>
              </a:ext>
            </a:extLst>
          </p:cNvPr>
          <p:cNvSpPr txBox="1">
            <a:spLocks/>
          </p:cNvSpPr>
          <p:nvPr/>
        </p:nvSpPr>
        <p:spPr>
          <a:xfrm>
            <a:off x="216817" y="6459785"/>
            <a:ext cx="3675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Computer graphics laboratory with mini-Project – 18CSl67</a:t>
            </a:r>
          </a:p>
        </p:txBody>
      </p:sp>
    </p:spTree>
    <p:extLst>
      <p:ext uri="{BB962C8B-B14F-4D97-AF65-F5344CB8AC3E}">
        <p14:creationId xmlns:p14="http://schemas.microsoft.com/office/powerpoint/2010/main" val="2158968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6DF07-C0B0-89E4-4A73-B4B89664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7E871-0251-1E14-5704-C68A44276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083" y="1737360"/>
            <a:ext cx="10058400" cy="4023360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1. Initialize the necessary libraries and variables.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Set up the menu options for selecting sunlight or moonlight.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Define the lighting properties for both sunlight and moonlight.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Create two display lists: one for the wheel and one for the cabin.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In the wheel display list, define the geometry for the wheel structure, including the center, spokes, and outer ring.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In the cabin display list, define the geometry for the cabin structure, including the bar and cone.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Implement the `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draw_scene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` function to render the scene.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In the `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draw_scene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` function, based on the selected lighting mode, set up the lighting properties and enable the corresponding light source.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Draw the background scenery, such as the ground and trees.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Translate and rotate the scene to the appropriate position.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10E352-5CB0-CD89-C2D8-DDA50C0AE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CS&amp;E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E8BD0E-494F-CA83-474D-A523CF9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9FAA-A79D-4139-A62A-052439DE2CD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4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D536E-119C-D6F6-F20E-F6A6C9723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Draw the Ferris Wheel by calling the display lists for the wheel and cabin.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 Implement the menu function to handle the sunlight and moonlight options.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 Based on the selected option, update the `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isSunLight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` variable.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14. Redisplay the scene to reflect the lighting changes.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15. Set up the main program loop and event handling using GLUT.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16. Initialize the window, set the display mode, and register the callback functions.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17. Enter the main event loop to handle user interactions and redraw the scene when necessary.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18. Terminate the program gracefully.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E403AA-54A7-0FAB-97DD-7B9E16FDB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CS&amp;E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8AF6ED-220C-EB5E-AF1C-082951E82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9FAA-A79D-4139-A62A-052439DE2CD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67285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15141</TotalTime>
  <Words>878</Words>
  <Application>Microsoft Office PowerPoint</Application>
  <PresentationFormat>Widescreen</PresentationFormat>
  <Paragraphs>107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Algerian</vt:lpstr>
      <vt:lpstr>Arial</vt:lpstr>
      <vt:lpstr>Calibri</vt:lpstr>
      <vt:lpstr>Cambria</vt:lpstr>
      <vt:lpstr>Times New Roman</vt:lpstr>
      <vt:lpstr>Retrospect</vt:lpstr>
      <vt:lpstr>FERRIS WHEEL</vt:lpstr>
      <vt:lpstr>CONTENTS</vt:lpstr>
      <vt:lpstr>INTRODUCTION</vt:lpstr>
      <vt:lpstr>AIM</vt:lpstr>
      <vt:lpstr>OVERVIEW</vt:lpstr>
      <vt:lpstr>OUTCOME</vt:lpstr>
      <vt:lpstr>HARDWARE AND SOFTWARE REQUIREMENT</vt:lpstr>
      <vt:lpstr>ALGORITHM</vt:lpstr>
      <vt:lpstr>PowerPoint Presentation</vt:lpstr>
      <vt:lpstr>FLOW CHART</vt:lpstr>
      <vt:lpstr>SNAPSHOTS</vt:lpstr>
      <vt:lpstr>PowerPoint Presentation</vt:lpstr>
      <vt:lpstr>PowerPoint Presentation</vt:lpstr>
      <vt:lpstr>Any suggestions!</vt:lpstr>
      <vt:lpstr>  Thank You Listeners!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 Mini-Project PPT Format</dc:title>
  <dc:creator>Bharath Bharadwaj B S</dc:creator>
  <cp:lastModifiedBy>drupad1522@outlook.com</cp:lastModifiedBy>
  <cp:revision>113</cp:revision>
  <dcterms:created xsi:type="dcterms:W3CDTF">2019-09-01T21:20:55Z</dcterms:created>
  <dcterms:modified xsi:type="dcterms:W3CDTF">2023-06-27T16:22:47Z</dcterms:modified>
</cp:coreProperties>
</file>