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A9"/>
    <a:srgbClr val="E84E39"/>
    <a:srgbClr val="FBF8E9"/>
    <a:srgbClr val="F7F2DD"/>
    <a:srgbClr val="F9F4DE"/>
    <a:srgbClr val="FB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785E-3A8B-43FE-9D8C-02187E092863}" type="datetimeFigureOut">
              <a:rPr lang="pl-PL" smtClean="0"/>
              <a:t>2016-05-20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E279-26C0-4F64-9C6A-58A3AB429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90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8EB8-72FD-4EA3-AF65-823B0B6F7A91}" type="datetimeFigureOut">
              <a:rPr lang="pl-PL" smtClean="0"/>
              <a:t>2016-05-20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AE35E-F0FB-4262-84E7-F69CD9A9E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3027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FFE-8424-4D06-B5D0-711AC1E523B6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2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8F09-9D51-4518-B8D9-0E4311AFF308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9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A26-40F1-487B-A19F-E46F14479200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3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5E85-F50D-438D-A60C-8BCBCF24F9E2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90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F4A-527D-4688-B36D-20DDDE05CDF0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2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035-A438-461F-BF62-CEE834AD3206}" type="datetime1">
              <a:rPr lang="pl-PL" smtClean="0"/>
              <a:t>2016-05-20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83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F241-A4FE-48AC-AE2A-F90984A93E8E}" type="datetime1">
              <a:rPr lang="pl-PL" smtClean="0"/>
              <a:t>2016-05-20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2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2EDC-3A24-4D47-80B0-62226346768F}" type="datetime1">
              <a:rPr lang="pl-PL" smtClean="0"/>
              <a:t>2016-05-20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ACE-F90A-48DF-9688-068583E4160D}" type="datetime1">
              <a:rPr lang="pl-PL" smtClean="0"/>
              <a:t>2016-05-20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4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5796-D094-4923-AF40-E22C277F3708}" type="datetime1">
              <a:rPr lang="pl-PL" smtClean="0"/>
              <a:t>2016-05-20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16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2E1E-E928-4C18-8E6F-13587F41178B}" type="datetime1">
              <a:rPr lang="pl-PL" smtClean="0"/>
              <a:t>2016-05-20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2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7000" t="-5000" r="-1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9A12-E341-4C90-B208-77D08DBE8D26}" type="datetime1">
              <a:rPr lang="pl-PL" smtClean="0"/>
              <a:t>2016-05-20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#dcw16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CDB3-AEBB-4D34-81CC-57ED7FF11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5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96" r="57655"/>
          <a:stretch/>
        </p:blipFill>
        <p:spPr>
          <a:xfrm>
            <a:off x="4911754" y="764612"/>
            <a:ext cx="5535562" cy="186060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2" r="46012"/>
          <a:stretch/>
        </p:blipFill>
        <p:spPr>
          <a:xfrm>
            <a:off x="687078" y="101185"/>
            <a:ext cx="3294987" cy="675681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640825" y="4021393"/>
            <a:ext cx="6518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21-22.05.2016</a:t>
            </a:r>
            <a:endParaRPr lang="pl-PL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086407" y="637167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684207" y="137652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ORGANIZATORZY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30" y="1377860"/>
            <a:ext cx="1428750" cy="14287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30" y="4184665"/>
            <a:ext cx="1428750" cy="14287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059" y="1414349"/>
            <a:ext cx="1428750" cy="14287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00" y="1392109"/>
            <a:ext cx="1428750" cy="14287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59" r="7559"/>
          <a:stretch/>
        </p:blipFill>
        <p:spPr>
          <a:xfrm>
            <a:off x="6912387" y="1414349"/>
            <a:ext cx="1428750" cy="14287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pole tekstowe 7"/>
          <p:cNvSpPr txBox="1"/>
          <p:nvPr/>
        </p:nvSpPr>
        <p:spPr>
          <a:xfrm>
            <a:off x="624234" y="2974746"/>
            <a:ext cx="269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007AA9"/>
                </a:solidFill>
              </a:rPr>
              <a:t>Grzegorz Bartman</a:t>
            </a:r>
            <a:endParaRPr lang="pl-PL" sz="2400" dirty="0">
              <a:solidFill>
                <a:srgbClr val="007AA9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2298" y="2974746"/>
            <a:ext cx="269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007AA9"/>
                </a:solidFill>
              </a:rPr>
              <a:t>Maciej </a:t>
            </a:r>
            <a:r>
              <a:rPr lang="pl-PL" sz="2400" dirty="0" err="1" smtClean="0">
                <a:solidFill>
                  <a:srgbClr val="007AA9"/>
                </a:solidFill>
              </a:rPr>
              <a:t>Łukiański</a:t>
            </a:r>
            <a:endParaRPr lang="pl-PL" sz="2400" dirty="0">
              <a:solidFill>
                <a:srgbClr val="007AA9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279743" y="2974746"/>
            <a:ext cx="269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Bartek Filipiuk</a:t>
            </a:r>
            <a:br>
              <a:rPr lang="pl-PL" sz="2400" dirty="0" smtClean="0">
                <a:solidFill>
                  <a:srgbClr val="007AA9"/>
                </a:solidFill>
              </a:rPr>
            </a:br>
            <a:r>
              <a:rPr lang="pl-PL" sz="2000" dirty="0" err="1" smtClean="0">
                <a:solidFill>
                  <a:srgbClr val="E84E39"/>
                </a:solidFill>
              </a:rPr>
              <a:t>vince</a:t>
            </a:r>
            <a:endParaRPr lang="pl-PL" sz="2400" dirty="0">
              <a:solidFill>
                <a:srgbClr val="E84E39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9235415" y="2974745"/>
            <a:ext cx="269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Robert Kandzia</a:t>
            </a:r>
            <a:endParaRPr lang="pl-PL" sz="2400" dirty="0">
              <a:solidFill>
                <a:srgbClr val="E84E39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24234" y="5791688"/>
            <a:ext cx="269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Daniel Nowak</a:t>
            </a:r>
          </a:p>
          <a:p>
            <a:pPr algn="ctr"/>
            <a:r>
              <a:rPr lang="pl-PL" sz="2400" dirty="0" err="1" smtClean="0">
                <a:solidFill>
                  <a:srgbClr val="E84E39"/>
                </a:solidFill>
              </a:rPr>
              <a:t>dinerrr</a:t>
            </a:r>
            <a:endParaRPr lang="pl-PL" sz="2400" dirty="0">
              <a:solidFill>
                <a:srgbClr val="E84E39"/>
              </a:solidFill>
            </a:endParaRPr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-2704" r="24100" b="2704"/>
          <a:stretch/>
        </p:blipFill>
        <p:spPr>
          <a:xfrm>
            <a:off x="3903650" y="4184215"/>
            <a:ext cx="1429200" cy="14292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pole tekstowe 14"/>
          <p:cNvSpPr txBox="1"/>
          <p:nvPr/>
        </p:nvSpPr>
        <p:spPr>
          <a:xfrm>
            <a:off x="3271231" y="5791688"/>
            <a:ext cx="269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Jarosław Bartman</a:t>
            </a:r>
          </a:p>
          <a:p>
            <a:pPr algn="ctr"/>
            <a:r>
              <a:rPr lang="pl-PL" sz="2400" dirty="0">
                <a:solidFill>
                  <a:srgbClr val="E84E39"/>
                </a:solidFill>
              </a:rPr>
              <a:t>j</a:t>
            </a:r>
            <a:r>
              <a:rPr lang="pl-PL" sz="2400" dirty="0" smtClean="0">
                <a:solidFill>
                  <a:srgbClr val="E84E39"/>
                </a:solidFill>
              </a:rPr>
              <a:t>aro.2801</a:t>
            </a:r>
            <a:endParaRPr lang="pl-PL" sz="2400" dirty="0">
              <a:solidFill>
                <a:srgbClr val="E84E39"/>
              </a:solidFill>
            </a:endParaRP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0" t="10300" r="38930" b="10300"/>
          <a:stretch/>
        </p:blipFill>
        <p:spPr>
          <a:xfrm>
            <a:off x="6912387" y="4184215"/>
            <a:ext cx="1429200" cy="14292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pole tekstowe 16"/>
          <p:cNvSpPr txBox="1"/>
          <p:nvPr/>
        </p:nvSpPr>
        <p:spPr>
          <a:xfrm>
            <a:off x="6279968" y="5791688"/>
            <a:ext cx="269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Grzegorz </a:t>
            </a:r>
            <a:r>
              <a:rPr lang="pl-PL" sz="2400" dirty="0" err="1" smtClean="0">
                <a:solidFill>
                  <a:srgbClr val="007AA9"/>
                </a:solidFill>
              </a:rPr>
              <a:t>Szpynda</a:t>
            </a:r>
            <a:endParaRPr lang="pl-PL" sz="2400" dirty="0" smtClean="0">
              <a:solidFill>
                <a:srgbClr val="007AA9"/>
              </a:solidFill>
            </a:endParaRPr>
          </a:p>
          <a:p>
            <a:pPr algn="ctr"/>
            <a:r>
              <a:rPr lang="pl-PL" sz="2400" dirty="0" err="1" smtClean="0">
                <a:solidFill>
                  <a:srgbClr val="E84E39"/>
                </a:solidFill>
              </a:rPr>
              <a:t>szpyndus</a:t>
            </a:r>
            <a:endParaRPr lang="pl-PL" sz="2400" dirty="0">
              <a:solidFill>
                <a:srgbClr val="E84E39"/>
              </a:solidFill>
            </a:endParaRP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5" t="-615" r="30904" b="30965"/>
          <a:stretch/>
        </p:blipFill>
        <p:spPr>
          <a:xfrm>
            <a:off x="9868059" y="4184215"/>
            <a:ext cx="1429200" cy="14292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pole tekstowe 18"/>
          <p:cNvSpPr txBox="1"/>
          <p:nvPr/>
        </p:nvSpPr>
        <p:spPr>
          <a:xfrm>
            <a:off x="9235190" y="5791688"/>
            <a:ext cx="269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07AA9"/>
                </a:solidFill>
              </a:rPr>
              <a:t>Krzysztof </a:t>
            </a:r>
            <a:r>
              <a:rPr lang="pl-PL" sz="2400" dirty="0" err="1" smtClean="0">
                <a:solidFill>
                  <a:srgbClr val="007AA9"/>
                </a:solidFill>
              </a:rPr>
              <a:t>Bachta</a:t>
            </a:r>
            <a:endParaRPr lang="pl-PL" sz="2400" dirty="0" smtClean="0">
              <a:solidFill>
                <a:srgbClr val="007AA9"/>
              </a:solidFill>
            </a:endParaRPr>
          </a:p>
          <a:p>
            <a:pPr algn="ctr"/>
            <a:r>
              <a:rPr lang="pl-PL" sz="2400" dirty="0" err="1" smtClean="0">
                <a:solidFill>
                  <a:srgbClr val="E84E39"/>
                </a:solidFill>
              </a:rPr>
              <a:t>krzysiekabc</a:t>
            </a:r>
            <a:endParaRPr lang="pl-PL" sz="2400" dirty="0">
              <a:solidFill>
                <a:srgbClr val="E84E39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11219411" y="643801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684207" y="137652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SPONSORZY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76" y="1819743"/>
            <a:ext cx="6694901" cy="1681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pole tekstowe 3"/>
          <p:cNvSpPr txBox="1"/>
          <p:nvPr/>
        </p:nvSpPr>
        <p:spPr>
          <a:xfrm>
            <a:off x="4183626" y="1123723"/>
            <a:ext cx="370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E84E39"/>
                </a:solidFill>
              </a:rPr>
              <a:t>GŁÓWNY SPONSOR</a:t>
            </a:r>
            <a:endParaRPr lang="pl-PL" sz="2400" b="1" dirty="0">
              <a:solidFill>
                <a:srgbClr val="E84E39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183626" y="4117646"/>
            <a:ext cx="370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E84E39"/>
                </a:solidFill>
              </a:rPr>
              <a:t>NAGRODY</a:t>
            </a:r>
            <a:endParaRPr lang="pl-PL" sz="2400" b="1" dirty="0">
              <a:solidFill>
                <a:srgbClr val="E84E39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26" y="4925961"/>
            <a:ext cx="3688109" cy="1150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pole tekstowe 7"/>
          <p:cNvSpPr txBox="1"/>
          <p:nvPr/>
        </p:nvSpPr>
        <p:spPr>
          <a:xfrm>
            <a:off x="11086407" y="637167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684207" y="137652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PLAN KONFERNECJI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914401" y="2015614"/>
            <a:ext cx="11051458" cy="344709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l-PL" sz="2800" b="1" dirty="0" smtClean="0"/>
              <a:t>		</a:t>
            </a:r>
            <a:r>
              <a:rPr lang="pl-PL" sz="2800" b="1" dirty="0" smtClean="0">
                <a:solidFill>
                  <a:srgbClr val="E84E39"/>
                </a:solidFill>
              </a:rPr>
              <a:t>Sobota</a:t>
            </a:r>
            <a:endParaRPr lang="pl-PL" sz="2800" b="1" dirty="0">
              <a:solidFill>
                <a:srgbClr val="E84E39"/>
              </a:solidFill>
            </a:endParaRPr>
          </a:p>
          <a:p>
            <a:endParaRPr lang="pl-PL" sz="2800" dirty="0" smtClean="0"/>
          </a:p>
          <a:p>
            <a:r>
              <a:rPr lang="pl-PL" sz="2400" dirty="0" smtClean="0">
                <a:solidFill>
                  <a:srgbClr val="007AA9"/>
                </a:solidFill>
              </a:rPr>
              <a:t>10:00 - 10:15 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rozpoczęcie 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konferencji</a:t>
            </a:r>
          </a:p>
          <a:p>
            <a:r>
              <a:rPr lang="pl-PL" sz="2400" dirty="0">
                <a:solidFill>
                  <a:srgbClr val="007AA9"/>
                </a:solidFill>
              </a:rPr>
              <a:t>10:15 </a:t>
            </a:r>
            <a:r>
              <a:rPr lang="pl-PL" sz="2400" dirty="0" smtClean="0">
                <a:solidFill>
                  <a:srgbClr val="007AA9"/>
                </a:solidFill>
              </a:rPr>
              <a:t>- </a:t>
            </a:r>
            <a:r>
              <a:rPr lang="pl-PL" sz="2400" dirty="0">
                <a:solidFill>
                  <a:srgbClr val="007AA9"/>
                </a:solidFill>
              </a:rPr>
              <a:t>12:30 </a:t>
            </a:r>
            <a:r>
              <a:rPr lang="pl-PL" sz="2400" dirty="0" smtClean="0">
                <a:solidFill>
                  <a:srgbClr val="007AA9"/>
                </a:solidFill>
              </a:rPr>
              <a:t>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wykłady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sz="2400" dirty="0">
                <a:solidFill>
                  <a:srgbClr val="007AA9"/>
                </a:solidFill>
              </a:rPr>
              <a:t>12:30 - 14:15 </a:t>
            </a:r>
            <a:r>
              <a:rPr lang="pl-PL" sz="2400" dirty="0" smtClean="0">
                <a:solidFill>
                  <a:srgbClr val="007AA9"/>
                </a:solidFill>
              </a:rPr>
              <a:t>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przerwa 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obiadowa</a:t>
            </a:r>
          </a:p>
          <a:p>
            <a:r>
              <a:rPr lang="pl-PL" sz="2400" dirty="0">
                <a:solidFill>
                  <a:srgbClr val="007AA9"/>
                </a:solidFill>
              </a:rPr>
              <a:t>14:15 - 17:45 </a:t>
            </a:r>
            <a:r>
              <a:rPr lang="pl-PL" sz="2400" dirty="0" smtClean="0">
                <a:solidFill>
                  <a:srgbClr val="007AA9"/>
                </a:solidFill>
              </a:rPr>
              <a:t>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wykłady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l-PL" sz="2400" dirty="0" smtClean="0"/>
          </a:p>
          <a:p>
            <a:r>
              <a:rPr lang="pl-PL" sz="2400" dirty="0" smtClean="0">
                <a:solidFill>
                  <a:srgbClr val="007AA9"/>
                </a:solidFill>
              </a:rPr>
              <a:t>20:00</a:t>
            </a:r>
            <a:r>
              <a:rPr lang="pl-PL" sz="2400" dirty="0" smtClean="0"/>
              <a:t> </a:t>
            </a:r>
            <a:r>
              <a:rPr lang="pl-PL" sz="2400" dirty="0"/>
              <a:t>- </a:t>
            </a:r>
            <a:r>
              <a:rPr lang="pl-PL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Drupal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Party (Pub Huśtawka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l-PL" b="1" dirty="0"/>
          </a:p>
          <a:p>
            <a:r>
              <a:rPr lang="pl-PL" sz="2800" b="1" dirty="0" smtClean="0"/>
              <a:t>		</a:t>
            </a:r>
            <a:r>
              <a:rPr lang="pl-PL" sz="2800" b="1" dirty="0" smtClean="0">
                <a:solidFill>
                  <a:srgbClr val="E84E39"/>
                </a:solidFill>
              </a:rPr>
              <a:t>Niedziela</a:t>
            </a:r>
            <a:endParaRPr lang="pl-PL" sz="2800" b="1" dirty="0">
              <a:solidFill>
                <a:srgbClr val="E84E39"/>
              </a:solidFill>
            </a:endParaRPr>
          </a:p>
          <a:p>
            <a:endParaRPr lang="pl-PL" sz="2800" dirty="0"/>
          </a:p>
          <a:p>
            <a:r>
              <a:rPr lang="pl-PL" sz="2400" dirty="0" smtClean="0">
                <a:solidFill>
                  <a:srgbClr val="007AA9"/>
                </a:solidFill>
              </a:rPr>
              <a:t>10:00 </a:t>
            </a:r>
            <a:r>
              <a:rPr lang="pl-PL" sz="2400" dirty="0">
                <a:solidFill>
                  <a:srgbClr val="007AA9"/>
                </a:solidFill>
              </a:rPr>
              <a:t>- 12:15 </a:t>
            </a:r>
            <a:r>
              <a:rPr lang="pl-PL" sz="2400" dirty="0" smtClean="0">
                <a:solidFill>
                  <a:srgbClr val="007AA9"/>
                </a:solidFill>
              </a:rPr>
              <a:t> 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wykłady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sz="2400" dirty="0">
                <a:solidFill>
                  <a:srgbClr val="007AA9"/>
                </a:solidFill>
              </a:rPr>
              <a:t>12:15 - </a:t>
            </a:r>
            <a:r>
              <a:rPr lang="pl-PL" sz="2400" dirty="0" smtClean="0">
                <a:solidFill>
                  <a:srgbClr val="007AA9"/>
                </a:solidFill>
              </a:rPr>
              <a:t>13:30</a:t>
            </a:r>
            <a:r>
              <a:rPr lang="pl-PL" sz="2400" dirty="0" smtClean="0"/>
              <a:t>  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przerwa 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obiadowa</a:t>
            </a:r>
          </a:p>
          <a:p>
            <a:r>
              <a:rPr lang="pl-PL" sz="2400" dirty="0">
                <a:solidFill>
                  <a:srgbClr val="007AA9"/>
                </a:solidFill>
              </a:rPr>
              <a:t>13:30 - 16:00 </a:t>
            </a:r>
            <a:r>
              <a:rPr lang="pl-PL" sz="2400" dirty="0" smtClean="0">
                <a:solidFill>
                  <a:srgbClr val="007AA9"/>
                </a:solidFill>
              </a:rPr>
              <a:t>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warsztaty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sz="2400" dirty="0">
                <a:solidFill>
                  <a:srgbClr val="007AA9"/>
                </a:solidFill>
              </a:rPr>
              <a:t>16:00 - 16:15 </a:t>
            </a:r>
            <a:r>
              <a:rPr lang="pl-PL" sz="2400" dirty="0" smtClean="0">
                <a:solidFill>
                  <a:srgbClr val="007AA9"/>
                </a:solidFill>
              </a:rPr>
              <a:t>   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zakończenie 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konferencji</a:t>
            </a:r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086407" y="637167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09639" y="154278"/>
            <a:ext cx="737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MEDIA SPOŁECZNOŚCIOWE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945178" y="1408961"/>
            <a:ext cx="293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rgbClr val="E84E39"/>
                </a:solidFill>
              </a:rPr>
              <a:t>ZNAJDZIESZ NAS NA</a:t>
            </a:r>
            <a:endParaRPr lang="pl-PL" sz="2400" b="1" dirty="0">
              <a:solidFill>
                <a:srgbClr val="E84E39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79" y="2837196"/>
            <a:ext cx="587432" cy="58743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911928" y="2946246"/>
            <a:ext cx="427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AA9"/>
                </a:solidFill>
              </a:rPr>
              <a:t>facebook.com/</a:t>
            </a:r>
            <a:r>
              <a:rPr lang="pl-PL" dirty="0" err="1" smtClean="0">
                <a:solidFill>
                  <a:srgbClr val="007AA9"/>
                </a:solidFill>
              </a:rPr>
              <a:t>drupalcampwroclawpl</a:t>
            </a:r>
            <a:endParaRPr lang="pl-PL" dirty="0">
              <a:solidFill>
                <a:srgbClr val="007AA9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6" y="3768313"/>
            <a:ext cx="595745" cy="5910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911928" y="3879159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AA9"/>
                </a:solidFill>
              </a:rPr>
              <a:t>plus.google.com</a:t>
            </a:r>
            <a:r>
              <a:rPr lang="pl-PL" dirty="0">
                <a:solidFill>
                  <a:srgbClr val="007AA9"/>
                </a:solidFill>
              </a:rPr>
              <a:t>/+DrupalcampwroclawPl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911928" y="4866486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AA9"/>
                </a:solidFill>
              </a:rPr>
              <a:t>twitter.com/</a:t>
            </a:r>
            <a:r>
              <a:rPr lang="pl-PL" dirty="0" err="1" smtClean="0">
                <a:solidFill>
                  <a:srgbClr val="007AA9"/>
                </a:solidFill>
              </a:rPr>
              <a:t>drupalcamp_wroc</a:t>
            </a:r>
            <a:endParaRPr lang="pl-PL" dirty="0">
              <a:solidFill>
                <a:srgbClr val="007AA9"/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3" y="4716857"/>
            <a:ext cx="668590" cy="66859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600605" y="1224294"/>
            <a:ext cx="360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E84E39"/>
                </a:solidFill>
              </a:rPr>
              <a:t>POLECAMY NASZĄ APLIKACJĘ</a:t>
            </a:r>
            <a:endParaRPr lang="pl-PL" sz="2400" b="1" dirty="0">
              <a:solidFill>
                <a:srgbClr val="E84E39"/>
              </a:solidFill>
            </a:endParaRPr>
          </a:p>
        </p:txBody>
      </p:sp>
      <p:sp>
        <p:nvSpPr>
          <p:cNvPr id="13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11086407" y="637167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437" y="2055291"/>
            <a:ext cx="4941147" cy="393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84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80104" y="2448231"/>
            <a:ext cx="116905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800" dirty="0" smtClean="0">
                <a:solidFill>
                  <a:srgbClr val="007AA9"/>
                </a:solidFill>
              </a:rPr>
              <a:t>ZACZYNAMY</a:t>
            </a:r>
            <a:r>
              <a:rPr lang="pl-PL" sz="13800" dirty="0" smtClean="0"/>
              <a:t> </a:t>
            </a:r>
            <a:r>
              <a:rPr lang="pl-PL" sz="13800" dirty="0" smtClean="0">
                <a:solidFill>
                  <a:srgbClr val="E84E39"/>
                </a:solidFill>
              </a:rPr>
              <a:t>!!!</a:t>
            </a:r>
            <a:endParaRPr lang="pl-PL" sz="13800" dirty="0">
              <a:solidFill>
                <a:srgbClr val="E84E39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1086407" y="637167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l-PL" dirty="0">
                <a:solidFill>
                  <a:srgbClr val="E84E39"/>
                </a:solidFill>
              </a:rPr>
              <a:t>dcw16</a:t>
            </a:r>
            <a:endParaRPr lang="pl-PL" dirty="0">
              <a:solidFill>
                <a:srgbClr val="E84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</Words>
  <Application>Microsoft Office PowerPoint</Application>
  <PresentationFormat>Panoramiczny</PresentationFormat>
  <Paragraphs>46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Dell Latitude E6530</dc:creator>
  <cp:lastModifiedBy>Dell Latitude E6530</cp:lastModifiedBy>
  <cp:revision>13</cp:revision>
  <dcterms:created xsi:type="dcterms:W3CDTF">2016-05-20T07:02:51Z</dcterms:created>
  <dcterms:modified xsi:type="dcterms:W3CDTF">2016-05-20T09:08:46Z</dcterms:modified>
</cp:coreProperties>
</file>