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D808-AB39-40BA-A827-9D453A5CF419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A2592567-C00F-47F4-BB9A-841B25C1B8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3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D808-AB39-40BA-A827-9D453A5CF419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2567-C00F-47F4-BB9A-841B25C1B8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D808-AB39-40BA-A827-9D453A5CF419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2567-C00F-47F4-BB9A-841B25C1B8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3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D808-AB39-40BA-A827-9D453A5CF419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2567-C00F-47F4-BB9A-841B25C1B8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4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D808-AB39-40BA-A827-9D453A5CF419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2567-C00F-47F4-BB9A-841B25C1B8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36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D808-AB39-40BA-A827-9D453A5CF419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2567-C00F-47F4-BB9A-841B25C1B8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7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D808-AB39-40BA-A827-9D453A5CF419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2567-C00F-47F4-BB9A-841B25C1B8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4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D808-AB39-40BA-A827-9D453A5CF419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2567-C00F-47F4-BB9A-841B25C1B8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2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D808-AB39-40BA-A827-9D453A5CF419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2567-C00F-47F4-BB9A-841B25C1B8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D808-AB39-40BA-A827-9D453A5CF419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2567-C00F-47F4-BB9A-841B25C1B8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9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F72D808-AB39-40BA-A827-9D453A5CF419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2567-C00F-47F4-BB9A-841B25C1B8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3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2D808-AB39-40BA-A827-9D453A5CF419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592567-C00F-47F4-BB9A-841B25C1B87B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749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F33579C-FE88-429B-B6BF-1D81BDE10F21}"/>
              </a:ext>
            </a:extLst>
          </p:cNvPr>
          <p:cNvSpPr/>
          <p:nvPr/>
        </p:nvSpPr>
        <p:spPr>
          <a:xfrm>
            <a:off x="145774" y="179337"/>
            <a:ext cx="5950228" cy="2159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CONFIGURACIONES DE  INICIO: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GT" dirty="0"/>
              <a:t>TRIS (A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GT" dirty="0"/>
              <a:t>ANSEL</a:t>
            </a:r>
          </a:p>
          <a:p>
            <a:pPr algn="ctr"/>
            <a:r>
              <a:rPr lang="es-GT" dirty="0"/>
              <a:t>ENTRADAS 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GT" dirty="0"/>
              <a:t>PORTS (B para los pushbuttons y potenciómetro).</a:t>
            </a:r>
          </a:p>
          <a:p>
            <a:pPr algn="ctr"/>
            <a:r>
              <a:rPr lang="es-GT" dirty="0"/>
              <a:t>SALIDA: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PORTS (C para los del </a:t>
            </a:r>
            <a:r>
              <a:rPr lang="en-US" dirty="0" err="1"/>
              <a:t>binario</a:t>
            </a:r>
            <a:r>
              <a:rPr lang="en-US" dirty="0"/>
              <a:t> y D para los  7 </a:t>
            </a:r>
            <a:r>
              <a:rPr lang="en-US" dirty="0" err="1"/>
              <a:t>segmentos</a:t>
            </a:r>
            <a:r>
              <a:rPr lang="en-US" dirty="0"/>
              <a:t>).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6ACD00B-DA39-41E9-901E-2CB4A4A39CA3}"/>
              </a:ext>
            </a:extLst>
          </p:cNvPr>
          <p:cNvSpPr txBox="1"/>
          <p:nvPr/>
        </p:nvSpPr>
        <p:spPr>
          <a:xfrm>
            <a:off x="4956315" y="3411570"/>
            <a:ext cx="227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LAB2_18178</a:t>
            </a:r>
            <a:endParaRPr lang="en-U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72D2B64-D9D1-43EF-955A-9E540839EAED}"/>
              </a:ext>
            </a:extLst>
          </p:cNvPr>
          <p:cNvSpPr/>
          <p:nvPr/>
        </p:nvSpPr>
        <p:spPr>
          <a:xfrm>
            <a:off x="596348" y="2618888"/>
            <a:ext cx="2941981" cy="195469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bg1"/>
                </a:solidFill>
              </a:rPr>
              <a:t>INTERRUPCIONES Y LIBRERIAS:</a:t>
            </a:r>
          </a:p>
          <a:p>
            <a:pPr algn="ctr"/>
            <a:r>
              <a:rPr lang="es-GT" dirty="0">
                <a:solidFill>
                  <a:schemeClr val="bg1"/>
                </a:solidFill>
              </a:rPr>
              <a:t>Se utilizara para el contador y que no ocurra el </a:t>
            </a:r>
            <a:r>
              <a:rPr lang="es-GT" dirty="0" err="1">
                <a:solidFill>
                  <a:schemeClr val="bg1"/>
                </a:solidFill>
              </a:rPr>
              <a:t>debouncing</a:t>
            </a:r>
            <a:r>
              <a:rPr lang="es-GT" dirty="0">
                <a:solidFill>
                  <a:schemeClr val="bg1"/>
                </a:solidFill>
              </a:rPr>
              <a:t> y obtener los valores ADC para el ciclo </a:t>
            </a:r>
            <a:r>
              <a:rPr lang="es-GT" dirty="0" err="1">
                <a:solidFill>
                  <a:schemeClr val="bg1"/>
                </a:solidFill>
              </a:rPr>
              <a:t>Main</a:t>
            </a:r>
            <a:r>
              <a:rPr lang="es-GT" dirty="0">
                <a:solidFill>
                  <a:schemeClr val="bg1"/>
                </a:solidFill>
              </a:rPr>
              <a:t>.</a:t>
            </a:r>
            <a:r>
              <a:rPr lang="es-GT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59ED6F33-C38A-403C-867D-3CF27EF8EBAD}"/>
              </a:ext>
            </a:extLst>
          </p:cNvPr>
          <p:cNvSpPr/>
          <p:nvPr/>
        </p:nvSpPr>
        <p:spPr>
          <a:xfrm>
            <a:off x="596348" y="4777408"/>
            <a:ext cx="2941983" cy="195469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CONTADORES:</a:t>
            </a:r>
          </a:p>
          <a:p>
            <a:pPr algn="ctr"/>
            <a:r>
              <a:rPr lang="es-GT" dirty="0">
                <a:solidFill>
                  <a:schemeClr val="tx1"/>
                </a:solidFill>
              </a:rPr>
              <a:t>Se definirán los contadores para los leds y los </a:t>
            </a:r>
            <a:r>
              <a:rPr lang="es-GT" dirty="0" err="1">
                <a:solidFill>
                  <a:schemeClr val="tx1"/>
                </a:solidFill>
              </a:rPr>
              <a:t>displays</a:t>
            </a:r>
            <a:r>
              <a:rPr lang="es-GT" dirty="0">
                <a:solidFill>
                  <a:schemeClr val="tx1"/>
                </a:solidFill>
              </a:rPr>
              <a:t>, además de las variables para las transformaciones de la misma.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B0A7AA97-F911-44BF-AF58-C5D139BBF6B4}"/>
              </a:ext>
            </a:extLst>
          </p:cNvPr>
          <p:cNvSpPr/>
          <p:nvPr/>
        </p:nvSpPr>
        <p:spPr>
          <a:xfrm>
            <a:off x="8315737" y="4767829"/>
            <a:ext cx="2941983" cy="184867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CICLO PRINCIPAL:</a:t>
            </a:r>
          </a:p>
          <a:p>
            <a:pPr algn="ctr"/>
            <a:r>
              <a:rPr lang="es-GT" dirty="0">
                <a:solidFill>
                  <a:schemeClr val="tx1"/>
                </a:solidFill>
              </a:rPr>
              <a:t>En esta parte se mandan a llamar todas las funciones necesarias para que funcione correctamente.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A10BDACF-66F1-487A-AA13-1A184EA0B5A2}"/>
              </a:ext>
            </a:extLst>
          </p:cNvPr>
          <p:cNvSpPr/>
          <p:nvPr/>
        </p:nvSpPr>
        <p:spPr>
          <a:xfrm>
            <a:off x="8262729" y="2702578"/>
            <a:ext cx="2941983" cy="174928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FUNCIONES:</a:t>
            </a:r>
          </a:p>
          <a:p>
            <a:pPr algn="ctr"/>
            <a:r>
              <a:rPr lang="es-GT" dirty="0">
                <a:solidFill>
                  <a:schemeClr val="tx1"/>
                </a:solidFill>
              </a:rPr>
              <a:t>Tendremos la alarma, el anti rebote y los contadores que se deben ir incrementando /decrementando.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B5E142D-B719-4B1C-A015-18207A7EF462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H="1" flipV="1">
            <a:off x="3120888" y="2339009"/>
            <a:ext cx="2975114" cy="1072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7750529-3B6C-4342-9CD4-FAF1EC57ADA2}"/>
              </a:ext>
            </a:extLst>
          </p:cNvPr>
          <p:cNvCxnSpPr>
            <a:cxnSpLocks/>
          </p:cNvCxnSpPr>
          <p:nvPr/>
        </p:nvCxnSpPr>
        <p:spPr>
          <a:xfrm flipH="1" flipV="1">
            <a:off x="3929275" y="3586729"/>
            <a:ext cx="1027038" cy="53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B54DA1C-CB31-4178-91EB-A937AB638ED4}"/>
              </a:ext>
            </a:extLst>
          </p:cNvPr>
          <p:cNvCxnSpPr>
            <a:cxnSpLocks/>
            <a:stCxn id="5" idx="2"/>
            <a:endCxn id="11" idx="3"/>
          </p:cNvCxnSpPr>
          <p:nvPr/>
        </p:nvCxnSpPr>
        <p:spPr>
          <a:xfrm flipH="1">
            <a:off x="3538331" y="3780902"/>
            <a:ext cx="2557671" cy="1973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E44CB612-C1AA-4CE7-8160-E007A011EDEF}"/>
              </a:ext>
            </a:extLst>
          </p:cNvPr>
          <p:cNvCxnSpPr>
            <a:cxnSpLocks/>
            <a:stCxn id="5" idx="0"/>
            <a:endCxn id="33" idx="1"/>
          </p:cNvCxnSpPr>
          <p:nvPr/>
        </p:nvCxnSpPr>
        <p:spPr>
          <a:xfrm flipV="1">
            <a:off x="6096002" y="1361661"/>
            <a:ext cx="2219735" cy="2049909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20887743-D06A-4195-AE6B-C9057659291B}"/>
              </a:ext>
            </a:extLst>
          </p:cNvPr>
          <p:cNvCxnSpPr>
            <a:cxnSpLocks/>
            <a:stCxn id="5" idx="2"/>
            <a:endCxn id="12" idx="1"/>
          </p:cNvCxnSpPr>
          <p:nvPr/>
        </p:nvCxnSpPr>
        <p:spPr>
          <a:xfrm>
            <a:off x="6096002" y="3780902"/>
            <a:ext cx="2219735" cy="1911267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709E4741-BE74-423D-8F61-827E1DC27CA1}"/>
              </a:ext>
            </a:extLst>
          </p:cNvPr>
          <p:cNvSpPr/>
          <p:nvPr/>
        </p:nvSpPr>
        <p:spPr>
          <a:xfrm>
            <a:off x="8315737" y="384313"/>
            <a:ext cx="2888975" cy="195469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rgbClr val="002060"/>
                </a:solidFill>
              </a:rPr>
              <a:t>BITS:</a:t>
            </a:r>
          </a:p>
          <a:p>
            <a:pPr algn="ctr"/>
            <a:r>
              <a:rPr lang="es-GT" dirty="0">
                <a:solidFill>
                  <a:srgbClr val="002060"/>
                </a:solidFill>
              </a:rPr>
              <a:t>RBIE: PORT, esto nos ayuda a cambiar el bit que esta conectado a interrupción del contador.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C679DF23-28FC-407D-9F62-1EFDD27C39E3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 flipV="1">
            <a:off x="7235689" y="3577222"/>
            <a:ext cx="1027040" cy="19014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77279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ería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150</TotalTime>
  <Words>145</Words>
  <Application>Microsoft Office PowerPoint</Application>
  <PresentationFormat>Panorámica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Rockwell</vt:lpstr>
      <vt:lpstr>Galería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Mariandree Rivera</dc:creator>
  <cp:lastModifiedBy>Mariandree Rivera</cp:lastModifiedBy>
  <cp:revision>10</cp:revision>
  <dcterms:created xsi:type="dcterms:W3CDTF">2021-02-01T16:20:58Z</dcterms:created>
  <dcterms:modified xsi:type="dcterms:W3CDTF">2021-02-01T18:51:29Z</dcterms:modified>
</cp:coreProperties>
</file>