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rawing10.xml" ContentType="application/vnd.ms-office.drawingml.diagramDrawing+xml"/>
  <Override PartName="/ppt/diagrams/drawing20.xml" ContentType="application/vnd.ms-office.drawingml.diagramDrawing+xml"/>
  <Override PartName="/ppt/diagrams/drawing30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10"/>
  </p:notesMasterIdLst>
  <p:sldIdLst>
    <p:sldId id="280" r:id="rId2"/>
    <p:sldId id="257" r:id="rId3"/>
    <p:sldId id="268" r:id="rId4"/>
    <p:sldId id="271" r:id="rId5"/>
    <p:sldId id="269" r:id="rId6"/>
    <p:sldId id="276" r:id="rId7"/>
    <p:sldId id="273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BD044-C026-413C-AA31-2A6F91CF111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CE6306-DFD3-4862-9804-5DEEFA4D92EA}">
      <dgm:prSet/>
      <dgm:spPr/>
      <dgm:t>
        <a:bodyPr/>
        <a:lstStyle/>
        <a:p>
          <a:r>
            <a:rPr lang="en-GB"/>
            <a:t>Objective</a:t>
          </a:r>
          <a:endParaRPr lang="en-US"/>
        </a:p>
      </dgm:t>
    </dgm:pt>
    <dgm:pt modelId="{DE347DCB-28E1-4BE2-86C1-12EA618CC344}" type="parTrans" cxnId="{44E52FFB-162C-49A5-A502-24D408692992}">
      <dgm:prSet/>
      <dgm:spPr/>
      <dgm:t>
        <a:bodyPr/>
        <a:lstStyle/>
        <a:p>
          <a:endParaRPr lang="en-US"/>
        </a:p>
      </dgm:t>
    </dgm:pt>
    <dgm:pt modelId="{68E786CF-B4A2-47B4-8A34-46D990C4A4E5}" type="sibTrans" cxnId="{44E52FFB-162C-49A5-A502-24D408692992}">
      <dgm:prSet/>
      <dgm:spPr/>
      <dgm:t>
        <a:bodyPr/>
        <a:lstStyle/>
        <a:p>
          <a:endParaRPr lang="en-US"/>
        </a:p>
      </dgm:t>
    </dgm:pt>
    <dgm:pt modelId="{F0B6A4F4-DCEF-4B4D-8CB3-531FDF692473}">
      <dgm:prSet/>
      <dgm:spPr/>
      <dgm:t>
        <a:bodyPr/>
        <a:lstStyle/>
        <a:p>
          <a:r>
            <a:rPr lang="en-GB"/>
            <a:t>Introduction</a:t>
          </a:r>
          <a:endParaRPr lang="en-US"/>
        </a:p>
      </dgm:t>
    </dgm:pt>
    <dgm:pt modelId="{9602DEBB-0491-4A8B-9C35-B5B552A23B1A}" type="parTrans" cxnId="{B406BA04-055F-4E39-A3D1-7D98A57123DD}">
      <dgm:prSet/>
      <dgm:spPr/>
      <dgm:t>
        <a:bodyPr/>
        <a:lstStyle/>
        <a:p>
          <a:endParaRPr lang="en-US"/>
        </a:p>
      </dgm:t>
    </dgm:pt>
    <dgm:pt modelId="{B3B072EC-E34C-45F8-8A17-CF2FAA133D4D}" type="sibTrans" cxnId="{B406BA04-055F-4E39-A3D1-7D98A57123DD}">
      <dgm:prSet/>
      <dgm:spPr/>
      <dgm:t>
        <a:bodyPr/>
        <a:lstStyle/>
        <a:p>
          <a:endParaRPr lang="en-US"/>
        </a:p>
      </dgm:t>
    </dgm:pt>
    <dgm:pt modelId="{C57589E3-3805-4D6C-961A-2E82D4BA0F34}">
      <dgm:prSet/>
      <dgm:spPr/>
      <dgm:t>
        <a:bodyPr/>
        <a:lstStyle/>
        <a:p>
          <a:r>
            <a:rPr lang="en-GB"/>
            <a:t>INFOSINT </a:t>
          </a:r>
          <a:r>
            <a:rPr lang="en-IN"/>
            <a:t>T</a:t>
          </a:r>
          <a:r>
            <a:rPr lang="en-GB"/>
            <a:t>ool</a:t>
          </a:r>
          <a:r>
            <a:rPr lang="en-IN"/>
            <a:t> I</a:t>
          </a:r>
          <a:r>
            <a:rPr lang="en-GB"/>
            <a:t>ncludes</a:t>
          </a:r>
          <a:endParaRPr lang="en-US"/>
        </a:p>
      </dgm:t>
    </dgm:pt>
    <dgm:pt modelId="{390599F6-D55C-4DE0-A6E6-31C7E4C78118}" type="parTrans" cxnId="{521821A4-63FA-43B5-962F-0572777DF5FB}">
      <dgm:prSet/>
      <dgm:spPr/>
      <dgm:t>
        <a:bodyPr/>
        <a:lstStyle/>
        <a:p>
          <a:endParaRPr lang="en-US"/>
        </a:p>
      </dgm:t>
    </dgm:pt>
    <dgm:pt modelId="{56C9E48A-00BD-4A2E-A12D-A91E4EA75FBC}" type="sibTrans" cxnId="{521821A4-63FA-43B5-962F-0572777DF5FB}">
      <dgm:prSet/>
      <dgm:spPr/>
      <dgm:t>
        <a:bodyPr/>
        <a:lstStyle/>
        <a:p>
          <a:endParaRPr lang="en-US"/>
        </a:p>
      </dgm:t>
    </dgm:pt>
    <dgm:pt modelId="{C22FCB5A-CC48-4C41-9BDA-F897C3AD1FE9}">
      <dgm:prSet/>
      <dgm:spPr/>
      <dgm:t>
        <a:bodyPr/>
        <a:lstStyle/>
        <a:p>
          <a:r>
            <a:rPr lang="en-GB"/>
            <a:t>Use </a:t>
          </a:r>
          <a:r>
            <a:rPr lang="en-IN"/>
            <a:t>C</a:t>
          </a:r>
          <a:r>
            <a:rPr lang="en-GB"/>
            <a:t>ase</a:t>
          </a:r>
          <a:endParaRPr lang="en-US"/>
        </a:p>
      </dgm:t>
    </dgm:pt>
    <dgm:pt modelId="{A7262191-C298-429E-99B8-1F84D14EDCA1}" type="parTrans" cxnId="{DC3B343D-AC3B-4578-BBE1-1918BEA1CCE9}">
      <dgm:prSet/>
      <dgm:spPr/>
      <dgm:t>
        <a:bodyPr/>
        <a:lstStyle/>
        <a:p>
          <a:endParaRPr lang="en-US"/>
        </a:p>
      </dgm:t>
    </dgm:pt>
    <dgm:pt modelId="{1C54B823-3879-4A8F-952F-F1C70BBEACCA}" type="sibTrans" cxnId="{DC3B343D-AC3B-4578-BBE1-1918BEA1CCE9}">
      <dgm:prSet/>
      <dgm:spPr/>
      <dgm:t>
        <a:bodyPr/>
        <a:lstStyle/>
        <a:p>
          <a:endParaRPr lang="en-US"/>
        </a:p>
      </dgm:t>
    </dgm:pt>
    <dgm:pt modelId="{6A681EE7-204B-4F1B-8A5E-218E422CEF0C}" type="pres">
      <dgm:prSet presAssocID="{9A9BD044-C026-413C-AA31-2A6F91CF1115}" presName="linear" presStyleCnt="0">
        <dgm:presLayoutVars>
          <dgm:dir/>
          <dgm:animLvl val="lvl"/>
          <dgm:resizeHandles val="exact"/>
        </dgm:presLayoutVars>
      </dgm:prSet>
      <dgm:spPr/>
    </dgm:pt>
    <dgm:pt modelId="{C2C42D37-1FDA-4BF1-8DB7-397882C035D5}" type="pres">
      <dgm:prSet presAssocID="{FFCE6306-DFD3-4862-9804-5DEEFA4D92EA}" presName="parentLin" presStyleCnt="0"/>
      <dgm:spPr/>
    </dgm:pt>
    <dgm:pt modelId="{9F5EDC2F-9AA2-4E83-AB58-1472DF88F70C}" type="pres">
      <dgm:prSet presAssocID="{FFCE6306-DFD3-4862-9804-5DEEFA4D92EA}" presName="parentLeftMargin" presStyleLbl="node1" presStyleIdx="0" presStyleCnt="4"/>
      <dgm:spPr/>
    </dgm:pt>
    <dgm:pt modelId="{ADD327E5-90E1-431B-B2AA-4495C42C2D43}" type="pres">
      <dgm:prSet presAssocID="{FFCE6306-DFD3-4862-9804-5DEEFA4D92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D5F118-00A0-4E1A-87E0-1EDFD9332B8D}" type="pres">
      <dgm:prSet presAssocID="{FFCE6306-DFD3-4862-9804-5DEEFA4D92EA}" presName="negativeSpace" presStyleCnt="0"/>
      <dgm:spPr/>
    </dgm:pt>
    <dgm:pt modelId="{B9A08589-E26E-4532-8FC9-1298E3751E99}" type="pres">
      <dgm:prSet presAssocID="{FFCE6306-DFD3-4862-9804-5DEEFA4D92EA}" presName="childText" presStyleLbl="conFgAcc1" presStyleIdx="0" presStyleCnt="4">
        <dgm:presLayoutVars>
          <dgm:bulletEnabled val="1"/>
        </dgm:presLayoutVars>
      </dgm:prSet>
      <dgm:spPr/>
    </dgm:pt>
    <dgm:pt modelId="{78243018-33F1-4EE5-A9E1-FB6340070414}" type="pres">
      <dgm:prSet presAssocID="{68E786CF-B4A2-47B4-8A34-46D990C4A4E5}" presName="spaceBetweenRectangles" presStyleCnt="0"/>
      <dgm:spPr/>
    </dgm:pt>
    <dgm:pt modelId="{5376CD88-B301-40F3-8623-BFB8379B197A}" type="pres">
      <dgm:prSet presAssocID="{F0B6A4F4-DCEF-4B4D-8CB3-531FDF692473}" presName="parentLin" presStyleCnt="0"/>
      <dgm:spPr/>
    </dgm:pt>
    <dgm:pt modelId="{A901BED4-7770-42A5-8B1C-772A3DAE5AA2}" type="pres">
      <dgm:prSet presAssocID="{F0B6A4F4-DCEF-4B4D-8CB3-531FDF692473}" presName="parentLeftMargin" presStyleLbl="node1" presStyleIdx="0" presStyleCnt="4"/>
      <dgm:spPr/>
    </dgm:pt>
    <dgm:pt modelId="{03ACF5CF-8064-4CA8-A7E9-73B1EBA5AC02}" type="pres">
      <dgm:prSet presAssocID="{F0B6A4F4-DCEF-4B4D-8CB3-531FDF6924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5E4AA9-2580-43E7-8D4A-81A60DD15764}" type="pres">
      <dgm:prSet presAssocID="{F0B6A4F4-DCEF-4B4D-8CB3-531FDF692473}" presName="negativeSpace" presStyleCnt="0"/>
      <dgm:spPr/>
    </dgm:pt>
    <dgm:pt modelId="{5D24DE20-9871-4B4B-8ABC-53158DFD1007}" type="pres">
      <dgm:prSet presAssocID="{F0B6A4F4-DCEF-4B4D-8CB3-531FDF692473}" presName="childText" presStyleLbl="conFgAcc1" presStyleIdx="1" presStyleCnt="4">
        <dgm:presLayoutVars>
          <dgm:bulletEnabled val="1"/>
        </dgm:presLayoutVars>
      </dgm:prSet>
      <dgm:spPr/>
    </dgm:pt>
    <dgm:pt modelId="{9A24EFFC-3250-45E7-BA89-F15D0DC2E154}" type="pres">
      <dgm:prSet presAssocID="{B3B072EC-E34C-45F8-8A17-CF2FAA133D4D}" presName="spaceBetweenRectangles" presStyleCnt="0"/>
      <dgm:spPr/>
    </dgm:pt>
    <dgm:pt modelId="{F0244981-74F1-45BD-BBDE-1AB38952DCB8}" type="pres">
      <dgm:prSet presAssocID="{C57589E3-3805-4D6C-961A-2E82D4BA0F34}" presName="parentLin" presStyleCnt="0"/>
      <dgm:spPr/>
    </dgm:pt>
    <dgm:pt modelId="{DB218902-CFB3-4279-8E6B-6A98FCC2A5EF}" type="pres">
      <dgm:prSet presAssocID="{C57589E3-3805-4D6C-961A-2E82D4BA0F34}" presName="parentLeftMargin" presStyleLbl="node1" presStyleIdx="1" presStyleCnt="4"/>
      <dgm:spPr/>
    </dgm:pt>
    <dgm:pt modelId="{9C3AD20C-CDEE-45DF-837C-886F36644914}" type="pres">
      <dgm:prSet presAssocID="{C57589E3-3805-4D6C-961A-2E82D4BA0F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C98347-0E75-4D08-8939-124EE5DFFE6D}" type="pres">
      <dgm:prSet presAssocID="{C57589E3-3805-4D6C-961A-2E82D4BA0F34}" presName="negativeSpace" presStyleCnt="0"/>
      <dgm:spPr/>
    </dgm:pt>
    <dgm:pt modelId="{DAC1B457-990E-4D4F-B39F-D70F2064EB5B}" type="pres">
      <dgm:prSet presAssocID="{C57589E3-3805-4D6C-961A-2E82D4BA0F34}" presName="childText" presStyleLbl="conFgAcc1" presStyleIdx="2" presStyleCnt="4">
        <dgm:presLayoutVars>
          <dgm:bulletEnabled val="1"/>
        </dgm:presLayoutVars>
      </dgm:prSet>
      <dgm:spPr/>
    </dgm:pt>
    <dgm:pt modelId="{13C74F48-39CB-48B7-8269-D63A8098B3AF}" type="pres">
      <dgm:prSet presAssocID="{56C9E48A-00BD-4A2E-A12D-A91E4EA75FBC}" presName="spaceBetweenRectangles" presStyleCnt="0"/>
      <dgm:spPr/>
    </dgm:pt>
    <dgm:pt modelId="{50AEDBD3-C5BF-4C0F-998E-16D6DF5BFE1A}" type="pres">
      <dgm:prSet presAssocID="{C22FCB5A-CC48-4C41-9BDA-F897C3AD1FE9}" presName="parentLin" presStyleCnt="0"/>
      <dgm:spPr/>
    </dgm:pt>
    <dgm:pt modelId="{FD268BBF-13D0-4F5E-87C2-658AB57535D4}" type="pres">
      <dgm:prSet presAssocID="{C22FCB5A-CC48-4C41-9BDA-F897C3AD1FE9}" presName="parentLeftMargin" presStyleLbl="node1" presStyleIdx="2" presStyleCnt="4"/>
      <dgm:spPr/>
    </dgm:pt>
    <dgm:pt modelId="{D7A19595-84CE-4C04-BDC1-C63BEC94AD7C}" type="pres">
      <dgm:prSet presAssocID="{C22FCB5A-CC48-4C41-9BDA-F897C3AD1FE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336821-927A-465A-AECB-3C0973DEF4A7}" type="pres">
      <dgm:prSet presAssocID="{C22FCB5A-CC48-4C41-9BDA-F897C3AD1FE9}" presName="negativeSpace" presStyleCnt="0"/>
      <dgm:spPr/>
    </dgm:pt>
    <dgm:pt modelId="{D12618E5-736C-4A78-96B1-8629F7923F78}" type="pres">
      <dgm:prSet presAssocID="{C22FCB5A-CC48-4C41-9BDA-F897C3AD1FE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406BA04-055F-4E39-A3D1-7D98A57123DD}" srcId="{9A9BD044-C026-413C-AA31-2A6F91CF1115}" destId="{F0B6A4F4-DCEF-4B4D-8CB3-531FDF692473}" srcOrd="1" destOrd="0" parTransId="{9602DEBB-0491-4A8B-9C35-B5B552A23B1A}" sibTransId="{B3B072EC-E34C-45F8-8A17-CF2FAA133D4D}"/>
    <dgm:cxn modelId="{800EA20A-3759-468C-AB86-72EE9AA76E15}" type="presOf" srcId="{FFCE6306-DFD3-4862-9804-5DEEFA4D92EA}" destId="{ADD327E5-90E1-431B-B2AA-4495C42C2D43}" srcOrd="1" destOrd="0" presId="urn:microsoft.com/office/officeart/2005/8/layout/list1"/>
    <dgm:cxn modelId="{D868800B-B371-43D7-9E4E-A1B48990075A}" type="presOf" srcId="{C57589E3-3805-4D6C-961A-2E82D4BA0F34}" destId="{9C3AD20C-CDEE-45DF-837C-886F36644914}" srcOrd="1" destOrd="0" presId="urn:microsoft.com/office/officeart/2005/8/layout/list1"/>
    <dgm:cxn modelId="{74CE0634-A732-47B6-97AA-A4526378D290}" type="presOf" srcId="{F0B6A4F4-DCEF-4B4D-8CB3-531FDF692473}" destId="{03ACF5CF-8064-4CA8-A7E9-73B1EBA5AC02}" srcOrd="1" destOrd="0" presId="urn:microsoft.com/office/officeart/2005/8/layout/list1"/>
    <dgm:cxn modelId="{DC3B343D-AC3B-4578-BBE1-1918BEA1CCE9}" srcId="{9A9BD044-C026-413C-AA31-2A6F91CF1115}" destId="{C22FCB5A-CC48-4C41-9BDA-F897C3AD1FE9}" srcOrd="3" destOrd="0" parTransId="{A7262191-C298-429E-99B8-1F84D14EDCA1}" sibTransId="{1C54B823-3879-4A8F-952F-F1C70BBEACCA}"/>
    <dgm:cxn modelId="{6F3B776B-4F18-4D25-B3D9-D3A42B4D0ED9}" type="presOf" srcId="{C22FCB5A-CC48-4C41-9BDA-F897C3AD1FE9}" destId="{FD268BBF-13D0-4F5E-87C2-658AB57535D4}" srcOrd="0" destOrd="0" presId="urn:microsoft.com/office/officeart/2005/8/layout/list1"/>
    <dgm:cxn modelId="{CEB2CA8D-995B-4FA3-A487-0064032CB2D2}" type="presOf" srcId="{F0B6A4F4-DCEF-4B4D-8CB3-531FDF692473}" destId="{A901BED4-7770-42A5-8B1C-772A3DAE5AA2}" srcOrd="0" destOrd="0" presId="urn:microsoft.com/office/officeart/2005/8/layout/list1"/>
    <dgm:cxn modelId="{9CEECB8D-1F43-4E22-A3DE-3A94878D03EB}" type="presOf" srcId="{FFCE6306-DFD3-4862-9804-5DEEFA4D92EA}" destId="{9F5EDC2F-9AA2-4E83-AB58-1472DF88F70C}" srcOrd="0" destOrd="0" presId="urn:microsoft.com/office/officeart/2005/8/layout/list1"/>
    <dgm:cxn modelId="{E4DE0E96-F61D-4948-9A94-9E5606583E55}" type="presOf" srcId="{C22FCB5A-CC48-4C41-9BDA-F897C3AD1FE9}" destId="{D7A19595-84CE-4C04-BDC1-C63BEC94AD7C}" srcOrd="1" destOrd="0" presId="urn:microsoft.com/office/officeart/2005/8/layout/list1"/>
    <dgm:cxn modelId="{9A549899-5D3A-49DF-AB81-11688B7A7B9D}" type="presOf" srcId="{C57589E3-3805-4D6C-961A-2E82D4BA0F34}" destId="{DB218902-CFB3-4279-8E6B-6A98FCC2A5EF}" srcOrd="0" destOrd="0" presId="urn:microsoft.com/office/officeart/2005/8/layout/list1"/>
    <dgm:cxn modelId="{521A48A3-243D-4CA0-AB8B-BEC3132A0D38}" type="presOf" srcId="{9A9BD044-C026-413C-AA31-2A6F91CF1115}" destId="{6A681EE7-204B-4F1B-8A5E-218E422CEF0C}" srcOrd="0" destOrd="0" presId="urn:microsoft.com/office/officeart/2005/8/layout/list1"/>
    <dgm:cxn modelId="{521821A4-63FA-43B5-962F-0572777DF5FB}" srcId="{9A9BD044-C026-413C-AA31-2A6F91CF1115}" destId="{C57589E3-3805-4D6C-961A-2E82D4BA0F34}" srcOrd="2" destOrd="0" parTransId="{390599F6-D55C-4DE0-A6E6-31C7E4C78118}" sibTransId="{56C9E48A-00BD-4A2E-A12D-A91E4EA75FBC}"/>
    <dgm:cxn modelId="{44E52FFB-162C-49A5-A502-24D408692992}" srcId="{9A9BD044-C026-413C-AA31-2A6F91CF1115}" destId="{FFCE6306-DFD3-4862-9804-5DEEFA4D92EA}" srcOrd="0" destOrd="0" parTransId="{DE347DCB-28E1-4BE2-86C1-12EA618CC344}" sibTransId="{68E786CF-B4A2-47B4-8A34-46D990C4A4E5}"/>
    <dgm:cxn modelId="{8C4866C3-DE3B-4C0D-93F7-7CC4D6014266}" type="presParOf" srcId="{6A681EE7-204B-4F1B-8A5E-218E422CEF0C}" destId="{C2C42D37-1FDA-4BF1-8DB7-397882C035D5}" srcOrd="0" destOrd="0" presId="urn:microsoft.com/office/officeart/2005/8/layout/list1"/>
    <dgm:cxn modelId="{018B2D9E-7182-4E38-B541-B992327746DF}" type="presParOf" srcId="{C2C42D37-1FDA-4BF1-8DB7-397882C035D5}" destId="{9F5EDC2F-9AA2-4E83-AB58-1472DF88F70C}" srcOrd="0" destOrd="0" presId="urn:microsoft.com/office/officeart/2005/8/layout/list1"/>
    <dgm:cxn modelId="{AFB47208-A98D-4DB2-95DA-2C9C8B1A5B2E}" type="presParOf" srcId="{C2C42D37-1FDA-4BF1-8DB7-397882C035D5}" destId="{ADD327E5-90E1-431B-B2AA-4495C42C2D43}" srcOrd="1" destOrd="0" presId="urn:microsoft.com/office/officeart/2005/8/layout/list1"/>
    <dgm:cxn modelId="{F6B69ED1-8E7A-4956-A0C9-9970213343EA}" type="presParOf" srcId="{6A681EE7-204B-4F1B-8A5E-218E422CEF0C}" destId="{ACD5F118-00A0-4E1A-87E0-1EDFD9332B8D}" srcOrd="1" destOrd="0" presId="urn:microsoft.com/office/officeart/2005/8/layout/list1"/>
    <dgm:cxn modelId="{95B25602-06F3-4FF8-B8B8-357EAC68FA7B}" type="presParOf" srcId="{6A681EE7-204B-4F1B-8A5E-218E422CEF0C}" destId="{B9A08589-E26E-4532-8FC9-1298E3751E99}" srcOrd="2" destOrd="0" presId="urn:microsoft.com/office/officeart/2005/8/layout/list1"/>
    <dgm:cxn modelId="{6F3691A2-7236-4CC2-A3F1-3450EA669830}" type="presParOf" srcId="{6A681EE7-204B-4F1B-8A5E-218E422CEF0C}" destId="{78243018-33F1-4EE5-A9E1-FB6340070414}" srcOrd="3" destOrd="0" presId="urn:microsoft.com/office/officeart/2005/8/layout/list1"/>
    <dgm:cxn modelId="{7E69F86D-275D-44E5-9087-74E2FE270E3A}" type="presParOf" srcId="{6A681EE7-204B-4F1B-8A5E-218E422CEF0C}" destId="{5376CD88-B301-40F3-8623-BFB8379B197A}" srcOrd="4" destOrd="0" presId="urn:microsoft.com/office/officeart/2005/8/layout/list1"/>
    <dgm:cxn modelId="{AA324845-B134-4358-A5B7-D4FE8902D57E}" type="presParOf" srcId="{5376CD88-B301-40F3-8623-BFB8379B197A}" destId="{A901BED4-7770-42A5-8B1C-772A3DAE5AA2}" srcOrd="0" destOrd="0" presId="urn:microsoft.com/office/officeart/2005/8/layout/list1"/>
    <dgm:cxn modelId="{503EE192-4DA4-4C47-BF0D-068D81B660C3}" type="presParOf" srcId="{5376CD88-B301-40F3-8623-BFB8379B197A}" destId="{03ACF5CF-8064-4CA8-A7E9-73B1EBA5AC02}" srcOrd="1" destOrd="0" presId="urn:microsoft.com/office/officeart/2005/8/layout/list1"/>
    <dgm:cxn modelId="{EB7C3674-904B-4393-8C3A-55B68CAD2734}" type="presParOf" srcId="{6A681EE7-204B-4F1B-8A5E-218E422CEF0C}" destId="{3A5E4AA9-2580-43E7-8D4A-81A60DD15764}" srcOrd="5" destOrd="0" presId="urn:microsoft.com/office/officeart/2005/8/layout/list1"/>
    <dgm:cxn modelId="{A7660D2D-924C-4471-9AB5-703BBA99644B}" type="presParOf" srcId="{6A681EE7-204B-4F1B-8A5E-218E422CEF0C}" destId="{5D24DE20-9871-4B4B-8ABC-53158DFD1007}" srcOrd="6" destOrd="0" presId="urn:microsoft.com/office/officeart/2005/8/layout/list1"/>
    <dgm:cxn modelId="{2737233C-14C0-45EE-8ACF-54B2096F4157}" type="presParOf" srcId="{6A681EE7-204B-4F1B-8A5E-218E422CEF0C}" destId="{9A24EFFC-3250-45E7-BA89-F15D0DC2E154}" srcOrd="7" destOrd="0" presId="urn:microsoft.com/office/officeart/2005/8/layout/list1"/>
    <dgm:cxn modelId="{B35A7EA5-BCBA-4247-BC34-052F79C4B554}" type="presParOf" srcId="{6A681EE7-204B-4F1B-8A5E-218E422CEF0C}" destId="{F0244981-74F1-45BD-BBDE-1AB38952DCB8}" srcOrd="8" destOrd="0" presId="urn:microsoft.com/office/officeart/2005/8/layout/list1"/>
    <dgm:cxn modelId="{534E2949-FF30-41BC-B563-E27880A93BD1}" type="presParOf" srcId="{F0244981-74F1-45BD-BBDE-1AB38952DCB8}" destId="{DB218902-CFB3-4279-8E6B-6A98FCC2A5EF}" srcOrd="0" destOrd="0" presId="urn:microsoft.com/office/officeart/2005/8/layout/list1"/>
    <dgm:cxn modelId="{39D31E45-03E8-4342-A5CB-5B76996F51BB}" type="presParOf" srcId="{F0244981-74F1-45BD-BBDE-1AB38952DCB8}" destId="{9C3AD20C-CDEE-45DF-837C-886F36644914}" srcOrd="1" destOrd="0" presId="urn:microsoft.com/office/officeart/2005/8/layout/list1"/>
    <dgm:cxn modelId="{79DD1132-81FD-4BAA-B2D9-DA1D63B934F8}" type="presParOf" srcId="{6A681EE7-204B-4F1B-8A5E-218E422CEF0C}" destId="{61C98347-0E75-4D08-8939-124EE5DFFE6D}" srcOrd="9" destOrd="0" presId="urn:microsoft.com/office/officeart/2005/8/layout/list1"/>
    <dgm:cxn modelId="{0E9DD75B-1405-46CB-ABE5-05DB8BBFA12D}" type="presParOf" srcId="{6A681EE7-204B-4F1B-8A5E-218E422CEF0C}" destId="{DAC1B457-990E-4D4F-B39F-D70F2064EB5B}" srcOrd="10" destOrd="0" presId="urn:microsoft.com/office/officeart/2005/8/layout/list1"/>
    <dgm:cxn modelId="{D68DDB40-C058-48E9-93EF-9AE98626E307}" type="presParOf" srcId="{6A681EE7-204B-4F1B-8A5E-218E422CEF0C}" destId="{13C74F48-39CB-48B7-8269-D63A8098B3AF}" srcOrd="11" destOrd="0" presId="urn:microsoft.com/office/officeart/2005/8/layout/list1"/>
    <dgm:cxn modelId="{6AC59E21-E05C-4F5C-87B4-9FA88BABA89A}" type="presParOf" srcId="{6A681EE7-204B-4F1B-8A5E-218E422CEF0C}" destId="{50AEDBD3-C5BF-4C0F-998E-16D6DF5BFE1A}" srcOrd="12" destOrd="0" presId="urn:microsoft.com/office/officeart/2005/8/layout/list1"/>
    <dgm:cxn modelId="{9514A6ED-11D6-472A-9C8D-EE6B5CB32568}" type="presParOf" srcId="{50AEDBD3-C5BF-4C0F-998E-16D6DF5BFE1A}" destId="{FD268BBF-13D0-4F5E-87C2-658AB57535D4}" srcOrd="0" destOrd="0" presId="urn:microsoft.com/office/officeart/2005/8/layout/list1"/>
    <dgm:cxn modelId="{66F12E97-3610-487F-A650-EA71580AE733}" type="presParOf" srcId="{50AEDBD3-C5BF-4C0F-998E-16D6DF5BFE1A}" destId="{D7A19595-84CE-4C04-BDC1-C63BEC94AD7C}" srcOrd="1" destOrd="0" presId="urn:microsoft.com/office/officeart/2005/8/layout/list1"/>
    <dgm:cxn modelId="{13870326-0BD3-4F64-803C-14B59A60E589}" type="presParOf" srcId="{6A681EE7-204B-4F1B-8A5E-218E422CEF0C}" destId="{15336821-927A-465A-AECB-3C0973DEF4A7}" srcOrd="13" destOrd="0" presId="urn:microsoft.com/office/officeart/2005/8/layout/list1"/>
    <dgm:cxn modelId="{0D8E2074-ABE2-45B2-A84C-B2519B2C1B07}" type="presParOf" srcId="{6A681EE7-204B-4F1B-8A5E-218E422CEF0C}" destId="{D12618E5-736C-4A78-96B1-8629F7923F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92F75F-166C-4CFF-B3E9-1D21408AF9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C180FB-BAD9-417E-84E7-C44CAFD43B4E}">
      <dgm:prSet/>
      <dgm:spPr/>
      <dgm:t>
        <a:bodyPr/>
        <a:lstStyle/>
        <a:p>
          <a:r>
            <a:rPr lang="en-US"/>
            <a:t>To gather information about the target publicly available resource.</a:t>
          </a:r>
        </a:p>
      </dgm:t>
    </dgm:pt>
    <dgm:pt modelId="{6E573AA6-CC2A-4000-8C28-484BC9BE2240}" type="parTrans" cxnId="{081C1731-EAE8-4977-9F3F-A0BAD6C946BE}">
      <dgm:prSet/>
      <dgm:spPr/>
      <dgm:t>
        <a:bodyPr/>
        <a:lstStyle/>
        <a:p>
          <a:endParaRPr lang="en-US"/>
        </a:p>
      </dgm:t>
    </dgm:pt>
    <dgm:pt modelId="{8073CF16-8D8E-4161-A3AF-3863328D4C2D}" type="sibTrans" cxnId="{081C1731-EAE8-4977-9F3F-A0BAD6C946BE}">
      <dgm:prSet/>
      <dgm:spPr/>
      <dgm:t>
        <a:bodyPr/>
        <a:lstStyle/>
        <a:p>
          <a:endParaRPr lang="en-US"/>
        </a:p>
      </dgm:t>
    </dgm:pt>
    <dgm:pt modelId="{C9C9AE02-3E79-4BEC-ABAA-4F76C0F0BDFA}">
      <dgm:prSet/>
      <dgm:spPr/>
      <dgm:t>
        <a:bodyPr/>
        <a:lstStyle/>
        <a:p>
          <a:r>
            <a:rPr lang="en-US"/>
            <a:t>To  scan and verify the  gathered information</a:t>
          </a:r>
        </a:p>
      </dgm:t>
    </dgm:pt>
    <dgm:pt modelId="{005C3B82-1FEA-40CA-BFCE-1D9801258D2F}" type="parTrans" cxnId="{B5DB2890-A5C6-47EF-B6C7-BE867A8B8D4A}">
      <dgm:prSet/>
      <dgm:spPr/>
      <dgm:t>
        <a:bodyPr/>
        <a:lstStyle/>
        <a:p>
          <a:endParaRPr lang="en-US"/>
        </a:p>
      </dgm:t>
    </dgm:pt>
    <dgm:pt modelId="{78EA9D0C-1087-45BC-BCE8-9B327E66A843}" type="sibTrans" cxnId="{B5DB2890-A5C6-47EF-B6C7-BE867A8B8D4A}">
      <dgm:prSet/>
      <dgm:spPr/>
      <dgm:t>
        <a:bodyPr/>
        <a:lstStyle/>
        <a:p>
          <a:endParaRPr lang="en-US"/>
        </a:p>
      </dgm:t>
    </dgm:pt>
    <dgm:pt modelId="{68547812-ED6B-4D44-9997-3435DA20B2D7}" type="pres">
      <dgm:prSet presAssocID="{7A92F75F-166C-4CFF-B3E9-1D21408AF9E5}" presName="root" presStyleCnt="0">
        <dgm:presLayoutVars>
          <dgm:dir/>
          <dgm:resizeHandles val="exact"/>
        </dgm:presLayoutVars>
      </dgm:prSet>
      <dgm:spPr/>
    </dgm:pt>
    <dgm:pt modelId="{B21F61CA-FADD-4190-BBA8-980A120B447D}" type="pres">
      <dgm:prSet presAssocID="{48C180FB-BAD9-417E-84E7-C44CAFD43B4E}" presName="compNode" presStyleCnt="0"/>
      <dgm:spPr/>
    </dgm:pt>
    <dgm:pt modelId="{86D34DA5-698D-4950-B497-01175F336D61}" type="pres">
      <dgm:prSet presAssocID="{48C180FB-BAD9-417E-84E7-C44CAFD43B4E}" presName="bgRect" presStyleLbl="bgShp" presStyleIdx="0" presStyleCnt="2"/>
      <dgm:spPr/>
    </dgm:pt>
    <dgm:pt modelId="{37155E35-A43B-4891-BCE0-287D905B3077}" type="pres">
      <dgm:prSet presAssocID="{48C180FB-BAD9-417E-84E7-C44CAFD43B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D1E5A1E0-7AF8-48FB-9CED-DD49DBAC6B15}" type="pres">
      <dgm:prSet presAssocID="{48C180FB-BAD9-417E-84E7-C44CAFD43B4E}" presName="spaceRect" presStyleCnt="0"/>
      <dgm:spPr/>
    </dgm:pt>
    <dgm:pt modelId="{E08A84B8-50E8-4F4D-8B42-B2B22311C725}" type="pres">
      <dgm:prSet presAssocID="{48C180FB-BAD9-417E-84E7-C44CAFD43B4E}" presName="parTx" presStyleLbl="revTx" presStyleIdx="0" presStyleCnt="2">
        <dgm:presLayoutVars>
          <dgm:chMax val="0"/>
          <dgm:chPref val="0"/>
        </dgm:presLayoutVars>
      </dgm:prSet>
      <dgm:spPr/>
    </dgm:pt>
    <dgm:pt modelId="{A593363C-BB9E-45C0-873D-E75E2619F530}" type="pres">
      <dgm:prSet presAssocID="{8073CF16-8D8E-4161-A3AF-3863328D4C2D}" presName="sibTrans" presStyleCnt="0"/>
      <dgm:spPr/>
    </dgm:pt>
    <dgm:pt modelId="{0065C1A1-EF76-4FF0-9E3F-4BF0BE2DBEF6}" type="pres">
      <dgm:prSet presAssocID="{C9C9AE02-3E79-4BEC-ABAA-4F76C0F0BDFA}" presName="compNode" presStyleCnt="0"/>
      <dgm:spPr/>
    </dgm:pt>
    <dgm:pt modelId="{CF15CCA9-5062-4C00-B2EF-45F6DD613CA0}" type="pres">
      <dgm:prSet presAssocID="{C9C9AE02-3E79-4BEC-ABAA-4F76C0F0BDFA}" presName="bgRect" presStyleLbl="bgShp" presStyleIdx="1" presStyleCnt="2"/>
      <dgm:spPr/>
    </dgm:pt>
    <dgm:pt modelId="{F3269A95-FCD0-44BF-880F-B6996AF513FE}" type="pres">
      <dgm:prSet presAssocID="{C9C9AE02-3E79-4BEC-ABAA-4F76C0F0BD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0F6F438-29F8-4D6B-A581-B1C5A5E308A0}" type="pres">
      <dgm:prSet presAssocID="{C9C9AE02-3E79-4BEC-ABAA-4F76C0F0BDFA}" presName="spaceRect" presStyleCnt="0"/>
      <dgm:spPr/>
    </dgm:pt>
    <dgm:pt modelId="{70456D91-2C32-4C26-936F-B0B2903245CB}" type="pres">
      <dgm:prSet presAssocID="{C9C9AE02-3E79-4BEC-ABAA-4F76C0F0BD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9AA4818-C9D0-44B4-A2E8-899B440CC63E}" type="presOf" srcId="{48C180FB-BAD9-417E-84E7-C44CAFD43B4E}" destId="{E08A84B8-50E8-4F4D-8B42-B2B22311C725}" srcOrd="0" destOrd="0" presId="urn:microsoft.com/office/officeart/2018/2/layout/IconVerticalSolidList"/>
    <dgm:cxn modelId="{081C1731-EAE8-4977-9F3F-A0BAD6C946BE}" srcId="{7A92F75F-166C-4CFF-B3E9-1D21408AF9E5}" destId="{48C180FB-BAD9-417E-84E7-C44CAFD43B4E}" srcOrd="0" destOrd="0" parTransId="{6E573AA6-CC2A-4000-8C28-484BC9BE2240}" sibTransId="{8073CF16-8D8E-4161-A3AF-3863328D4C2D}"/>
    <dgm:cxn modelId="{22B65C33-8613-4B31-9D7B-8DF198D3B993}" type="presOf" srcId="{C9C9AE02-3E79-4BEC-ABAA-4F76C0F0BDFA}" destId="{70456D91-2C32-4C26-936F-B0B2903245CB}" srcOrd="0" destOrd="0" presId="urn:microsoft.com/office/officeart/2018/2/layout/IconVerticalSolidList"/>
    <dgm:cxn modelId="{B5DB2890-A5C6-47EF-B6C7-BE867A8B8D4A}" srcId="{7A92F75F-166C-4CFF-B3E9-1D21408AF9E5}" destId="{C9C9AE02-3E79-4BEC-ABAA-4F76C0F0BDFA}" srcOrd="1" destOrd="0" parTransId="{005C3B82-1FEA-40CA-BFCE-1D9801258D2F}" sibTransId="{78EA9D0C-1087-45BC-BCE8-9B327E66A843}"/>
    <dgm:cxn modelId="{28D06EBF-1C69-4AFF-8569-F9E22EA28D85}" type="presOf" srcId="{7A92F75F-166C-4CFF-B3E9-1D21408AF9E5}" destId="{68547812-ED6B-4D44-9997-3435DA20B2D7}" srcOrd="0" destOrd="0" presId="urn:microsoft.com/office/officeart/2018/2/layout/IconVerticalSolidList"/>
    <dgm:cxn modelId="{AA6BC85E-988B-433E-BDB7-9112220ABD5E}" type="presParOf" srcId="{68547812-ED6B-4D44-9997-3435DA20B2D7}" destId="{B21F61CA-FADD-4190-BBA8-980A120B447D}" srcOrd="0" destOrd="0" presId="urn:microsoft.com/office/officeart/2018/2/layout/IconVerticalSolidList"/>
    <dgm:cxn modelId="{A9E2C0A0-5719-49A1-A56C-E7FFEF968BEB}" type="presParOf" srcId="{B21F61CA-FADD-4190-BBA8-980A120B447D}" destId="{86D34DA5-698D-4950-B497-01175F336D61}" srcOrd="0" destOrd="0" presId="urn:microsoft.com/office/officeart/2018/2/layout/IconVerticalSolidList"/>
    <dgm:cxn modelId="{7EE53075-9709-44A8-B206-A8A6D31D8DF2}" type="presParOf" srcId="{B21F61CA-FADD-4190-BBA8-980A120B447D}" destId="{37155E35-A43B-4891-BCE0-287D905B3077}" srcOrd="1" destOrd="0" presId="urn:microsoft.com/office/officeart/2018/2/layout/IconVerticalSolidList"/>
    <dgm:cxn modelId="{BF88CCB7-637B-4F2B-ABD7-770F741DB358}" type="presParOf" srcId="{B21F61CA-FADD-4190-BBA8-980A120B447D}" destId="{D1E5A1E0-7AF8-48FB-9CED-DD49DBAC6B15}" srcOrd="2" destOrd="0" presId="urn:microsoft.com/office/officeart/2018/2/layout/IconVerticalSolidList"/>
    <dgm:cxn modelId="{E9C963A4-199C-4ECE-AF18-224BD90F431D}" type="presParOf" srcId="{B21F61CA-FADD-4190-BBA8-980A120B447D}" destId="{E08A84B8-50E8-4F4D-8B42-B2B22311C725}" srcOrd="3" destOrd="0" presId="urn:microsoft.com/office/officeart/2018/2/layout/IconVerticalSolidList"/>
    <dgm:cxn modelId="{DBB9F576-DAAD-4E52-8C0A-F4F2F09EEE1F}" type="presParOf" srcId="{68547812-ED6B-4D44-9997-3435DA20B2D7}" destId="{A593363C-BB9E-45C0-873D-E75E2619F530}" srcOrd="1" destOrd="0" presId="urn:microsoft.com/office/officeart/2018/2/layout/IconVerticalSolidList"/>
    <dgm:cxn modelId="{0FF4CF9F-65B0-48C9-9FC3-F0F464AD7DD1}" type="presParOf" srcId="{68547812-ED6B-4D44-9997-3435DA20B2D7}" destId="{0065C1A1-EF76-4FF0-9E3F-4BF0BE2DBEF6}" srcOrd="2" destOrd="0" presId="urn:microsoft.com/office/officeart/2018/2/layout/IconVerticalSolidList"/>
    <dgm:cxn modelId="{DCFF8B1B-E325-4958-9861-413A5DBA8915}" type="presParOf" srcId="{0065C1A1-EF76-4FF0-9E3F-4BF0BE2DBEF6}" destId="{CF15CCA9-5062-4C00-B2EF-45F6DD613CA0}" srcOrd="0" destOrd="0" presId="urn:microsoft.com/office/officeart/2018/2/layout/IconVerticalSolidList"/>
    <dgm:cxn modelId="{9EC6E81A-1E99-4FA1-BEE8-54772C9BEFF0}" type="presParOf" srcId="{0065C1A1-EF76-4FF0-9E3F-4BF0BE2DBEF6}" destId="{F3269A95-FCD0-44BF-880F-B6996AF513FE}" srcOrd="1" destOrd="0" presId="urn:microsoft.com/office/officeart/2018/2/layout/IconVerticalSolidList"/>
    <dgm:cxn modelId="{A15DF801-5A12-4FB2-B743-BB5C984AC549}" type="presParOf" srcId="{0065C1A1-EF76-4FF0-9E3F-4BF0BE2DBEF6}" destId="{C0F6F438-29F8-4D6B-A581-B1C5A5E308A0}" srcOrd="2" destOrd="0" presId="urn:microsoft.com/office/officeart/2018/2/layout/IconVerticalSolidList"/>
    <dgm:cxn modelId="{756B2DD5-EF92-44B2-9BDF-B8B88B363E27}" type="presParOf" srcId="{0065C1A1-EF76-4FF0-9E3F-4BF0BE2DBEF6}" destId="{70456D91-2C32-4C26-936F-B0B2903245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FAC9F8-6512-40E4-96A6-A9AE7AC5F0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6FB3B1-B26D-4638-81AA-3C71365E680F}">
      <dgm:prSet/>
      <dgm:spPr/>
      <dgm:t>
        <a:bodyPr/>
        <a:lstStyle/>
        <a:p>
          <a:r>
            <a:rPr lang="en-US"/>
            <a:t>Subdomain Scan : This tool enables you to extract all subdomains for an domain.</a:t>
          </a:r>
        </a:p>
      </dgm:t>
    </dgm:pt>
    <dgm:pt modelId="{A559262A-F496-4D73-9986-883BBB1BBD03}" type="parTrans" cxnId="{4BAB647D-426F-4051-82CE-3EF40172F0EE}">
      <dgm:prSet/>
      <dgm:spPr/>
      <dgm:t>
        <a:bodyPr/>
        <a:lstStyle/>
        <a:p>
          <a:endParaRPr lang="en-US"/>
        </a:p>
      </dgm:t>
    </dgm:pt>
    <dgm:pt modelId="{51D32FEE-78EA-4F81-9305-68284A361EF8}" type="sibTrans" cxnId="{4BAB647D-426F-4051-82CE-3EF40172F0EE}">
      <dgm:prSet/>
      <dgm:spPr/>
      <dgm:t>
        <a:bodyPr/>
        <a:lstStyle/>
        <a:p>
          <a:endParaRPr lang="en-US"/>
        </a:p>
      </dgm:t>
    </dgm:pt>
    <dgm:pt modelId="{D8313303-F9B1-417B-BDE0-D50018D1C671}">
      <dgm:prSet/>
      <dgm:spPr/>
      <dgm:t>
        <a:bodyPr/>
        <a:lstStyle/>
        <a:p>
          <a:r>
            <a:rPr lang="en-US"/>
            <a:t>Mata Data Extractor : GPS location extractor in image</a:t>
          </a:r>
        </a:p>
      </dgm:t>
    </dgm:pt>
    <dgm:pt modelId="{55B78862-C07B-415D-AD4F-EB03985E442C}" type="parTrans" cxnId="{B30EB784-3B17-4701-B238-E11CFD9E8F94}">
      <dgm:prSet/>
      <dgm:spPr/>
      <dgm:t>
        <a:bodyPr/>
        <a:lstStyle/>
        <a:p>
          <a:endParaRPr lang="en-US"/>
        </a:p>
      </dgm:t>
    </dgm:pt>
    <dgm:pt modelId="{C79293F0-3661-442C-A8A7-41C453FEE764}" type="sibTrans" cxnId="{B30EB784-3B17-4701-B238-E11CFD9E8F94}">
      <dgm:prSet/>
      <dgm:spPr/>
      <dgm:t>
        <a:bodyPr/>
        <a:lstStyle/>
        <a:p>
          <a:endParaRPr lang="en-US"/>
        </a:p>
      </dgm:t>
    </dgm:pt>
    <dgm:pt modelId="{199A385F-222B-45E9-A273-A2E48770F0AD}">
      <dgm:prSet/>
      <dgm:spPr/>
      <dgm:t>
        <a:bodyPr/>
        <a:lstStyle/>
        <a:p>
          <a:r>
            <a:rPr lang="en-US"/>
            <a:t>IP locator : It shows the location of the Internet service provider's of the ip address and show info about an IP address.</a:t>
          </a:r>
        </a:p>
      </dgm:t>
    </dgm:pt>
    <dgm:pt modelId="{2BEC28D9-AAAD-4F40-9B2C-E990EEAC4F6C}" type="parTrans" cxnId="{40E8715D-2634-4725-81E5-D9A044F3A053}">
      <dgm:prSet/>
      <dgm:spPr/>
      <dgm:t>
        <a:bodyPr/>
        <a:lstStyle/>
        <a:p>
          <a:endParaRPr lang="en-US"/>
        </a:p>
      </dgm:t>
    </dgm:pt>
    <dgm:pt modelId="{20DE8ED0-380C-465C-9BC7-5E0AF6D2ECFC}" type="sibTrans" cxnId="{40E8715D-2634-4725-81E5-D9A044F3A053}">
      <dgm:prSet/>
      <dgm:spPr/>
      <dgm:t>
        <a:bodyPr/>
        <a:lstStyle/>
        <a:p>
          <a:endParaRPr lang="en-US"/>
        </a:p>
      </dgm:t>
    </dgm:pt>
    <dgm:pt modelId="{10D43617-1985-48E7-94D9-344877732746}" type="pres">
      <dgm:prSet presAssocID="{6DFAC9F8-6512-40E4-96A6-A9AE7AC5F080}" presName="root" presStyleCnt="0">
        <dgm:presLayoutVars>
          <dgm:dir/>
          <dgm:resizeHandles val="exact"/>
        </dgm:presLayoutVars>
      </dgm:prSet>
      <dgm:spPr/>
    </dgm:pt>
    <dgm:pt modelId="{1A7E78BD-4245-4321-9013-F95BBA7039B1}" type="pres">
      <dgm:prSet presAssocID="{D06FB3B1-B26D-4638-81AA-3C71365E680F}" presName="compNode" presStyleCnt="0"/>
      <dgm:spPr/>
    </dgm:pt>
    <dgm:pt modelId="{4FB308F1-E24F-4945-8E2A-08E897D9C8C3}" type="pres">
      <dgm:prSet presAssocID="{D06FB3B1-B26D-4638-81AA-3C71365E680F}" presName="bgRect" presStyleLbl="bgShp" presStyleIdx="0" presStyleCnt="3"/>
      <dgm:spPr/>
    </dgm:pt>
    <dgm:pt modelId="{005DAF8A-4556-45F5-903B-6AEECAC84CFF}" type="pres">
      <dgm:prSet presAssocID="{D06FB3B1-B26D-4638-81AA-3C71365E68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C5C2C65-98D3-4BEE-8BD7-7BEDC7D98F52}" type="pres">
      <dgm:prSet presAssocID="{D06FB3B1-B26D-4638-81AA-3C71365E680F}" presName="spaceRect" presStyleCnt="0"/>
      <dgm:spPr/>
    </dgm:pt>
    <dgm:pt modelId="{904B956E-3AA4-408C-B617-0E815C932F61}" type="pres">
      <dgm:prSet presAssocID="{D06FB3B1-B26D-4638-81AA-3C71365E680F}" presName="parTx" presStyleLbl="revTx" presStyleIdx="0" presStyleCnt="3">
        <dgm:presLayoutVars>
          <dgm:chMax val="0"/>
          <dgm:chPref val="0"/>
        </dgm:presLayoutVars>
      </dgm:prSet>
      <dgm:spPr/>
    </dgm:pt>
    <dgm:pt modelId="{7D19A000-BCB0-4361-97BE-716CB86101DF}" type="pres">
      <dgm:prSet presAssocID="{51D32FEE-78EA-4F81-9305-68284A361EF8}" presName="sibTrans" presStyleCnt="0"/>
      <dgm:spPr/>
    </dgm:pt>
    <dgm:pt modelId="{E2C98AA5-1883-4640-B395-5E451CE396CF}" type="pres">
      <dgm:prSet presAssocID="{D8313303-F9B1-417B-BDE0-D50018D1C671}" presName="compNode" presStyleCnt="0"/>
      <dgm:spPr/>
    </dgm:pt>
    <dgm:pt modelId="{76FAB5F7-026A-4558-A5BF-DC03089D34CA}" type="pres">
      <dgm:prSet presAssocID="{D8313303-F9B1-417B-BDE0-D50018D1C671}" presName="bgRect" presStyleLbl="bgShp" presStyleIdx="1" presStyleCnt="3"/>
      <dgm:spPr/>
    </dgm:pt>
    <dgm:pt modelId="{DBB5168D-F095-4629-875C-55DFE0B5538A}" type="pres">
      <dgm:prSet presAssocID="{D8313303-F9B1-417B-BDE0-D50018D1C6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4D1FFEDA-6491-4A03-B3AE-5D2A3EFD5BDB}" type="pres">
      <dgm:prSet presAssocID="{D8313303-F9B1-417B-BDE0-D50018D1C671}" presName="spaceRect" presStyleCnt="0"/>
      <dgm:spPr/>
    </dgm:pt>
    <dgm:pt modelId="{7DA60C09-DA2D-40E8-AC8C-6C156A2ECB7D}" type="pres">
      <dgm:prSet presAssocID="{D8313303-F9B1-417B-BDE0-D50018D1C671}" presName="parTx" presStyleLbl="revTx" presStyleIdx="1" presStyleCnt="3">
        <dgm:presLayoutVars>
          <dgm:chMax val="0"/>
          <dgm:chPref val="0"/>
        </dgm:presLayoutVars>
      </dgm:prSet>
      <dgm:spPr/>
    </dgm:pt>
    <dgm:pt modelId="{25865DFB-2716-4784-AB59-C32EDB72FCFE}" type="pres">
      <dgm:prSet presAssocID="{C79293F0-3661-442C-A8A7-41C453FEE764}" presName="sibTrans" presStyleCnt="0"/>
      <dgm:spPr/>
    </dgm:pt>
    <dgm:pt modelId="{3CA6D0CD-3C01-486F-92F2-18CD2D2BEB1D}" type="pres">
      <dgm:prSet presAssocID="{199A385F-222B-45E9-A273-A2E48770F0AD}" presName="compNode" presStyleCnt="0"/>
      <dgm:spPr/>
    </dgm:pt>
    <dgm:pt modelId="{1248AF5A-6FED-4C32-999D-8BBD8FF77117}" type="pres">
      <dgm:prSet presAssocID="{199A385F-222B-45E9-A273-A2E48770F0AD}" presName="bgRect" presStyleLbl="bgShp" presStyleIdx="2" presStyleCnt="3"/>
      <dgm:spPr/>
    </dgm:pt>
    <dgm:pt modelId="{C31D8B26-17BF-4219-8DBF-EC0A4B7D7CCF}" type="pres">
      <dgm:prSet presAssocID="{199A385F-222B-45E9-A273-A2E48770F0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7CDB5AB-ACF2-4BD5-A008-4CCA84C43A15}" type="pres">
      <dgm:prSet presAssocID="{199A385F-222B-45E9-A273-A2E48770F0AD}" presName="spaceRect" presStyleCnt="0"/>
      <dgm:spPr/>
    </dgm:pt>
    <dgm:pt modelId="{8740AF4D-9573-43D2-BD33-A0AFC990AE47}" type="pres">
      <dgm:prSet presAssocID="{199A385F-222B-45E9-A273-A2E48770F0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D9BD0A-4964-4771-BCEE-A3C562EF1A8D}" type="presOf" srcId="{6DFAC9F8-6512-40E4-96A6-A9AE7AC5F080}" destId="{10D43617-1985-48E7-94D9-344877732746}" srcOrd="0" destOrd="0" presId="urn:microsoft.com/office/officeart/2018/2/layout/IconVerticalSolidList"/>
    <dgm:cxn modelId="{C8091E32-B9C2-401C-82B9-24E609944BAF}" type="presOf" srcId="{D06FB3B1-B26D-4638-81AA-3C71365E680F}" destId="{904B956E-3AA4-408C-B617-0E815C932F61}" srcOrd="0" destOrd="0" presId="urn:microsoft.com/office/officeart/2018/2/layout/IconVerticalSolidList"/>
    <dgm:cxn modelId="{40E8715D-2634-4725-81E5-D9A044F3A053}" srcId="{6DFAC9F8-6512-40E4-96A6-A9AE7AC5F080}" destId="{199A385F-222B-45E9-A273-A2E48770F0AD}" srcOrd="2" destOrd="0" parTransId="{2BEC28D9-AAAD-4F40-9B2C-E990EEAC4F6C}" sibTransId="{20DE8ED0-380C-465C-9BC7-5E0AF6D2ECFC}"/>
    <dgm:cxn modelId="{CB7F744B-350B-4719-A7CB-02CC43C7CD46}" type="presOf" srcId="{D8313303-F9B1-417B-BDE0-D50018D1C671}" destId="{7DA60C09-DA2D-40E8-AC8C-6C156A2ECB7D}" srcOrd="0" destOrd="0" presId="urn:microsoft.com/office/officeart/2018/2/layout/IconVerticalSolidList"/>
    <dgm:cxn modelId="{4BAB647D-426F-4051-82CE-3EF40172F0EE}" srcId="{6DFAC9F8-6512-40E4-96A6-A9AE7AC5F080}" destId="{D06FB3B1-B26D-4638-81AA-3C71365E680F}" srcOrd="0" destOrd="0" parTransId="{A559262A-F496-4D73-9986-883BBB1BBD03}" sibTransId="{51D32FEE-78EA-4F81-9305-68284A361EF8}"/>
    <dgm:cxn modelId="{B30EB784-3B17-4701-B238-E11CFD9E8F94}" srcId="{6DFAC9F8-6512-40E4-96A6-A9AE7AC5F080}" destId="{D8313303-F9B1-417B-BDE0-D50018D1C671}" srcOrd="1" destOrd="0" parTransId="{55B78862-C07B-415D-AD4F-EB03985E442C}" sibTransId="{C79293F0-3661-442C-A8A7-41C453FEE764}"/>
    <dgm:cxn modelId="{D6A52AB2-3222-4712-A4AE-048AFF7C371E}" type="presOf" srcId="{199A385F-222B-45E9-A273-A2E48770F0AD}" destId="{8740AF4D-9573-43D2-BD33-A0AFC990AE47}" srcOrd="0" destOrd="0" presId="urn:microsoft.com/office/officeart/2018/2/layout/IconVerticalSolidList"/>
    <dgm:cxn modelId="{2443ED89-D010-4542-86F6-3CA00970CA5C}" type="presParOf" srcId="{10D43617-1985-48E7-94D9-344877732746}" destId="{1A7E78BD-4245-4321-9013-F95BBA7039B1}" srcOrd="0" destOrd="0" presId="urn:microsoft.com/office/officeart/2018/2/layout/IconVerticalSolidList"/>
    <dgm:cxn modelId="{2F6B030B-D93A-475A-A530-751916C748EB}" type="presParOf" srcId="{1A7E78BD-4245-4321-9013-F95BBA7039B1}" destId="{4FB308F1-E24F-4945-8E2A-08E897D9C8C3}" srcOrd="0" destOrd="0" presId="urn:microsoft.com/office/officeart/2018/2/layout/IconVerticalSolidList"/>
    <dgm:cxn modelId="{E2DCA90B-CFBE-4680-A76C-F7D7C3725134}" type="presParOf" srcId="{1A7E78BD-4245-4321-9013-F95BBA7039B1}" destId="{005DAF8A-4556-45F5-903B-6AEECAC84CFF}" srcOrd="1" destOrd="0" presId="urn:microsoft.com/office/officeart/2018/2/layout/IconVerticalSolidList"/>
    <dgm:cxn modelId="{657E3842-007A-4B00-B061-E3101251F8C2}" type="presParOf" srcId="{1A7E78BD-4245-4321-9013-F95BBA7039B1}" destId="{7C5C2C65-98D3-4BEE-8BD7-7BEDC7D98F52}" srcOrd="2" destOrd="0" presId="urn:microsoft.com/office/officeart/2018/2/layout/IconVerticalSolidList"/>
    <dgm:cxn modelId="{E0A19C8B-C543-441D-89F9-D9516DD82A5E}" type="presParOf" srcId="{1A7E78BD-4245-4321-9013-F95BBA7039B1}" destId="{904B956E-3AA4-408C-B617-0E815C932F61}" srcOrd="3" destOrd="0" presId="urn:microsoft.com/office/officeart/2018/2/layout/IconVerticalSolidList"/>
    <dgm:cxn modelId="{593A09A4-C06D-4976-B52A-2D028615F303}" type="presParOf" srcId="{10D43617-1985-48E7-94D9-344877732746}" destId="{7D19A000-BCB0-4361-97BE-716CB86101DF}" srcOrd="1" destOrd="0" presId="urn:microsoft.com/office/officeart/2018/2/layout/IconVerticalSolidList"/>
    <dgm:cxn modelId="{3AD079AA-116E-4B8F-B81E-F34EEBF8E431}" type="presParOf" srcId="{10D43617-1985-48E7-94D9-344877732746}" destId="{E2C98AA5-1883-4640-B395-5E451CE396CF}" srcOrd="2" destOrd="0" presId="urn:microsoft.com/office/officeart/2018/2/layout/IconVerticalSolidList"/>
    <dgm:cxn modelId="{085EDC92-BBD4-4D27-89AA-08E2E1D273A3}" type="presParOf" srcId="{E2C98AA5-1883-4640-B395-5E451CE396CF}" destId="{76FAB5F7-026A-4558-A5BF-DC03089D34CA}" srcOrd="0" destOrd="0" presId="urn:microsoft.com/office/officeart/2018/2/layout/IconVerticalSolidList"/>
    <dgm:cxn modelId="{4A8514D7-1006-4E84-88F3-CF708E9F2621}" type="presParOf" srcId="{E2C98AA5-1883-4640-B395-5E451CE396CF}" destId="{DBB5168D-F095-4629-875C-55DFE0B5538A}" srcOrd="1" destOrd="0" presId="urn:microsoft.com/office/officeart/2018/2/layout/IconVerticalSolidList"/>
    <dgm:cxn modelId="{EA7AB725-3E7B-411B-A7F6-68492D59E44A}" type="presParOf" srcId="{E2C98AA5-1883-4640-B395-5E451CE396CF}" destId="{4D1FFEDA-6491-4A03-B3AE-5D2A3EFD5BDB}" srcOrd="2" destOrd="0" presId="urn:microsoft.com/office/officeart/2018/2/layout/IconVerticalSolidList"/>
    <dgm:cxn modelId="{D26F7562-9467-42B4-8AAE-0EBD6F208C69}" type="presParOf" srcId="{E2C98AA5-1883-4640-B395-5E451CE396CF}" destId="{7DA60C09-DA2D-40E8-AC8C-6C156A2ECB7D}" srcOrd="3" destOrd="0" presId="urn:microsoft.com/office/officeart/2018/2/layout/IconVerticalSolidList"/>
    <dgm:cxn modelId="{17944FAF-48DE-4A47-A6F3-7561093816EA}" type="presParOf" srcId="{10D43617-1985-48E7-94D9-344877732746}" destId="{25865DFB-2716-4784-AB59-C32EDB72FCFE}" srcOrd="3" destOrd="0" presId="urn:microsoft.com/office/officeart/2018/2/layout/IconVerticalSolidList"/>
    <dgm:cxn modelId="{340C87EB-53A6-460E-BD4A-70E4B31ED94A}" type="presParOf" srcId="{10D43617-1985-48E7-94D9-344877732746}" destId="{3CA6D0CD-3C01-486F-92F2-18CD2D2BEB1D}" srcOrd="4" destOrd="0" presId="urn:microsoft.com/office/officeart/2018/2/layout/IconVerticalSolidList"/>
    <dgm:cxn modelId="{135EBD2F-E8E3-4D12-8142-0904100BCA89}" type="presParOf" srcId="{3CA6D0CD-3C01-486F-92F2-18CD2D2BEB1D}" destId="{1248AF5A-6FED-4C32-999D-8BBD8FF77117}" srcOrd="0" destOrd="0" presId="urn:microsoft.com/office/officeart/2018/2/layout/IconVerticalSolidList"/>
    <dgm:cxn modelId="{6B8DB30B-21CF-4A38-B0C8-6D2D43AB2F82}" type="presParOf" srcId="{3CA6D0CD-3C01-486F-92F2-18CD2D2BEB1D}" destId="{C31D8B26-17BF-4219-8DBF-EC0A4B7D7CCF}" srcOrd="1" destOrd="0" presId="urn:microsoft.com/office/officeart/2018/2/layout/IconVerticalSolidList"/>
    <dgm:cxn modelId="{7533CE03-EC71-443D-8E0D-F8C9A42F5CBF}" type="presParOf" srcId="{3CA6D0CD-3C01-486F-92F2-18CD2D2BEB1D}" destId="{F7CDB5AB-ACF2-4BD5-A008-4CCA84C43A15}" srcOrd="2" destOrd="0" presId="urn:microsoft.com/office/officeart/2018/2/layout/IconVerticalSolidList"/>
    <dgm:cxn modelId="{008C5545-28C0-481B-ADC9-919CBCEFB6F3}" type="presParOf" srcId="{3CA6D0CD-3C01-486F-92F2-18CD2D2BEB1D}" destId="{8740AF4D-9573-43D2-BD33-A0AFC990AE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08589-E26E-4532-8FC9-1298E3751E99}">
      <dsp:nvSpPr>
        <dsp:cNvPr id="0" name=""/>
        <dsp:cNvSpPr/>
      </dsp:nvSpPr>
      <dsp:spPr>
        <a:xfrm>
          <a:off x="0" y="400201"/>
          <a:ext cx="8229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327E5-90E1-431B-B2AA-4495C42C2D43}">
      <dsp:nvSpPr>
        <dsp:cNvPr id="0" name=""/>
        <dsp:cNvSpPr/>
      </dsp:nvSpPr>
      <dsp:spPr>
        <a:xfrm>
          <a:off x="411480" y="60721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Objective</a:t>
          </a:r>
          <a:endParaRPr lang="en-US" sz="2300" kern="1200"/>
        </a:p>
      </dsp:txBody>
      <dsp:txXfrm>
        <a:off x="444624" y="93865"/>
        <a:ext cx="5694432" cy="612672"/>
      </dsp:txXfrm>
    </dsp:sp>
    <dsp:sp modelId="{5D24DE20-9871-4B4B-8ABC-53158DFD1007}">
      <dsp:nvSpPr>
        <dsp:cNvPr id="0" name=""/>
        <dsp:cNvSpPr/>
      </dsp:nvSpPr>
      <dsp:spPr>
        <a:xfrm>
          <a:off x="0" y="1443481"/>
          <a:ext cx="8229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CF5CF-8064-4CA8-A7E9-73B1EBA5AC02}">
      <dsp:nvSpPr>
        <dsp:cNvPr id="0" name=""/>
        <dsp:cNvSpPr/>
      </dsp:nvSpPr>
      <dsp:spPr>
        <a:xfrm>
          <a:off x="411480" y="1104001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Introduction</a:t>
          </a:r>
          <a:endParaRPr lang="en-US" sz="2300" kern="1200"/>
        </a:p>
      </dsp:txBody>
      <dsp:txXfrm>
        <a:off x="444624" y="1137145"/>
        <a:ext cx="5694432" cy="612672"/>
      </dsp:txXfrm>
    </dsp:sp>
    <dsp:sp modelId="{DAC1B457-990E-4D4F-B39F-D70F2064EB5B}">
      <dsp:nvSpPr>
        <dsp:cNvPr id="0" name=""/>
        <dsp:cNvSpPr/>
      </dsp:nvSpPr>
      <dsp:spPr>
        <a:xfrm>
          <a:off x="0" y="2486761"/>
          <a:ext cx="8229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AD20C-CDEE-45DF-837C-886F36644914}">
      <dsp:nvSpPr>
        <dsp:cNvPr id="0" name=""/>
        <dsp:cNvSpPr/>
      </dsp:nvSpPr>
      <dsp:spPr>
        <a:xfrm>
          <a:off x="411480" y="2147281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INFOSINT </a:t>
          </a:r>
          <a:r>
            <a:rPr lang="en-IN" sz="2300" kern="1200"/>
            <a:t>T</a:t>
          </a:r>
          <a:r>
            <a:rPr lang="en-GB" sz="2300" kern="1200"/>
            <a:t>ool</a:t>
          </a:r>
          <a:r>
            <a:rPr lang="en-IN" sz="2300" kern="1200"/>
            <a:t> I</a:t>
          </a:r>
          <a:r>
            <a:rPr lang="en-GB" sz="2300" kern="1200"/>
            <a:t>ncludes</a:t>
          </a:r>
          <a:endParaRPr lang="en-US" sz="2300" kern="1200"/>
        </a:p>
      </dsp:txBody>
      <dsp:txXfrm>
        <a:off x="444624" y="2180425"/>
        <a:ext cx="5694432" cy="612672"/>
      </dsp:txXfrm>
    </dsp:sp>
    <dsp:sp modelId="{D12618E5-736C-4A78-96B1-8629F7923F78}">
      <dsp:nvSpPr>
        <dsp:cNvPr id="0" name=""/>
        <dsp:cNvSpPr/>
      </dsp:nvSpPr>
      <dsp:spPr>
        <a:xfrm>
          <a:off x="0" y="3530041"/>
          <a:ext cx="8229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19595-84CE-4C04-BDC1-C63BEC94AD7C}">
      <dsp:nvSpPr>
        <dsp:cNvPr id="0" name=""/>
        <dsp:cNvSpPr/>
      </dsp:nvSpPr>
      <dsp:spPr>
        <a:xfrm>
          <a:off x="411480" y="3190561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Use </a:t>
          </a:r>
          <a:r>
            <a:rPr lang="en-IN" sz="2300" kern="1200"/>
            <a:t>C</a:t>
          </a:r>
          <a:r>
            <a:rPr lang="en-GB" sz="2300" kern="1200"/>
            <a:t>ase</a:t>
          </a:r>
          <a:endParaRPr lang="en-US" sz="2300" kern="1200"/>
        </a:p>
      </dsp:txBody>
      <dsp:txXfrm>
        <a:off x="444624" y="3223705"/>
        <a:ext cx="5694432" cy="6126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A1991-5CBD-4173-9C9F-B08D51F72B3B}">
      <dsp:nvSpPr>
        <dsp:cNvPr id="0" name=""/>
        <dsp:cNvSpPr/>
      </dsp:nvSpPr>
      <dsp:spPr>
        <a:xfrm>
          <a:off x="0" y="305881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76176-EA64-4411-953F-90AFC3F0341D}">
      <dsp:nvSpPr>
        <dsp:cNvPr id="0" name=""/>
        <dsp:cNvSpPr/>
      </dsp:nvSpPr>
      <dsp:spPr>
        <a:xfrm>
          <a:off x="411480" y="84481"/>
          <a:ext cx="57607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Semester 3 Project</a:t>
          </a:r>
          <a:endParaRPr lang="en-US" sz="1500" kern="1200"/>
        </a:p>
      </dsp:txBody>
      <dsp:txXfrm>
        <a:off x="433096" y="106097"/>
        <a:ext cx="5717487" cy="399568"/>
      </dsp:txXfrm>
    </dsp:sp>
    <dsp:sp modelId="{C250FB39-6890-4333-988D-DF7FFAE16352}">
      <dsp:nvSpPr>
        <dsp:cNvPr id="0" name=""/>
        <dsp:cNvSpPr/>
      </dsp:nvSpPr>
      <dsp:spPr>
        <a:xfrm>
          <a:off x="0" y="986281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2FA69-0869-4FA5-99CC-3F97A32D2338}">
      <dsp:nvSpPr>
        <dsp:cNvPr id="0" name=""/>
        <dsp:cNvSpPr/>
      </dsp:nvSpPr>
      <dsp:spPr>
        <a:xfrm>
          <a:off x="411480" y="764881"/>
          <a:ext cx="57607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Semester 4 Project</a:t>
          </a:r>
          <a:endParaRPr lang="en-US" sz="1500" kern="1200"/>
        </a:p>
      </dsp:txBody>
      <dsp:txXfrm>
        <a:off x="433096" y="786497"/>
        <a:ext cx="5717487" cy="399568"/>
      </dsp:txXfrm>
    </dsp:sp>
    <dsp:sp modelId="{B9A08589-E26E-4532-8FC9-1298E3751E99}">
      <dsp:nvSpPr>
        <dsp:cNvPr id="0" name=""/>
        <dsp:cNvSpPr/>
      </dsp:nvSpPr>
      <dsp:spPr>
        <a:xfrm>
          <a:off x="0" y="1666681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327E5-90E1-431B-B2AA-4495C42C2D43}">
      <dsp:nvSpPr>
        <dsp:cNvPr id="0" name=""/>
        <dsp:cNvSpPr/>
      </dsp:nvSpPr>
      <dsp:spPr>
        <a:xfrm>
          <a:off x="411480" y="1445281"/>
          <a:ext cx="57607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Objective</a:t>
          </a:r>
          <a:endParaRPr lang="en-US" sz="1500" kern="1200"/>
        </a:p>
      </dsp:txBody>
      <dsp:txXfrm>
        <a:off x="433096" y="1466897"/>
        <a:ext cx="5717487" cy="399568"/>
      </dsp:txXfrm>
    </dsp:sp>
    <dsp:sp modelId="{5D24DE20-9871-4B4B-8ABC-53158DFD1007}">
      <dsp:nvSpPr>
        <dsp:cNvPr id="0" name=""/>
        <dsp:cNvSpPr/>
      </dsp:nvSpPr>
      <dsp:spPr>
        <a:xfrm>
          <a:off x="0" y="2347081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CF5CF-8064-4CA8-A7E9-73B1EBA5AC02}">
      <dsp:nvSpPr>
        <dsp:cNvPr id="0" name=""/>
        <dsp:cNvSpPr/>
      </dsp:nvSpPr>
      <dsp:spPr>
        <a:xfrm>
          <a:off x="411480" y="2125681"/>
          <a:ext cx="57607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Introduction</a:t>
          </a:r>
          <a:endParaRPr lang="en-US" sz="1500" kern="1200"/>
        </a:p>
      </dsp:txBody>
      <dsp:txXfrm>
        <a:off x="433096" y="2147297"/>
        <a:ext cx="5717487" cy="399568"/>
      </dsp:txXfrm>
    </dsp:sp>
    <dsp:sp modelId="{DAC1B457-990E-4D4F-B39F-D70F2064EB5B}">
      <dsp:nvSpPr>
        <dsp:cNvPr id="0" name=""/>
        <dsp:cNvSpPr/>
      </dsp:nvSpPr>
      <dsp:spPr>
        <a:xfrm>
          <a:off x="0" y="3027481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AD20C-CDEE-45DF-837C-886F36644914}">
      <dsp:nvSpPr>
        <dsp:cNvPr id="0" name=""/>
        <dsp:cNvSpPr/>
      </dsp:nvSpPr>
      <dsp:spPr>
        <a:xfrm>
          <a:off x="411480" y="2806081"/>
          <a:ext cx="57607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INFOSINT </a:t>
          </a:r>
          <a:r>
            <a:rPr lang="en-IN" sz="1500" kern="1200"/>
            <a:t>T</a:t>
          </a:r>
          <a:r>
            <a:rPr lang="en-GB" sz="1500" kern="1200"/>
            <a:t>ool</a:t>
          </a:r>
          <a:r>
            <a:rPr lang="en-IN" sz="1500" kern="1200"/>
            <a:t> I</a:t>
          </a:r>
          <a:r>
            <a:rPr lang="en-GB" sz="1500" kern="1200"/>
            <a:t>ncludes</a:t>
          </a:r>
          <a:endParaRPr lang="en-US" sz="1500" kern="1200"/>
        </a:p>
      </dsp:txBody>
      <dsp:txXfrm>
        <a:off x="433096" y="2827697"/>
        <a:ext cx="5717487" cy="399568"/>
      </dsp:txXfrm>
    </dsp:sp>
    <dsp:sp modelId="{D12618E5-736C-4A78-96B1-8629F7923F78}">
      <dsp:nvSpPr>
        <dsp:cNvPr id="0" name=""/>
        <dsp:cNvSpPr/>
      </dsp:nvSpPr>
      <dsp:spPr>
        <a:xfrm>
          <a:off x="0" y="3707881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19595-84CE-4C04-BDC1-C63BEC94AD7C}">
      <dsp:nvSpPr>
        <dsp:cNvPr id="0" name=""/>
        <dsp:cNvSpPr/>
      </dsp:nvSpPr>
      <dsp:spPr>
        <a:xfrm>
          <a:off x="411480" y="3486481"/>
          <a:ext cx="57607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Use </a:t>
          </a:r>
          <a:r>
            <a:rPr lang="en-IN" sz="1500" kern="1200"/>
            <a:t>C</a:t>
          </a:r>
          <a:r>
            <a:rPr lang="en-GB" sz="1500" kern="1200"/>
            <a:t>ase</a:t>
          </a:r>
          <a:endParaRPr lang="en-US" sz="1500" kern="1200"/>
        </a:p>
      </dsp:txBody>
      <dsp:txXfrm>
        <a:off x="433096" y="3508097"/>
        <a:ext cx="5717487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34DA5-698D-4950-B497-01175F336D61}">
      <dsp:nvSpPr>
        <dsp:cNvPr id="0" name=""/>
        <dsp:cNvSpPr/>
      </dsp:nvSpPr>
      <dsp:spPr>
        <a:xfrm>
          <a:off x="0" y="665190"/>
          <a:ext cx="7213600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55E35-A43B-4891-BCE0-287D905B3077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A84B8-50E8-4F4D-8B42-B2B22311C725}">
      <dsp:nvSpPr>
        <dsp:cNvPr id="0" name=""/>
        <dsp:cNvSpPr/>
      </dsp:nvSpPr>
      <dsp:spPr>
        <a:xfrm>
          <a:off x="1418391" y="665190"/>
          <a:ext cx="5795208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gather information about the target publicly available resource.</a:t>
          </a:r>
        </a:p>
      </dsp:txBody>
      <dsp:txXfrm>
        <a:off x="1418391" y="665190"/>
        <a:ext cx="5795208" cy="1228044"/>
      </dsp:txXfrm>
    </dsp:sp>
    <dsp:sp modelId="{CF15CCA9-5062-4C00-B2EF-45F6DD613CA0}">
      <dsp:nvSpPr>
        <dsp:cNvPr id="0" name=""/>
        <dsp:cNvSpPr/>
      </dsp:nvSpPr>
      <dsp:spPr>
        <a:xfrm>
          <a:off x="0" y="2200246"/>
          <a:ext cx="7213600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69A95-FCD0-44BF-880F-B6996AF513FE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56D91-2C32-4C26-936F-B0B2903245CB}">
      <dsp:nvSpPr>
        <dsp:cNvPr id="0" name=""/>
        <dsp:cNvSpPr/>
      </dsp:nvSpPr>
      <dsp:spPr>
        <a:xfrm>
          <a:off x="1418391" y="2200246"/>
          <a:ext cx="5795208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 scan and verify the  gathered information</a:t>
          </a:r>
        </a:p>
      </dsp:txBody>
      <dsp:txXfrm>
        <a:off x="1418391" y="2200246"/>
        <a:ext cx="5795208" cy="122804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34DA5-698D-4950-B497-01175F336D61}">
      <dsp:nvSpPr>
        <dsp:cNvPr id="0" name=""/>
        <dsp:cNvSpPr/>
      </dsp:nvSpPr>
      <dsp:spPr>
        <a:xfrm>
          <a:off x="0" y="665190"/>
          <a:ext cx="7213600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55E35-A43B-4891-BCE0-287D905B3077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A84B8-50E8-4F4D-8B42-B2B22311C725}">
      <dsp:nvSpPr>
        <dsp:cNvPr id="0" name=""/>
        <dsp:cNvSpPr/>
      </dsp:nvSpPr>
      <dsp:spPr>
        <a:xfrm>
          <a:off x="1418391" y="665190"/>
          <a:ext cx="5795208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gather information about the target publicly available resource.</a:t>
          </a:r>
        </a:p>
      </dsp:txBody>
      <dsp:txXfrm>
        <a:off x="1418391" y="665190"/>
        <a:ext cx="5795208" cy="1228044"/>
      </dsp:txXfrm>
    </dsp:sp>
    <dsp:sp modelId="{CF15CCA9-5062-4C00-B2EF-45F6DD613CA0}">
      <dsp:nvSpPr>
        <dsp:cNvPr id="0" name=""/>
        <dsp:cNvSpPr/>
      </dsp:nvSpPr>
      <dsp:spPr>
        <a:xfrm>
          <a:off x="0" y="2200246"/>
          <a:ext cx="7213600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69A95-FCD0-44BF-880F-B6996AF513FE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56D91-2C32-4C26-936F-B0B2903245CB}">
      <dsp:nvSpPr>
        <dsp:cNvPr id="0" name=""/>
        <dsp:cNvSpPr/>
      </dsp:nvSpPr>
      <dsp:spPr>
        <a:xfrm>
          <a:off x="1418391" y="2200246"/>
          <a:ext cx="5795208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 scan and verify the  gathered information</a:t>
          </a:r>
        </a:p>
      </dsp:txBody>
      <dsp:txXfrm>
        <a:off x="1418391" y="2200246"/>
        <a:ext cx="5795208" cy="1228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308F1-E24F-4945-8E2A-08E897D9C8C3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DAF8A-4556-45F5-903B-6AEECAC84CFF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B956E-3AA4-408C-B617-0E815C932F61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Subdomain Scan : This tool enables you to extract all subdomains for an domain.</a:t>
          </a:r>
        </a:p>
      </dsp:txBody>
      <dsp:txXfrm>
        <a:off x="1350519" y="499"/>
        <a:ext cx="5863080" cy="1169280"/>
      </dsp:txXfrm>
    </dsp:sp>
    <dsp:sp modelId="{76FAB5F7-026A-4558-A5BF-DC03089D34CA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5168D-F095-4629-875C-55DFE0B5538A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60C09-DA2D-40E8-AC8C-6C156A2ECB7D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Mata Data Extractor : GPS location extractor in image</a:t>
          </a:r>
        </a:p>
      </dsp:txBody>
      <dsp:txXfrm>
        <a:off x="1350519" y="1462100"/>
        <a:ext cx="5863080" cy="1169280"/>
      </dsp:txXfrm>
    </dsp:sp>
    <dsp:sp modelId="{1248AF5A-6FED-4C32-999D-8BBD8FF77117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D8B26-17BF-4219-8DBF-EC0A4B7D7CCF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0AF4D-9573-43D2-BD33-A0AFC990AE47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IP locator : It shows the location of the Internet service provider's of the ip address and show info about an IP address.</a:t>
          </a:r>
        </a:p>
      </dsp:txBody>
      <dsp:txXfrm>
        <a:off x="1350519" y="2923701"/>
        <a:ext cx="5863080" cy="116928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308F1-E24F-4945-8E2A-08E897D9C8C3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DAF8A-4556-45F5-903B-6AEECAC84CFF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B956E-3AA4-408C-B617-0E815C932F61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Subdomain Scan : This tool enables you to extract all subdomains for an domain.</a:t>
          </a:r>
        </a:p>
      </dsp:txBody>
      <dsp:txXfrm>
        <a:off x="1350519" y="499"/>
        <a:ext cx="5863080" cy="1169280"/>
      </dsp:txXfrm>
    </dsp:sp>
    <dsp:sp modelId="{76FAB5F7-026A-4558-A5BF-DC03089D34CA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5168D-F095-4629-875C-55DFE0B5538A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60C09-DA2D-40E8-AC8C-6C156A2ECB7D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Mata Data Extractor : GPS location extractor in image</a:t>
          </a:r>
        </a:p>
      </dsp:txBody>
      <dsp:txXfrm>
        <a:off x="1350519" y="1462100"/>
        <a:ext cx="5863080" cy="1169280"/>
      </dsp:txXfrm>
    </dsp:sp>
    <dsp:sp modelId="{1248AF5A-6FED-4C32-999D-8BBD8FF77117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D8B26-17BF-4219-8DBF-EC0A4B7D7CCF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0AF4D-9573-43D2-BD33-A0AFC990AE47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IP locator : It shows the location of the Internet service provider's of the ip address and show info about an IP address.</a:t>
          </a:r>
        </a:p>
      </dsp:txBody>
      <dsp:txXfrm>
        <a:off x="1350519" y="2923701"/>
        <a:ext cx="5863080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44D7B34-6A6B-4332-8898-7971C5E40AF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588D6FC-08CE-4D2B-A82E-C3D7972AF2C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ED89B11-9AB8-4F18-9E0F-53381ABD0E3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91858E0-C2CA-4621-9703-531FE2AF387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38A3421-5873-4A6B-A76F-40DE6F13D7B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6E2D857-22D8-480A-8A76-989C0C7B55F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E3B62E4-EC4C-4FE1-8027-021025353E5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9BAD915-0DFC-41C4-ADEF-FCA20EC0FB8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23887" y="1709738"/>
            <a:ext cx="78867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23887" y="4589463"/>
            <a:ext cx="78867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rawing" Target="../diagrams/drawing10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rawing" Target="../diagrams/drawing20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rawing" Target="../diagrams/drawing30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5;p1"/>
          <p:cNvSpPr txBox="1"/>
          <p:nvPr/>
        </p:nvSpPr>
        <p:spPr>
          <a:xfrm>
            <a:off x="1090570" y="-10438"/>
            <a:ext cx="7938370" cy="1688409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" sz="2400" b="1" dirty="0">
                <a:solidFill>
                  <a:srgbClr val="2C3A5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Mahavir Education Trust's</a:t>
            </a:r>
            <a:endParaRPr lang="en-US" sz="2400">
              <a:solidFill>
                <a:srgbClr val="2C3A54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>
              <a:lnSpc>
                <a:spcPct val="115000"/>
              </a:lnSpc>
            </a:pPr>
            <a:r>
              <a:rPr lang="e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SHAH &amp; ANCHOR KUTCHHI ENGINEERING COLLEGE</a:t>
            </a:r>
            <a:endParaRPr sz="240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>
              <a:lnSpc>
                <a:spcPct val="115000"/>
              </a:lnSpc>
            </a:pPr>
            <a:r>
              <a:rPr lang="en" b="1" dirty="0" err="1">
                <a:solidFill>
                  <a:srgbClr val="2C3A5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Chembur</a:t>
            </a:r>
            <a:r>
              <a:rPr lang="en" b="1" dirty="0">
                <a:solidFill>
                  <a:srgbClr val="2C3A5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, Mumbai - 400 088</a:t>
            </a:r>
            <a:endParaRPr lang="en" sz="185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66;p1" descr="A picture containing diagram&#10;&#10;Description automatically generated"/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6652" y="-10438"/>
            <a:ext cx="1033918" cy="13088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56652" y="2738071"/>
            <a:ext cx="8972288" cy="90362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algn="ctr"/>
            <a:r>
              <a:rPr lang="en-IN" sz="5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INFOSINT</a:t>
            </a:r>
            <a:endParaRPr lang="en-US" sz="5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8143" y="4701797"/>
            <a:ext cx="3305554" cy="147732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Group Member: </a:t>
            </a:r>
          </a:p>
          <a:p>
            <a:r>
              <a:rPr lang="en-US" dirty="0">
                <a:cs typeface="Arial" panose="020B0604020202020204" pitchFamily="34" charset="0"/>
              </a:rPr>
              <a:t>Tushar Santosh Patil (59)</a:t>
            </a:r>
          </a:p>
          <a:p>
            <a:r>
              <a:rPr lang="en-US" dirty="0">
                <a:cs typeface="Arial" panose="020B0604020202020204" pitchFamily="34" charset="0"/>
              </a:rPr>
              <a:t>Pranay Vilas Patil (57)</a:t>
            </a:r>
          </a:p>
          <a:p>
            <a:r>
              <a:rPr lang="en-US" dirty="0">
                <a:cs typeface="Arial" panose="020B0604020202020204" pitchFamily="34" charset="0"/>
              </a:rPr>
              <a:t>Atharva Deepak Dhuri (68)</a:t>
            </a:r>
          </a:p>
          <a:p>
            <a:r>
              <a:rPr lang="en-US" dirty="0">
                <a:cs typeface="Arial" panose="020B0604020202020204" pitchFamily="34" charset="0"/>
              </a:rPr>
              <a:t>Pratham </a:t>
            </a:r>
            <a:r>
              <a:rPr lang="en-US" dirty="0" err="1">
                <a:cs typeface="Arial" panose="020B0604020202020204" pitchFamily="34" charset="0"/>
              </a:rPr>
              <a:t>Kamtekar</a:t>
            </a:r>
            <a:r>
              <a:rPr lang="en-US" dirty="0">
                <a:cs typeface="Arial" panose="020B0604020202020204" pitchFamily="34" charset="0"/>
              </a:rPr>
              <a:t> (52)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0570" y="1677971"/>
            <a:ext cx="7938370" cy="45858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Department of Cyber Security</a:t>
            </a:r>
            <a:endParaRPr lang="en-US" sz="24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31772-0AE7-F7F4-9BD7-D7D4186DDB6E}"/>
              </a:ext>
            </a:extLst>
          </p:cNvPr>
          <p:cNvSpPr txBox="1"/>
          <p:nvPr/>
        </p:nvSpPr>
        <p:spPr>
          <a:xfrm>
            <a:off x="1090570" y="5445224"/>
            <a:ext cx="247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Guide:</a:t>
            </a:r>
          </a:p>
          <a:p>
            <a:r>
              <a:rPr lang="en-IN" dirty="0" err="1"/>
              <a:t>Meghali</a:t>
            </a:r>
            <a:r>
              <a:rPr lang="en-IN" dirty="0"/>
              <a:t> </a:t>
            </a:r>
            <a:r>
              <a:rPr lang="en-IN" dirty="0" err="1"/>
              <a:t>Kalyankar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EditPoints="1"/>
          </p:cNvSpPr>
          <p:nvPr>
            <p:ph type="title"/>
          </p:nvPr>
        </p:nvSpPr>
        <p:spPr>
          <a:xfrm>
            <a:off x="457200" y="192405"/>
            <a:ext cx="8229600" cy="807720"/>
          </a:xfrm>
        </p:spPr>
        <p:txBody>
          <a:bodyPr/>
          <a:lstStyle/>
          <a:p>
            <a:pPr eaLnBrk="1" hangingPunct="1"/>
            <a:r>
              <a:rPr lang="en-US"/>
              <a:t> Outline</a:t>
            </a:r>
            <a:endParaRPr lang="en-IN"/>
          </a:p>
        </p:txBody>
      </p:sp>
      <p:graphicFrame>
        <p:nvGraphicFramePr>
          <p:cNvPr id="3077" name="Content Placeholder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72706"/>
              </p:ext>
            </p:extLst>
          </p:nvPr>
        </p:nvGraphicFramePr>
        <p:xfrm>
          <a:off x="457200" y="1355725"/>
          <a:ext cx="8229600" cy="417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714348" y="5715016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endParaRPr lang="en-US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 noEditPoint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4107" name="Isosceles Triangle 410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4109" name="Isosceles Triangle 4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graphicFrame>
        <p:nvGraphicFramePr>
          <p:cNvPr id="4101" name="Content Placeholder 2"/>
          <p:cNvGraphicFramePr>
            <a:graphicFrameLocks noGrp="1"/>
          </p:cNvGraphicFramePr>
          <p:nvPr/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5" name="Rectangle 41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/>
          <p:cNvSpPr>
            <a:spLocks noGrp="1" noEditPoints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126" name="Isosceles Triangle 41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4127" name="Isosceles Triangle 41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cxnSp>
        <p:nvCxnSpPr>
          <p:cNvPr id="4128" name="Straight Connector 411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9" name="Straight Connector 41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Content Placeholder 2"/>
          <p:cNvSpPr>
            <a:spLocks noGrp="1" noEditPoints="1"/>
          </p:cNvSpPr>
          <p:nvPr>
            <p:ph idx="1"/>
          </p:nvPr>
        </p:nvSpPr>
        <p:spPr>
          <a:xfrm>
            <a:off x="336549" y="2160590"/>
            <a:ext cx="7619827" cy="3429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fontAlgn="base">
              <a:spcAft>
                <a:spcPts val="670"/>
              </a:spcAft>
              <a:buFont typeface="Arial" panose="020B0604020202020204" pitchFamily="34" charset="0"/>
              <a:buNone/>
            </a:pPr>
            <a:r>
              <a:rPr lang="en-US" sz="2000" u="none" strike="noStrike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Infosint</a:t>
            </a:r>
            <a:r>
              <a:rPr lang="en-US" sz="20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is an </a:t>
            </a:r>
            <a:r>
              <a:rPr lang="en-US" sz="200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Open-source </a:t>
            </a:r>
            <a:r>
              <a:rPr lang="en-US" sz="20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intelligence tool which is used</a:t>
            </a:r>
            <a:r>
              <a:rPr lang="en-US" sz="200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to</a:t>
            </a:r>
            <a:r>
              <a:rPr lang="en-US" sz="20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gather an information about </a:t>
            </a:r>
            <a:r>
              <a:rPr lang="en-US" sz="200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person using single input like mail ,phone number, name or an </a:t>
            </a:r>
            <a:r>
              <a:rPr lang="en-US" sz="200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IN" sz="200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address.</a:t>
            </a:r>
            <a:r>
              <a:rPr lang="en-US" sz="200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And it extracts all the links found in the webpages and It tells whether the </a:t>
            </a:r>
            <a:r>
              <a:rPr lang="en-US" sz="200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0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is Legitimate or contains any malicious content. </a:t>
            </a:r>
            <a:endParaRPr lang="en-IN" sz="2000" u="none" strike="noStrike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spcAft>
                <a:spcPts val="670"/>
              </a:spcAft>
              <a:buFont typeface="Arial" panose="020B0604020202020204" pitchFamily="34" charset="0"/>
              <a:buNone/>
            </a:pPr>
            <a:r>
              <a:rPr lang="en-US" sz="2000" u="none" strike="noStrike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Open-source intelligence (OSINT) is the collection and analysis of data gathered from open sources (overt and publicly available sources) to produce actionable intelligence</a:t>
            </a:r>
            <a:endParaRPr lang="en-US" sz="20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30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itle 1"/>
          <p:cNvSpPr>
            <a:spLocks noGrp="1" noEditPoints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INFOSINT tool includes</a:t>
            </a:r>
          </a:p>
        </p:txBody>
      </p:sp>
      <p:sp>
        <p:nvSpPr>
          <p:cNvPr id="5130" name="Isosceles Triangle 51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5123" name="Content Placeholder 2"/>
          <p:cNvSpPr>
            <a:spLocks noGrp="1" noEditPoints="1"/>
          </p:cNvSpPr>
          <p:nvPr>
            <p:ph idx="1"/>
          </p:nvPr>
        </p:nvSpPr>
        <p:spPr>
          <a:xfrm>
            <a:off x="512446" y="2170749"/>
            <a:ext cx="8459181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 Scraping : This tool is mainly used to extract the hidden directories found in a website and used to find all the links present in the webpage.</a:t>
            </a:r>
            <a:endParaRPr lang="en-IN" sz="2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 Scanning : This tool is used to scan the available port in the host.</a:t>
            </a:r>
            <a:endParaRPr lang="en-IN" sz="2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Scan : This Tool is used to scan the email details and it is breached or not.</a:t>
            </a:r>
            <a:endParaRPr lang="en-IN" sz="2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 number carrier finder : Tells whether the Phone number is present or not and tells the carrier of the number.</a:t>
            </a:r>
          </a:p>
          <a:p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2" name="Isosceles Triangle 51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IN"/>
              <a:t>to be continued...</a:t>
            </a:r>
          </a:p>
        </p:txBody>
      </p:sp>
      <p:sp>
        <p:nvSpPr>
          <p:cNvPr id="11" name="Isosceles Tri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3" name="Isosceles Tri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/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6" name="Straight Connector 512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Title 1"/>
          <p:cNvSpPr>
            <a:spLocks noGrp="1" noEditPoints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</p:txBody>
      </p:sp>
      <p:sp>
        <p:nvSpPr>
          <p:cNvPr id="5123" name="Content Placeholder 2"/>
          <p:cNvSpPr>
            <a:spLocks noGrp="1" noEditPoints="1"/>
          </p:cNvSpPr>
          <p:nvPr>
            <p:ph idx="1"/>
          </p:nvPr>
        </p:nvSpPr>
        <p:spPr>
          <a:xfrm>
            <a:off x="3490721" y="816638"/>
            <a:ext cx="5329751" cy="5224724"/>
          </a:xfrm>
        </p:spPr>
        <p:txBody>
          <a:bodyPr anchor="ctr">
            <a:normAutofit/>
          </a:bodyPr>
          <a:lstStyle/>
          <a:p>
            <a:pPr>
              <a:buFont typeface="Wingdings" charset="0"/>
              <a:buChar char="v"/>
            </a:pPr>
            <a:r>
              <a:rPr lang="en-I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athering information through email, </a:t>
            </a:r>
            <a:r>
              <a:rPr lang="en-US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</a:t>
            </a:r>
            <a:r>
              <a:rPr lang="en-IN" sz="2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a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 IP address</a:t>
            </a:r>
            <a:endParaRPr lang="en-IN" sz="2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0"/>
              <a:buChar char="v"/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Verify validation of URL and taking ss of listed URL</a:t>
            </a:r>
          </a:p>
          <a:p>
            <a:pPr>
              <a:buFont typeface="Wingdings" charset="0"/>
              <a:buChar char="v"/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Gathering information from Website like mail, sub domains,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Rot="1" noChangeAspect="1" noMove="1" noResize="1"/>
          </p:cNvGrpSpPr>
          <p:nvPr/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/>
            </a:p>
          </p:txBody>
        </p:sp>
      </p:grp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30299" y="999460"/>
            <a:ext cx="4273550" cy="447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Isosceles Tri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650992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 flipV="1">
            <a:off x="8512053" y="1217756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351</Words>
  <Application>Microsoft Office PowerPoint</Application>
  <PresentationFormat>On-screen Show (4:3)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Default</vt:lpstr>
      <vt:lpstr>PowerPoint Presentation</vt:lpstr>
      <vt:lpstr> Outline</vt:lpstr>
      <vt:lpstr>Objective</vt:lpstr>
      <vt:lpstr>Introduction</vt:lpstr>
      <vt:lpstr>INFOSINT tool includes</vt:lpstr>
      <vt:lpstr>to be continued...</vt:lpstr>
      <vt:lpstr>Use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Mahavir Education Trust’s SHAH &amp; ANCHOR KUTCHHI ENGINEERING COLLEGE</dc:title>
  <dc:creator>ROHAN</dc:creator>
  <cp:lastModifiedBy>Pranay Patil</cp:lastModifiedBy>
  <cp:revision>88</cp:revision>
  <dcterms:created xsi:type="dcterms:W3CDTF">2018-12-27T06:35:02Z</dcterms:created>
  <dcterms:modified xsi:type="dcterms:W3CDTF">2022-08-17T08:01:48Z</dcterms:modified>
</cp:coreProperties>
</file>