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FB68-5B83-4061-AC23-7D604D43C3B8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6C56D-2295-4448-8714-E12F1E06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C19E-55B1-4418-AA7E-997B79719096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 III</a:t>
            </a:r>
            <a:br>
              <a:rPr lang="en-US" dirty="0"/>
            </a:br>
            <a:r>
              <a:rPr lang="en-US" dirty="0"/>
              <a:t>Object Orientation</a:t>
            </a:r>
            <a:br>
              <a:rPr lang="en-US" dirty="0"/>
            </a:br>
            <a:r>
              <a:rPr lang="en-US" dirty="0"/>
              <a:t>Deck of Cards Example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Deitel</a:t>
            </a:r>
            <a:r>
              <a:rPr lang="en-US" dirty="0"/>
              <a:t> 10.6)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A217FE-E8B1-F04D-B62B-6CB39818E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343400"/>
            <a:ext cx="1343025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Deck of Cards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0" y="2144762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DeckOfCards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Read-only properties for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string functions: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repr</a:t>
            </a:r>
            <a:r>
              <a:rPr lang="en-US" dirty="0"/>
              <a:t>__ and __str__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7A4D-3B7C-6B40-88D9-0FEA8701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1ED0F-408B-10C4-80ED-E64EBF71F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Deck of Cards Example</a:t>
            </a:r>
          </a:p>
          <a:p>
            <a:r>
              <a:rPr lang="en-US" dirty="0"/>
              <a:t>Class attributes – visible to all objects of the class</a:t>
            </a:r>
          </a:p>
          <a:p>
            <a:r>
              <a:rPr lang="en-US" dirty="0"/>
              <a:t>@property  -- decorator for a method</a:t>
            </a:r>
          </a:p>
          <a:p>
            <a:pPr lvl="1"/>
            <a:r>
              <a:rPr lang="en-US" dirty="0"/>
              <a:t>turns the method into a property that can't be changed</a:t>
            </a:r>
          </a:p>
          <a:p>
            <a:r>
              <a:rPr lang="en-US" dirty="0"/>
              <a:t>__</a:t>
            </a:r>
            <a:r>
              <a:rPr lang="en-US" dirty="0" err="1"/>
              <a:t>repr</a:t>
            </a:r>
            <a:r>
              <a:rPr lang="en-US" dirty="0"/>
              <a:t>__   - string showing how to create the object</a:t>
            </a:r>
          </a:p>
          <a:p>
            <a:r>
              <a:rPr lang="en-US" dirty="0"/>
              <a:t>__str__     - string useful in print statements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9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7667</TotalTime>
  <Words>92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Part III Object Orientation Deck of Cards Example (Deitel 10.6)</vt:lpstr>
      <vt:lpstr>Deck of Cards 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frank</dc:creator>
  <cp:lastModifiedBy>Frank Coyle</cp:lastModifiedBy>
  <cp:revision>26</cp:revision>
  <cp:lastPrinted>2023-03-28T20:18:00Z</cp:lastPrinted>
  <dcterms:created xsi:type="dcterms:W3CDTF">2015-01-22T13:36:33Z</dcterms:created>
  <dcterms:modified xsi:type="dcterms:W3CDTF">2023-04-01T22:04:00Z</dcterms:modified>
</cp:coreProperties>
</file>