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807" r:id="rId3"/>
    <p:sldId id="808" r:id="rId4"/>
    <p:sldId id="809" r:id="rId5"/>
    <p:sldId id="810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AA9A9C-8408-4A52-89EA-D9E9D6943AF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CEDBFEB-0FEF-47A2-8A97-53782AAE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0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84C9-78CF-DBF7-D1CF-6513DD6CB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C462C-A02E-DAF1-B6DA-9CFB3D022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F1D1-66DF-2454-2332-D618B387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E18DD-5737-CD38-2880-0272D764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B93B-C5B4-42C2-5124-4C01F1F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1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5D3D-F609-8955-15CE-C014D215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4CC37-D3FB-938E-8417-297599C7E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8EC0C-A75F-5E6E-D7E1-DA80039B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99CE5-089E-73A9-943E-C2C3286F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036F-2C92-5D5D-2C8D-9E080D60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5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F8598-2003-91DB-92DE-DBA8FB89D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82600-17A7-E831-CA0A-709F82FB9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3E3B3-ABE3-C4E7-3ADD-43984404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4B0A-0E23-307C-5665-83FF032F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EE17F-4E89-AA27-53F3-92B5288C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5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E20E-659A-CBFF-1213-E9084DD6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CF85-CE10-F91C-A5B5-9AA65FD5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5065F-F354-5AB6-83DE-C9A16790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4B371-54CC-2DF0-40A7-9D29B5A8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3551-B416-3ECC-D23D-2470639E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E288-B6EC-B199-3C5E-E7CC8008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99314-9DAD-75C6-79AD-95EFB5BA4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0549-CDC4-AC09-491B-135F9536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29EBC-37BC-D295-6ABC-0508BF57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DDA3-1CAF-0356-6002-928F4D3E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E58A-DED4-06D3-869B-31F7504F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1C7C-FCDE-EC58-8695-982746729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A0F65-2AE9-C11D-FB36-719AC718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1D295-9C94-4475-390F-EA31F177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97D70-EEF6-6A6B-D245-0E238409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FF159-9DF4-0509-7E35-42C11234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8877-1B97-D3C1-DB19-55B2B3E2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FC117-F122-B41B-8FDD-C3F3E238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BCBFA-0186-D442-0439-869DEBE0A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C7308-4CBA-BD95-110B-E9DFEC47A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453E5-5009-2C57-F901-50D82E63D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A6E65-9C50-2AD9-DD8C-73B56D68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34384-594F-21F2-FEC2-2C35B7D4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BFFAB-9245-C9A4-B443-32EFA635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3A2B-C344-EA72-E696-917A7D64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46249-772E-2E07-B9B8-6A4D887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B094-C494-D7C7-56F7-95AC3261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9E538-ACA1-C69B-4DE8-8FE4FA8D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B37ED-0422-88FE-D77A-BD73F562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047BE-C324-C16E-F8BF-02C6B462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FD775-0EAD-DCB1-3250-5DDFFBAE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B4B1-296F-D865-9F49-08108EE1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4A03-B182-D2AA-DDD6-E90138B8A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75ADE-FF99-F4FE-8B24-065FF15C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3DF0E-E06F-C200-97AD-CE8F294E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AAB5E-9059-FD39-C679-D136C59A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9E0C5-C7BA-43B7-3916-E4C1CDE0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CF50-3858-3F16-2F39-9070F286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D6A49-1670-A578-7166-DDF223306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78ADF-0B16-725F-8220-D56F2380E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44627-2C36-CDC6-079C-28A85F03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19CFE-9A9E-1DD0-BF11-F0CDE505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A1B98-7B9F-3795-ED5E-6C928757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44E32-0ABF-CFA3-C156-E7C35E6B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FFF9-2AA1-78A7-4256-3DF46FE2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1CFB6-4321-1572-2BAB-0DEFD7275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6880-9F7A-451A-83A1-4E54BA05995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4033E-425C-ED71-91D2-BB534CB80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7A88E-36F0-BF7D-2277-F38940A90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AAD6064-B3FD-1FB4-14D0-7CFBF09C78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67339" y="378264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and Concurrency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B3604-B3F3-9241-3691-22099D7BF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864" y="3914775"/>
            <a:ext cx="1657350" cy="20217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AD51-7CA7-8838-ECFA-B2EB2190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2891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Threads</a:t>
            </a:r>
          </a:p>
        </p:txBody>
      </p:sp>
    </p:spTree>
    <p:extLst>
      <p:ext uri="{BB962C8B-B14F-4D97-AF65-F5344CB8AC3E}">
        <p14:creationId xmlns:p14="http://schemas.microsoft.com/office/powerpoint/2010/main" val="129500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2A36-5436-8DDC-363B-5A44F553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Thread in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725401-89EC-6244-24D5-78464CE65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7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# create a thread object that executes a function and then terminates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t1 = Thread(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target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=some_function)</a:t>
            </a:r>
          </a:p>
          <a:p>
            <a:pPr marL="0" indent="0"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# launch the thread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t1.start()</a:t>
            </a: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3C178-29FE-B3E4-240E-9474AF6800AD}"/>
              </a:ext>
            </a:extLst>
          </p:cNvPr>
          <p:cNvSpPr txBox="1"/>
          <p:nvPr/>
        </p:nvSpPr>
        <p:spPr>
          <a:xfrm>
            <a:off x="5675244" y="3987176"/>
            <a:ext cx="471114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many threads do have in this program?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5F179-6563-BB24-F958-522780C48A94}"/>
              </a:ext>
            </a:extLst>
          </p:cNvPr>
          <p:cNvSpPr txBox="1"/>
          <p:nvPr/>
        </p:nvSpPr>
        <p:spPr>
          <a:xfrm>
            <a:off x="5927036" y="4676289"/>
            <a:ext cx="471114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Answer: 2</a:t>
            </a:r>
          </a:p>
          <a:p>
            <a:r>
              <a:rPr lang="en-US" dirty="0"/>
              <a:t>When you run any Python program, there is a main thread running the program!</a:t>
            </a:r>
          </a:p>
        </p:txBody>
      </p:sp>
    </p:spTree>
    <p:extLst>
      <p:ext uri="{BB962C8B-B14F-4D97-AF65-F5344CB8AC3E}">
        <p14:creationId xmlns:p14="http://schemas.microsoft.com/office/powerpoint/2010/main" val="176963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D85C-2B67-1E11-8B8F-DFD0C436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try and outguess the scheduler</a:t>
            </a:r>
          </a:p>
        </p:txBody>
      </p:sp>
      <p:pic>
        <p:nvPicPr>
          <p:cNvPr id="5" name="Snagit_SNG852">
            <a:extLst>
              <a:ext uri="{FF2B5EF4-FFF2-40B4-BE49-F238E27FC236}">
                <a16:creationId xmlns:a16="http://schemas.microsoft.com/office/drawing/2014/main" id="{66BDDFEC-FD7C-4080-0539-31EF266D9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00" y="2221194"/>
            <a:ext cx="6400000" cy="3409524"/>
          </a:xfrm>
          <a:prstGeom prst="rect">
            <a:avLst/>
          </a:prstGeom>
        </p:spPr>
      </p:pic>
      <p:graphicFrame>
        <p:nvGraphicFramePr>
          <p:cNvPr id="6" name="Object 14">
            <a:hlinkClick r:id="" action="ppaction://ole?verb=0"/>
            <a:extLst>
              <a:ext uri="{FF2B5EF4-FFF2-40B4-BE49-F238E27FC236}">
                <a16:creationId xmlns:a16="http://schemas.microsoft.com/office/drawing/2014/main" id="{6B936335-2F56-3039-77B0-88AAD2F3B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270543"/>
              </p:ext>
            </p:extLst>
          </p:nvPr>
        </p:nvGraphicFramePr>
        <p:xfrm>
          <a:off x="7563679" y="3925956"/>
          <a:ext cx="2007704" cy="1818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457280" imgH="1328400" progId="MS_ClipArt_Gallery.2">
                  <p:embed/>
                </p:oleObj>
              </mc:Choice>
              <mc:Fallback>
                <p:oleObj name="Clip" r:id="rId3" imgW="1457280" imgH="1328400" progId="MS_ClipArt_Gallery.2">
                  <p:embed/>
                  <p:pic>
                    <p:nvPicPr>
                      <p:cNvPr id="309262" name="Object 1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E8DBA70-9800-0973-9D0A-DC7CE911262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679" y="3925956"/>
                        <a:ext cx="2007704" cy="1818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D21045D-B720-A586-48E9-F8873676B51A}"/>
              </a:ext>
            </a:extLst>
          </p:cNvPr>
          <p:cNvSpPr/>
          <p:nvPr/>
        </p:nvSpPr>
        <p:spPr>
          <a:xfrm>
            <a:off x="8656983" y="2221194"/>
            <a:ext cx="2176669" cy="1446346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01F6-6856-9143-159B-869F736CA3A7}"/>
              </a:ext>
            </a:extLst>
          </p:cNvPr>
          <p:cNvSpPr txBox="1"/>
          <p:nvPr/>
        </p:nvSpPr>
        <p:spPr>
          <a:xfrm>
            <a:off x="8935278" y="2505670"/>
            <a:ext cx="189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I'm the scheduler. Don't try and out-guess me!</a:t>
            </a:r>
          </a:p>
        </p:txBody>
      </p:sp>
    </p:spTree>
    <p:extLst>
      <p:ext uri="{BB962C8B-B14F-4D97-AF65-F5344CB8AC3E}">
        <p14:creationId xmlns:p14="http://schemas.microsoft.com/office/powerpoint/2010/main" val="164036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3D02-7948-7D68-CF45-4C4CCE43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A1FA6-B1D5-CC98-6C99-EDD20E7C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threads are created via a Thread object that knows (is passed in its constructor) what code to execute</a:t>
            </a:r>
          </a:p>
          <a:p>
            <a:r>
              <a:rPr lang="en-US" dirty="0"/>
              <a:t>The thread's code begins execution when its start method is called</a:t>
            </a:r>
          </a:p>
          <a:p>
            <a:r>
              <a:rPr lang="en-US" dirty="0"/>
              <a:t>The scheduler can interrupt the thread's code execution at any time</a:t>
            </a:r>
          </a:p>
          <a:p>
            <a:r>
              <a:rPr lang="en-US" dirty="0"/>
              <a:t>Each thread maintains its own program counter so it knows where to pick back up when </a:t>
            </a:r>
            <a:r>
              <a:rPr lang="en-US"/>
              <a:t>it's interrupted</a:t>
            </a:r>
            <a:endParaRPr lang="en-US" dirty="0"/>
          </a:p>
          <a:p>
            <a:r>
              <a:rPr lang="en-US" dirty="0"/>
              <a:t>When it's code is done, the thread is terminated (dies)</a:t>
            </a:r>
          </a:p>
        </p:txBody>
      </p:sp>
    </p:spTree>
    <p:extLst>
      <p:ext uri="{BB962C8B-B14F-4D97-AF65-F5344CB8AC3E}">
        <p14:creationId xmlns:p14="http://schemas.microsoft.com/office/powerpoint/2010/main" val="226337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171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JetBrains Mono</vt:lpstr>
      <vt:lpstr>Times New Roman</vt:lpstr>
      <vt:lpstr>Office Theme</vt:lpstr>
      <vt:lpstr>Microsoft Clip Gallery</vt:lpstr>
      <vt:lpstr>Threads and Concurrency Python   Part II  </vt:lpstr>
      <vt:lpstr>Python Threads</vt:lpstr>
      <vt:lpstr>Create a Thread in Python</vt:lpstr>
      <vt:lpstr>Don't try and outguess the scheduler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and Concurrency  Part I</dc:title>
  <dc:creator>Frank Coyle</dc:creator>
  <cp:lastModifiedBy>Frank Coyle</cp:lastModifiedBy>
  <cp:revision>12</cp:revision>
  <cp:lastPrinted>2023-04-11T21:02:49Z</cp:lastPrinted>
  <dcterms:created xsi:type="dcterms:W3CDTF">2023-04-11T17:05:20Z</dcterms:created>
  <dcterms:modified xsi:type="dcterms:W3CDTF">2023-04-12T14:40:24Z</dcterms:modified>
</cp:coreProperties>
</file>