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A9A9C-8408-4A52-89EA-D9E9D6943AF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BFEB-0FEF-47A2-8A97-53782AAE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84C9-78CF-DBF7-D1CF-6513DD6C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462C-A02E-DAF1-B6DA-9CFB3D022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F1D1-66DF-2454-2332-D618B38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18DD-5737-CD38-2880-0272D764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B93B-C5B4-42C2-5124-4C01F1F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5D3D-F609-8955-15CE-C014D215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4CC37-D3FB-938E-8417-297599C7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EC0C-A75F-5E6E-D7E1-DA80039B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9CE5-089E-73A9-943E-C2C3286F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036F-2C92-5D5D-2C8D-9E080D60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F8598-2003-91DB-92DE-DBA8FB89D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2600-17A7-E831-CA0A-709F82FB9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E3B3-ABE3-C4E7-3ADD-4398440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4B0A-0E23-307C-5665-83FF032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E17F-4E89-AA27-53F3-92B5288C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20E-659A-CBFF-1213-E9084DD6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CF85-CE10-F91C-A5B5-9AA65FD5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065F-F354-5AB6-83DE-C9A1679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B371-54CC-2DF0-40A7-9D29B5A8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3551-B416-3ECC-D23D-2470639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288-B6EC-B199-3C5E-E7CC8008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9314-9DAD-75C6-79AD-95EFB5BA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0549-CDC4-AC09-491B-135F9536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9EBC-37BC-D295-6ABC-0508BF57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DDA3-1CAF-0356-6002-928F4D3E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E58A-DED4-06D3-869B-31F7504F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1C7C-FCDE-EC58-8695-98274672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0F65-2AE9-C11D-FB36-719AC718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1D295-9C94-4475-390F-EA31F177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7D70-EEF6-6A6B-D245-0E238409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F159-9DF4-0509-7E35-42C11234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8877-1B97-D3C1-DB19-55B2B3E2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FC117-F122-B41B-8FDD-C3F3E238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CBFA-0186-D442-0439-869DEBE0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C7308-4CBA-BD95-110B-E9DFEC47A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453E5-5009-2C57-F901-50D82E63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A6E65-9C50-2AD9-DD8C-73B56D68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34384-594F-21F2-FEC2-2C35B7D4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BFFAB-9245-C9A4-B443-32EFA635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3A2B-C344-EA72-E696-917A7D64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46249-772E-2E07-B9B8-6A4D887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B094-C494-D7C7-56F7-95AC326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E538-ACA1-C69B-4DE8-8FE4FA8D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B37ED-0422-88FE-D77A-BD73F56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047BE-C324-C16E-F8BF-02C6B462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D775-0EAD-DCB1-3250-5DDFFBA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B4B1-296F-D865-9F49-08108EE1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4A03-B182-D2AA-DDD6-E90138B8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5ADE-FF99-F4FE-8B24-065FF15C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3DF0E-E06F-C200-97AD-CE8F294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AAB5E-9059-FD39-C679-D136C59A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E0C5-C7BA-43B7-3916-E4C1CDE0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CF50-3858-3F16-2F39-9070F286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D6A49-1670-A578-7166-DDF223306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8ADF-0B16-725F-8220-D56F2380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4627-2C36-CDC6-079C-28A85F0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9CFE-9A9E-1DD0-BF11-F0CDE505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1B98-7B9F-3795-ED5E-6C92875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44E32-0ABF-CFA3-C156-E7C35E6B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FFF9-2AA1-78A7-4256-3DF46FE2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1CFB6-4321-1572-2BAB-0DEFD7275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6880-9F7A-451A-83A1-4E54BA05995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033E-425C-ED71-91D2-BB534CB80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A88E-36F0-BF7D-2277-F38940A90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467E-3217-466F-990C-54AC14D6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AAD6064-B3FD-1FB4-14D0-7CFBF09C7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4855" y="1785517"/>
            <a:ext cx="9853449" cy="371672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Example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Car Prices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Linear Regression Model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ED0DC7-99EF-B0A2-C21B-53B605B5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2" y="4491372"/>
            <a:ext cx="1657350" cy="2021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showing how labeled observations go into a training set into a machine learner or a test set that goes into a prediction model fed by the machine learner to create statistics. ">
            <a:extLst>
              <a:ext uri="{FF2B5EF4-FFF2-40B4-BE49-F238E27FC236}">
                <a16:creationId xmlns:a16="http://schemas.microsoft.com/office/drawing/2014/main" id="{C8A28E85-936F-4D6E-8889-FB2A00BE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9753600" cy="304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FF415-B71B-48DE-A0AB-4CE8495B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Our Supervised Learning Models </a:t>
            </a:r>
          </a:p>
        </p:txBody>
      </p:sp>
    </p:spTree>
    <p:extLst>
      <p:ext uri="{BB962C8B-B14F-4D97-AF65-F5344CB8AC3E}">
        <p14:creationId xmlns:p14="http://schemas.microsoft.com/office/powerpoint/2010/main" val="37827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 Machine Learning Example  Predicting Car Prices Using a Linear Regression Model  </vt:lpstr>
      <vt:lpstr>Validating Our Supervised Learning Models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Concurrency  Part I</dc:title>
  <dc:creator>Frank Coyle</dc:creator>
  <cp:lastModifiedBy>Frank Coyle</cp:lastModifiedBy>
  <cp:revision>12</cp:revision>
  <dcterms:created xsi:type="dcterms:W3CDTF">2023-04-11T17:05:20Z</dcterms:created>
  <dcterms:modified xsi:type="dcterms:W3CDTF">2023-04-20T19:03:59Z</dcterms:modified>
</cp:coreProperties>
</file>