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f9618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f9618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4ebd8c0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4ebd8c0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f82018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f82018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36f61f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36f61f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436f61f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436f61fa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36f61f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36f61f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f96185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f96185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f96185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f96185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f96185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f96185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f96185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f96185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f961851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f961851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f96185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f96185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4ebd8c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44ebd8c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44ebd8c0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44ebd8c0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5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7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980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0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04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77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8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174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0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1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0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07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89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7/02/19/why-is-android-studio-still-such-a-gruesome-embarrassmen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morynotfound.com/convert-image-grayscale-jav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goodies.com/html5/markup/10-common-uses-of-bootstra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utorialspoint.com/nodejs/nodejs_introduction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035031" cy="4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4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4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Northwest </a:t>
            </a:r>
            <a:r>
              <a:rPr lang="en-GB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Application</a:t>
            </a:r>
            <a:endParaRPr sz="5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496900"/>
            <a:ext cx="8520600" cy="4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                                            </a:t>
            </a:r>
            <a:r>
              <a:rPr lang="en-GB" sz="7400" b="1" dirty="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7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Encountered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</a:t>
            </a:r>
            <a:r>
              <a:rPr lang="en-GB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with the Firebase database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groups functionality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the user interface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Retrieving user data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performance in graphs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Downloading user data to Excel file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dirty="0"/>
          </a:p>
        </p:txBody>
      </p:sp>
      <p:sp>
        <p:nvSpPr>
          <p:cNvPr id="160" name="Google Shape;160;p24"/>
          <p:cNvSpPr txBox="1"/>
          <p:nvPr/>
        </p:nvSpPr>
        <p:spPr>
          <a:xfrm>
            <a:off x="6392450" y="4568875"/>
            <a:ext cx="2202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Times New Roman"/>
                <a:ea typeface="Times New Roman"/>
                <a:cs typeface="Times New Roman"/>
                <a:sym typeface="Times New Roman"/>
              </a:rPr>
              <a:t>Yeshwanth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57C6F2-FA60-4428-9553-8D79BC567FC8}"/>
              </a:ext>
            </a:extLst>
          </p:cNvPr>
          <p:cNvSpPr/>
          <p:nvPr/>
        </p:nvSpPr>
        <p:spPr>
          <a:xfrm>
            <a:off x="8657912" y="4639359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 (Technical)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6085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to develop use case and UML </a:t>
            </a:r>
            <a:r>
              <a:rPr lang="en-GB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of Adobe XD to develop prototypes for both Android and Web </a:t>
            </a:r>
            <a:r>
              <a:rPr lang="en-GB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Firebase for data storage and </a:t>
            </a:r>
            <a:r>
              <a:rPr lang="en-GB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usability testing for the Android </a:t>
            </a:r>
            <a:r>
              <a:rPr lang="en-GB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6768475" y="4552600"/>
            <a:ext cx="2063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Times New Roman"/>
                <a:ea typeface="Times New Roman"/>
                <a:cs typeface="Times New Roman"/>
                <a:sym typeface="Times New Roman"/>
              </a:rPr>
              <a:t>Yeshwanth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BCC83F-73E0-449A-85AE-2CFC0A8CA373}"/>
              </a:ext>
            </a:extLst>
          </p:cNvPr>
          <p:cNvSpPr/>
          <p:nvPr/>
        </p:nvSpPr>
        <p:spPr>
          <a:xfrm>
            <a:off x="8511168" y="4641854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 (Non technical)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using Health applications in our daily life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to work with in a team and ourselves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build a good rapport with client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Dividing and balancing the work among teammates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 skills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communication and social skills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spcAft>
                <a:spcPts val="1600"/>
              </a:spcAft>
              <a:buNone/>
            </a:pPr>
            <a:endParaRPr lang="en-GB" sz="1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6768475" y="4552600"/>
            <a:ext cx="2063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Akhil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C6EBD-A0DD-4A06-B089-FA42AEDA2305}"/>
              </a:ext>
            </a:extLst>
          </p:cNvPr>
          <p:cNvSpPr/>
          <p:nvPr/>
        </p:nvSpPr>
        <p:spPr>
          <a:xfrm>
            <a:off x="4421959" y="2387084"/>
            <a:ext cx="277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4576-1EBD-48F6-8ED8-790EA6634337}"/>
              </a:ext>
            </a:extLst>
          </p:cNvPr>
          <p:cNvSpPr/>
          <p:nvPr/>
        </p:nvSpPr>
        <p:spPr>
          <a:xfrm>
            <a:off x="8519760" y="4641854"/>
            <a:ext cx="40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11700" y="4556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6686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 encourages people to focus on their Health and </a:t>
            </a:r>
            <a:r>
              <a:rPr lang="en-GB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Wellness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Encourages work-life </a:t>
            </a:r>
            <a:r>
              <a:rPr lang="en-GB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Encourages healthy relationships between the </a:t>
            </a:r>
            <a:r>
              <a:rPr lang="en-GB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Motivates each other with the </a:t>
            </a:r>
            <a:r>
              <a:rPr lang="en-GB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6768475" y="4552600"/>
            <a:ext cx="2063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Akhil                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E5C0B-A793-4776-AD49-3E263AF52278}"/>
              </a:ext>
            </a:extLst>
          </p:cNvPr>
          <p:cNvSpPr/>
          <p:nvPr/>
        </p:nvSpPr>
        <p:spPr>
          <a:xfrm>
            <a:off x="8511168" y="4631221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49" y="2008111"/>
            <a:ext cx="5825202" cy="82267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you…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4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9887" y="228948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latin typeface="Times New Roman"/>
                <a:ea typeface="Times New Roman"/>
                <a:cs typeface="Times New Roman"/>
                <a:sym typeface="Times New Roman"/>
              </a:rPr>
              <a:t>Health-App</a:t>
            </a:r>
            <a:r>
              <a:rPr lang="en-GB" sz="3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Team</a:t>
            </a:r>
            <a:endParaRPr sz="33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15" y="1782213"/>
            <a:ext cx="947700" cy="13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9341" y="1832415"/>
            <a:ext cx="1065316" cy="12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241" y="3684946"/>
            <a:ext cx="1147158" cy="126801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42824" y="1268100"/>
            <a:ext cx="1797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 DEVELOPER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1793" y="1500368"/>
            <a:ext cx="2044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 KUMAR REDDY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718490" y="1270557"/>
            <a:ext cx="1622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DEVELOPER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561060" y="1500378"/>
            <a:ext cx="1901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YESHWANTH REDDY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78100" y="3131675"/>
            <a:ext cx="215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>
                <a:latin typeface="Times New Roman"/>
                <a:ea typeface="Times New Roman"/>
                <a:cs typeface="Times New Roman"/>
                <a:sym typeface="Times New Roman"/>
              </a:rPr>
              <a:t>ANDROID DEVELOPER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91241" y="3331234"/>
            <a:ext cx="2151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RUDRA TEJA  </a:t>
            </a:r>
            <a:endParaRPr sz="1800" b="0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553962" y="3118623"/>
            <a:ext cx="2036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DEVELOPER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98188" y="3699625"/>
            <a:ext cx="947625" cy="13745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993891" y="3336032"/>
            <a:ext cx="1156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JASWANTHI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48959" y="1765351"/>
            <a:ext cx="1034786" cy="129714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683703" y="1268093"/>
            <a:ext cx="1695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ADMIN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953707" y="1487950"/>
            <a:ext cx="14253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SHARADRUTHI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535200" y="3084963"/>
            <a:ext cx="2151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DEVELOPER</a:t>
            </a:r>
            <a:endParaRPr sz="1800" b="0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80655" y="3331234"/>
            <a:ext cx="110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rPr lang="en-GB" sz="13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NIKHIL</a:t>
            </a:r>
            <a:endParaRPr sz="1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4" name="Google Shape;84;p15" descr="https://lh5.googleusercontent.com/Fb_hcOEse5C9ymuI6Mh7Lv6ow-bMWvEygcYwPV7U1oO_aC4FboSxfrRsQAj5XHgLIo061cZXpHH2_NkDnFGLQCkqzh9z74Yb9NHixwWrwXwyeiuIIfSXUrcaf9uaOS9V-5__z6KiaoQ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48950" y="3653950"/>
            <a:ext cx="1034800" cy="132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8686800" y="4679049"/>
            <a:ext cx="2696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r">
              <a:buClr>
                <a:srgbClr val="000000"/>
              </a:buClr>
              <a:buSzPts val="900"/>
            </a:pPr>
            <a:endParaRPr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7818"/>
              </a:buClr>
              <a:buSzPts val="3300"/>
              <a:buFont typeface="Times New Roman"/>
              <a:buNone/>
            </a:pPr>
            <a:r>
              <a:rPr lang="en-GB" sz="33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</a:t>
            </a: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GB" sz="33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Covered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1418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0" lvl="0" indent="-3492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and Tools 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0" lvl="0" indent="-3492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Accomplished Since Midterm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0" lvl="0" indent="-3492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Significant Artifacts/Accomplishments 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0" lvl="0" indent="-3492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Demonstrations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0" lvl="0" indent="-3492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Encountered 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0" lvl="0" indent="-3492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8500" lvl="0" indent="-34925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10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903436" y="4687485"/>
            <a:ext cx="14856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Jas</a:t>
            </a:r>
            <a:r>
              <a:rPr lang="en-GB" sz="1800" b="1" dirty="0">
                <a:latin typeface="Times New Roman"/>
                <a:ea typeface="Times New Roman"/>
                <a:cs typeface="Times New Roman"/>
                <a:sym typeface="Times New Roman"/>
              </a:rPr>
              <a:t>wanthi</a:t>
            </a:r>
            <a:endParaRPr sz="1800" b="1" i="0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5BDA7-1A00-40CB-AA82-0699F632814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62972" y="4628521"/>
            <a:ext cx="300053" cy="461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for Android App</a:t>
            </a:r>
            <a:endParaRPr sz="3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1352000"/>
            <a:ext cx="6362700" cy="3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Android Studio is a piece of software called an IDE (Integrated Development Environment</a:t>
            </a: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It will come packaged with the Android </a:t>
            </a: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SDK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6B727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Reference:</a:t>
            </a:r>
            <a:r>
              <a:rPr lang="en-GB" sz="1900" dirty="0">
                <a:solidFill>
                  <a:srgbClr val="A6B727"/>
                </a:solidFill>
                <a:uFill>
                  <a:noFill/>
                </a:uFill>
                <a:hlinkClick r:id="rId3"/>
              </a:rPr>
              <a:t> </a:t>
            </a:r>
            <a:r>
              <a:rPr lang="en-GB" sz="1900" u="sng" dirty="0">
                <a:solidFill>
                  <a:srgbClr val="67AABF"/>
                </a:solidFill>
                <a:hlinkClick r:id="rId3"/>
              </a:rPr>
              <a:t>https://techcrunch.com/2017/02/19/why-is-android-studio-still-such-a-gruesome-embarrassment/</a:t>
            </a:r>
            <a:endParaRPr sz="1900" u="sng" dirty="0">
              <a:solidFill>
                <a:srgbClr val="67AABF"/>
              </a:solidFill>
            </a:endParaRPr>
          </a:p>
          <a:p>
            <a:pPr marL="45720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625" y="1922034"/>
            <a:ext cx="1966675" cy="12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472458" y="4466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957187" y="4581385"/>
            <a:ext cx="140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Jaswanthi</a:t>
            </a:r>
            <a:endParaRPr sz="18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311700" y="5086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Technology used by Android Studio -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37325" y="1242100"/>
            <a:ext cx="6725712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Java is the official language of Android development and supported by Android </a:t>
            </a:r>
            <a:r>
              <a:rPr lang="en-GB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Studio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Reference:</a:t>
            </a:r>
            <a:r>
              <a:rPr lang="en-GB" sz="1700" dirty="0">
                <a:solidFill>
                  <a:srgbClr val="A6B727"/>
                </a:solidFill>
                <a:uFill>
                  <a:noFill/>
                </a:uFill>
                <a:hlinkClick r:id="rId3"/>
              </a:rPr>
              <a:t> </a:t>
            </a:r>
            <a:r>
              <a:rPr lang="en-GB" sz="1700" u="sng" dirty="0">
                <a:solidFill>
                  <a:srgbClr val="67AABF"/>
                </a:solidFill>
                <a:hlinkClick r:id="rId3"/>
              </a:rPr>
              <a:t>https://memorynotfound.com/convert-image-grayscale-java/</a:t>
            </a:r>
            <a:endParaRPr sz="1700" u="sng" dirty="0">
              <a:solidFill>
                <a:srgbClr val="67AABF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975" y="2267650"/>
            <a:ext cx="1675025" cy="14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963037" y="4541110"/>
            <a:ext cx="140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Jaswanthi</a:t>
            </a:r>
            <a:endParaRPr sz="18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B9FD18-33B1-4738-A93A-F27C240F14F3}"/>
              </a:ext>
            </a:extLst>
          </p:cNvPr>
          <p:cNvSpPr/>
          <p:nvPr/>
        </p:nvSpPr>
        <p:spPr>
          <a:xfrm>
            <a:off x="8679053" y="460927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Times New Roman"/>
                <a:ea typeface="Times New Roman"/>
                <a:cs typeface="Times New Roman"/>
                <a:sym typeface="Times New Roman"/>
              </a:rPr>
              <a:t>Tools and Technologies used for Web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1700" y="1458192"/>
            <a:ext cx="80418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development consists of front end as well as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is referred to as the “client-side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frontend we use HTML, CSS, Java Script, JQuery,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development focuses on databases, scripting, and the architecture of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 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950712" y="4580535"/>
            <a:ext cx="140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Jaswanthi</a:t>
            </a:r>
            <a:endParaRPr sz="18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C9B308-5133-4051-BB22-A87BCB3275B6}"/>
              </a:ext>
            </a:extLst>
          </p:cNvPr>
          <p:cNvSpPr/>
          <p:nvPr/>
        </p:nvSpPr>
        <p:spPr>
          <a:xfrm>
            <a:off x="8525806" y="458053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latin typeface="Times New Roman"/>
                <a:ea typeface="Times New Roman"/>
                <a:cs typeface="Times New Roman"/>
                <a:sym typeface="Times New Roman"/>
              </a:rPr>
              <a:t>Tools and Technologies for Website Development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37349" y="1106000"/>
            <a:ext cx="6177425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often abbreviated as JS, High level programming language enables interactive webpages which is an essential part of web applications</a:t>
            </a:r>
            <a:endParaRPr sz="20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an open source Web application development tool that’s used to build responsive 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designs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Reference: 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</a:t>
            </a:r>
            <a:r>
              <a:rPr lang="en-GB" sz="2000" u="sng" dirty="0" smtClean="0">
                <a:solidFill>
                  <a:srgbClr val="67AAB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ttps</a:t>
            </a:r>
            <a:r>
              <a:rPr lang="en-GB" sz="2000" u="sng" dirty="0">
                <a:solidFill>
                  <a:srgbClr val="67AAB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://www.htmlgoodies.com/html5/markup/10-common-uses-of-bootstrap.html</a:t>
            </a:r>
            <a:endParaRPr sz="2000" u="sng" dirty="0">
              <a:solidFill>
                <a:srgbClr val="67AAB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</a:t>
            </a:r>
            <a:endParaRPr sz="1350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775" y="1106000"/>
            <a:ext cx="22193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2325" y="2461000"/>
            <a:ext cx="10763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6985862" y="4566610"/>
            <a:ext cx="140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Jaswanthi</a:t>
            </a:r>
            <a:endParaRPr sz="18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594C1-DBC5-46F1-9673-DE4F236A8683}"/>
              </a:ext>
            </a:extLst>
          </p:cNvPr>
          <p:cNvSpPr/>
          <p:nvPr/>
        </p:nvSpPr>
        <p:spPr>
          <a:xfrm>
            <a:off x="8593561" y="4586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Accomplished Since Midterm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262654" y="1110617"/>
            <a:ext cx="7224217" cy="3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  home page and profile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the group activity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some more code in firebase to store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14300" indent="0" fontAlgn="base">
              <a:buClrTx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data in the website and  to excel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users to a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users in a group and from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algn="l" rtl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916200" y="4512325"/>
            <a:ext cx="2081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Sai Nikhil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7B5F3E-9DF4-48CA-B700-B32B1EE5FCE4}"/>
              </a:ext>
            </a:extLst>
          </p:cNvPr>
          <p:cNvSpPr/>
          <p:nvPr/>
        </p:nvSpPr>
        <p:spPr>
          <a:xfrm>
            <a:off x="8624979" y="4586093"/>
            <a:ext cx="25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Significant Artifacts/Accomplishments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0799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detailed documentation of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 cases or user stories (Updated)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Database design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UI designs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Process flow diagrams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Implemented all the major tasks of android application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website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Implemented the changes recommended by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sz="2000" dirty="0"/>
          </a:p>
          <a:p>
            <a:pPr marL="342900" lvl="0" algn="l" rtl="0">
              <a:spcBef>
                <a:spcPts val="1600"/>
              </a:spcBef>
              <a:spcAft>
                <a:spcPts val="1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000"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2"/>
          <p:cNvSpPr txBox="1"/>
          <p:nvPr/>
        </p:nvSpPr>
        <p:spPr>
          <a:xfrm>
            <a:off x="6768475" y="4552600"/>
            <a:ext cx="2063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Sai Nikhil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3E829-0332-4A04-A204-8241F0EDD641}"/>
              </a:ext>
            </a:extLst>
          </p:cNvPr>
          <p:cNvSpPr/>
          <p:nvPr/>
        </p:nvSpPr>
        <p:spPr>
          <a:xfrm>
            <a:off x="8626584" y="4623084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000000"/>
              </a:buClr>
              <a:buSzPts val="900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404</Words>
  <Application>Microsoft Office PowerPoint</Application>
  <PresentationFormat>On-screen Show (16:9)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Century Schoolbook</vt:lpstr>
      <vt:lpstr>Trebuchet MS</vt:lpstr>
      <vt:lpstr>Wingdings 3</vt:lpstr>
      <vt:lpstr>Facet</vt:lpstr>
      <vt:lpstr>  Northwest Health Application </vt:lpstr>
      <vt:lpstr>PowerPoint Presentation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What Accomplished Since Midterm</vt:lpstr>
      <vt:lpstr>Most Significant Artifacts/Accomplishments</vt:lpstr>
      <vt:lpstr>PowerPoint Presentation</vt:lpstr>
      <vt:lpstr>Issues Encountered</vt:lpstr>
      <vt:lpstr>Lessons Learned (Technical)</vt:lpstr>
      <vt:lpstr>Lessons Learned (Non technical)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- Jaswanthi Team Members and Project Roles - Jaswanthi Technologies and Tools - Jaswanthi (2 mins) What Accomplished Since Midterm - Nikhil Most Significant Artifacts/Accomplishments -  Nikhil (3 mins) Application Demonstrations - Rudra, Sharadruthi (5 + 5 mins) Issues Encountered - Yeshwanth (2 mins) Lessons Learned - Akhil Conclusion - Akhil (3 mins) Time for Questions</dc:title>
  <dc:creator>Nannuru,Jaswanthi</dc:creator>
  <cp:lastModifiedBy>Nannuru,Jaswanthi</cp:lastModifiedBy>
  <cp:revision>22</cp:revision>
  <dcterms:modified xsi:type="dcterms:W3CDTF">2020-04-30T22:05:47Z</dcterms:modified>
</cp:coreProperties>
</file>