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D88-1371-49AF-B49A-54720981D9D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90E0-EB6E-41D3-9D48-FA1BFB9F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1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D88-1371-49AF-B49A-54720981D9D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90E0-EB6E-41D3-9D48-FA1BFB9F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D88-1371-49AF-B49A-54720981D9D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90E0-EB6E-41D3-9D48-FA1BFB9F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1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D88-1371-49AF-B49A-54720981D9D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90E0-EB6E-41D3-9D48-FA1BFB9F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1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D88-1371-49AF-B49A-54720981D9D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90E0-EB6E-41D3-9D48-FA1BFB9F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D88-1371-49AF-B49A-54720981D9D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90E0-EB6E-41D3-9D48-FA1BFB9F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0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D88-1371-49AF-B49A-54720981D9D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90E0-EB6E-41D3-9D48-FA1BFB9F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D88-1371-49AF-B49A-54720981D9D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90E0-EB6E-41D3-9D48-FA1BFB9F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D88-1371-49AF-B49A-54720981D9D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90E0-EB6E-41D3-9D48-FA1BFB9F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8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D88-1371-49AF-B49A-54720981D9D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90E0-EB6E-41D3-9D48-FA1BFB9F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5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DD88-1371-49AF-B49A-54720981D9D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90E0-EB6E-41D3-9D48-FA1BFB9F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5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BDD88-1371-49AF-B49A-54720981D9D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90E0-EB6E-41D3-9D48-FA1BFB9F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9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" y="8965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BitTorrent Protocol</a:t>
            </a:r>
            <a:endParaRPr lang="en-US" b="1" dirty="0">
              <a:ln w="0"/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Andruw Earnhardt</a:t>
            </a:r>
            <a:endParaRPr lang="en-US" sz="3600" b="1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265" y="473825"/>
            <a:ext cx="3025423" cy="124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with torrent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66354" y="473825"/>
            <a:ext cx="3025423" cy="124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92444" y="473825"/>
            <a:ext cx="3025423" cy="124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0264" y="5294479"/>
            <a:ext cx="2506133" cy="119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5004" y="5294457"/>
            <a:ext cx="2506133" cy="119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96994" y="5294457"/>
            <a:ext cx="2506133" cy="119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11734" y="5294478"/>
            <a:ext cx="2506133" cy="119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41308" y="1896533"/>
            <a:ext cx="211668" cy="33092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19108" y="1901347"/>
            <a:ext cx="2688962" cy="3246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52975" y="1930373"/>
            <a:ext cx="5597085" cy="325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52975" y="1930373"/>
            <a:ext cx="8511825" cy="324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823152" y="1867481"/>
            <a:ext cx="4255913" cy="33383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107289" y="1907822"/>
            <a:ext cx="4154311" cy="474145"/>
          </a:xfrm>
          <a:custGeom>
            <a:avLst/>
            <a:gdLst>
              <a:gd name="connsiteX0" fmla="*/ 0 w 4154311"/>
              <a:gd name="connsiteY0" fmla="*/ 0 h 474145"/>
              <a:gd name="connsiteX1" fmla="*/ 2043289 w 4154311"/>
              <a:gd name="connsiteY1" fmla="*/ 474134 h 474145"/>
              <a:gd name="connsiteX2" fmla="*/ 4154311 w 4154311"/>
              <a:gd name="connsiteY2" fmla="*/ 11289 h 47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4311" h="474145">
                <a:moveTo>
                  <a:pt x="0" y="0"/>
                </a:moveTo>
                <a:cubicBezTo>
                  <a:pt x="675452" y="236126"/>
                  <a:pt x="1350904" y="472253"/>
                  <a:pt x="2043289" y="474134"/>
                </a:cubicBezTo>
                <a:cubicBezTo>
                  <a:pt x="2735674" y="476015"/>
                  <a:pt x="3444992" y="243652"/>
                  <a:pt x="4154311" y="11289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0" idx="0"/>
          </p:cNvCxnSpPr>
          <p:nvPr/>
        </p:nvCxnSpPr>
        <p:spPr>
          <a:xfrm flipV="1">
            <a:off x="4734585" y="1907822"/>
            <a:ext cx="1372704" cy="32689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6129867" y="1862667"/>
            <a:ext cx="4030133" cy="328036"/>
          </a:xfrm>
          <a:custGeom>
            <a:avLst/>
            <a:gdLst>
              <a:gd name="connsiteX0" fmla="*/ 0 w 4030133"/>
              <a:gd name="connsiteY0" fmla="*/ 67733 h 328036"/>
              <a:gd name="connsiteX1" fmla="*/ 2032000 w 4030133"/>
              <a:gd name="connsiteY1" fmla="*/ 327377 h 328036"/>
              <a:gd name="connsiteX2" fmla="*/ 4030133 w 4030133"/>
              <a:gd name="connsiteY2" fmla="*/ 0 h 32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0133" h="328036">
                <a:moveTo>
                  <a:pt x="0" y="67733"/>
                </a:moveTo>
                <a:cubicBezTo>
                  <a:pt x="680155" y="203199"/>
                  <a:pt x="1360311" y="338666"/>
                  <a:pt x="2032000" y="327377"/>
                </a:cubicBezTo>
                <a:cubicBezTo>
                  <a:pt x="2703689" y="316088"/>
                  <a:pt x="3708400" y="69615"/>
                  <a:pt x="403013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6101643" y="1925559"/>
            <a:ext cx="4521202" cy="32221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4899378" y="2043289"/>
            <a:ext cx="1450203" cy="3115733"/>
          </a:xfrm>
          <a:custGeom>
            <a:avLst/>
            <a:gdLst>
              <a:gd name="connsiteX0" fmla="*/ 1230489 w 1450203"/>
              <a:gd name="connsiteY0" fmla="*/ 0 h 3115733"/>
              <a:gd name="connsiteX1" fmla="*/ 1354666 w 1450203"/>
              <a:gd name="connsiteY1" fmla="*/ 1682044 h 3115733"/>
              <a:gd name="connsiteX2" fmla="*/ 0 w 1450203"/>
              <a:gd name="connsiteY2" fmla="*/ 3115733 h 311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203" h="3115733">
                <a:moveTo>
                  <a:pt x="1230489" y="0"/>
                </a:moveTo>
                <a:cubicBezTo>
                  <a:pt x="1395118" y="581377"/>
                  <a:pt x="1559747" y="1162755"/>
                  <a:pt x="1354666" y="1682044"/>
                </a:cubicBezTo>
                <a:cubicBezTo>
                  <a:pt x="1149585" y="2201333"/>
                  <a:pt x="126059" y="2918177"/>
                  <a:pt x="0" y="3115733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112935" y="1930374"/>
            <a:ext cx="1484487" cy="3217360"/>
          </a:xfrm>
          <a:custGeom>
            <a:avLst/>
            <a:gdLst>
              <a:gd name="connsiteX0" fmla="*/ 1388533 w 1388533"/>
              <a:gd name="connsiteY0" fmla="*/ 3093155 h 3093155"/>
              <a:gd name="connsiteX1" fmla="*/ 0 w 1388533"/>
              <a:gd name="connsiteY1" fmla="*/ 0 h 309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8533" h="3093155">
                <a:moveTo>
                  <a:pt x="1388533" y="3093155"/>
                </a:moveTo>
                <a:cubicBezTo>
                  <a:pt x="908755" y="1878659"/>
                  <a:pt x="428978" y="664163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1947329" y="1952978"/>
            <a:ext cx="4069649" cy="3291487"/>
          </a:xfrm>
          <a:custGeom>
            <a:avLst/>
            <a:gdLst>
              <a:gd name="connsiteX0" fmla="*/ 3951111 w 3951111"/>
              <a:gd name="connsiteY0" fmla="*/ 0 h 3262489"/>
              <a:gd name="connsiteX1" fmla="*/ 2573866 w 3951111"/>
              <a:gd name="connsiteY1" fmla="*/ 1896533 h 3262489"/>
              <a:gd name="connsiteX2" fmla="*/ 0 w 3951111"/>
              <a:gd name="connsiteY2" fmla="*/ 3262489 h 326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1111" h="3262489">
                <a:moveTo>
                  <a:pt x="3951111" y="0"/>
                </a:moveTo>
                <a:cubicBezTo>
                  <a:pt x="3591747" y="676392"/>
                  <a:pt x="3232384" y="1352785"/>
                  <a:pt x="2573866" y="1896533"/>
                </a:cubicBezTo>
                <a:cubicBezTo>
                  <a:pt x="1915348" y="2440281"/>
                  <a:pt x="412044" y="3038593"/>
                  <a:pt x="0" y="3262489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6" idx="2"/>
          </p:cNvCxnSpPr>
          <p:nvPr/>
        </p:nvCxnSpPr>
        <p:spPr>
          <a:xfrm>
            <a:off x="10205156" y="1720735"/>
            <a:ext cx="555083" cy="348505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1"/>
            <a:endCxn id="9" idx="3"/>
          </p:cNvCxnSpPr>
          <p:nvPr/>
        </p:nvCxnSpPr>
        <p:spPr>
          <a:xfrm flipH="1" flipV="1">
            <a:off x="8803127" y="5892769"/>
            <a:ext cx="408607" cy="2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1"/>
            <a:endCxn id="8" idx="3"/>
          </p:cNvCxnSpPr>
          <p:nvPr/>
        </p:nvCxnSpPr>
        <p:spPr>
          <a:xfrm flipH="1">
            <a:off x="5861137" y="5892769"/>
            <a:ext cx="43585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19147" y="5892769"/>
            <a:ext cx="43585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9" idx="0"/>
          </p:cNvCxnSpPr>
          <p:nvPr/>
        </p:nvCxnSpPr>
        <p:spPr>
          <a:xfrm flipH="1">
            <a:off x="7550061" y="1715922"/>
            <a:ext cx="2659896" cy="35785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578684" y="1715921"/>
            <a:ext cx="1676989" cy="34898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527713" y="1716695"/>
            <a:ext cx="329779" cy="35777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8" idx="0"/>
          </p:cNvCxnSpPr>
          <p:nvPr/>
        </p:nvCxnSpPr>
        <p:spPr>
          <a:xfrm flipH="1">
            <a:off x="4608071" y="1696161"/>
            <a:ext cx="5464492" cy="359829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7" idx="0"/>
          </p:cNvCxnSpPr>
          <p:nvPr/>
        </p:nvCxnSpPr>
        <p:spPr>
          <a:xfrm flipH="1">
            <a:off x="1693331" y="1760281"/>
            <a:ext cx="8341390" cy="35341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16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BitTorrent Protocol</vt:lpstr>
      <vt:lpstr>PowerPoint Presentation</vt:lpstr>
    </vt:vector>
  </TitlesOfParts>
  <Company>SDPC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BitTorrent Protocol</dc:title>
  <dc:creator>Earnhardt, Andruw</dc:creator>
  <cp:lastModifiedBy>Earnhardt, Andruw</cp:lastModifiedBy>
  <cp:revision>6</cp:revision>
  <dcterms:created xsi:type="dcterms:W3CDTF">2018-02-26T15:27:20Z</dcterms:created>
  <dcterms:modified xsi:type="dcterms:W3CDTF">2018-02-26T16:15:11Z</dcterms:modified>
</cp:coreProperties>
</file>