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18AB-662E-4645-8DF4-DEA670CD6CDC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B784E-1ADB-474C-A377-517931DB5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0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5790-4A31-4413-A142-5338AC295638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860-18DC-460F-8BC9-B250773E6162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D0B-0106-4B7A-B6EE-0D2040901F8E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415B-9FC4-4E50-A6A5-E3B2B6EE81A7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881-715C-47B0-9FA7-6ED9C138F875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207-8B8C-4917-9E4B-FDEAA85E2731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4EA-5E7D-4CB3-AF9E-B939ACE795C7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9387-9B44-4BD1-A42C-ECF3E9FCD8C9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B07-94C0-495C-9F8B-F8BA3D1F7785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EB0-ED1C-4096-8E65-1BCA36F2B92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71C3-2048-4EE4-B53E-C45C919670E8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415C-63B9-4A72-AA45-21C2C4311CFE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A9EA-B06C-4FFD-BBAC-2ED1E8B062E9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49D2-F569-4CBF-843E-4ADF8845778B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CE07-42E6-49A7-BB8C-305BF9EBC29D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6B4E-07CE-4DD0-A06B-CB50DDDA507F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A18C-6A1D-4887-B524-377FD2E25D35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ruwww/Trophic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questions/12991758/creating-all-possible-k-combinations-of-n-items-in-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0FA74-9B7E-4F88-8A34-AAF8B3239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Trophy</a:t>
            </a:r>
            <a:r>
              <a:rPr lang="fr-FR" dirty="0"/>
              <a:t> Network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468C1E-2327-40A2-B82D-BD8B08E31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Omar </a:t>
            </a:r>
            <a:r>
              <a:rPr lang="fr-FR" dirty="0" err="1"/>
              <a:t>Aflak</a:t>
            </a:r>
            <a:endParaRPr lang="fr-FR" dirty="0"/>
          </a:p>
          <a:p>
            <a:r>
              <a:rPr lang="fr-FR" dirty="0"/>
              <a:t>Quentin Mulliez</a:t>
            </a:r>
          </a:p>
          <a:p>
            <a:r>
              <a:rPr lang="fr-FR" dirty="0"/>
              <a:t>ECE Paris, Ing2, TD05										</a:t>
            </a:r>
            <a:r>
              <a:rPr lang="fr-FR" dirty="0">
                <a:solidFill>
                  <a:srgbClr val="FF0000"/>
                </a:solidFill>
              </a:rPr>
              <a:t>Groupe N°2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D391FE-3C45-4A09-9086-6AC1B0C3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74" y="518576"/>
            <a:ext cx="4503652" cy="3124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E3AACF-9CE3-4A6E-B7C7-2ADFD2B3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FC742-293C-439E-9CCA-5A7E8F8C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F7276-1114-44EE-BE04-ACD6DB11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Digramme de Classes</a:t>
            </a:r>
          </a:p>
          <a:p>
            <a:r>
              <a:rPr lang="fr-FR" sz="3200" dirty="0"/>
              <a:t>Informations sur le GIT</a:t>
            </a:r>
          </a:p>
          <a:p>
            <a:r>
              <a:rPr lang="fr-FR" sz="3200" dirty="0"/>
              <a:t>Documents </a:t>
            </a:r>
            <a:r>
              <a:rPr lang="fr-FR" sz="3200" dirty="0" err="1"/>
              <a:t>Doxygen</a:t>
            </a:r>
            <a:endParaRPr lang="fr-FR" sz="3200" dirty="0"/>
          </a:p>
          <a:p>
            <a:r>
              <a:rPr lang="fr-FR" sz="3200" dirty="0"/>
              <a:t>Bilan Collectif</a:t>
            </a:r>
          </a:p>
          <a:p>
            <a:r>
              <a:rPr lang="fr-FR" sz="3200" dirty="0"/>
              <a:t>Sources Code/Inspiration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6835D0-C40C-4794-98B1-D33D9006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AA245-8C7F-4C21-984B-2D48DDC7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0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80600-F06E-406F-B18E-395A687B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D2CF8-B2F1-4E9E-9685-761B5F25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92" y="3429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Liens de l’image grand format :</a:t>
            </a:r>
          </a:p>
          <a:p>
            <a:pPr marL="0" indent="0">
              <a:buNone/>
            </a:pPr>
            <a:r>
              <a:rPr lang="fr-FR" dirty="0"/>
              <a:t>	Dans le GitHub dans le dossier Document</a:t>
            </a:r>
          </a:p>
          <a:p>
            <a:pPr marL="0" indent="0">
              <a:buNone/>
            </a:pPr>
            <a:r>
              <a:rPr lang="fr-FR" dirty="0"/>
              <a:t>	Version non final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2656C-BE91-4CC5-980D-6622EE57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08" y="1652775"/>
            <a:ext cx="4806992" cy="458706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DD288-AFC3-446E-82B5-578F3015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85620E-36F5-4E7C-863C-C226D469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231FA-331E-48E7-B19D-ABBCD592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F71B5-C9C7-4317-BD36-8E13FD6A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du Git du projet : </a:t>
            </a:r>
            <a:r>
              <a:rPr lang="fr-FR" dirty="0">
                <a:hlinkClick r:id="rId2"/>
              </a:rPr>
              <a:t>https://github.com/Druwww/Trophic_Network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DA1A8B-59FA-4817-AE40-F78FD9B4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649" y="3430002"/>
            <a:ext cx="6787705" cy="248122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C72016-4BC3-4F14-9CA0-6D7267BE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F7F6B6-45CD-4343-99B4-54BCC0807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  <p:sp>
        <p:nvSpPr>
          <p:cNvPr id="7" name="AutoShape 2" descr="RÃ©sultat de recherche d'images pour &quot;github&quot;">
            <a:extLst>
              <a:ext uri="{FF2B5EF4-FFF2-40B4-BE49-F238E27FC236}">
                <a16:creationId xmlns:a16="http://schemas.microsoft.com/office/drawing/2014/main" id="{98F50728-F446-4208-A0E3-BEEACF570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96B8DB-2754-4625-8CE7-4D0E4AB0F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95" y="3429000"/>
            <a:ext cx="2476413" cy="24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6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70A3-90C9-47EF-A268-37FEE6E8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</a:t>
            </a:r>
            <a:r>
              <a:rPr lang="fr-FR" dirty="0" err="1"/>
              <a:t>Dioxygen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3BBC4-694D-43CD-A053-5D663773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Avenir prochainement sur le GitHub dans le dossier Documents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1D260-DAE8-4CC3-B6DB-CF2522B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BB6386-59B6-4063-AF70-7528394B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1AFFE-A023-454E-8E13-8640A98A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59E26-2696-4C3F-B5AF-A015E5D8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24BCA3-453D-4564-B1C1-A0F3AAC3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8617A2-293C-4483-A554-C43F99EA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85C33-0F0E-40B4-BC0D-3B7B6BAE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 code/inspiration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783FC-09BE-4288-B533-7A3CCEEE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Algorithmes de Théorie des graphes vu en cours à ECE Paris</a:t>
            </a:r>
          </a:p>
          <a:p>
            <a:r>
              <a:rPr lang="fr-FR" dirty="0"/>
              <a:t>Pour trouver les combinaison de sommet/Arrête possible :</a:t>
            </a:r>
          </a:p>
          <a:p>
            <a:pPr lvl="1"/>
            <a:r>
              <a:rPr lang="fr-FR" sz="1100" dirty="0">
                <a:hlinkClick r:id="rId2"/>
              </a:rPr>
              <a:t>https://stackoverflow.com/questions/12991758/creating-all-possible-k-combinations-of-n-items-in-c</a:t>
            </a:r>
            <a:endParaRPr lang="fr-FR" sz="1100" dirty="0"/>
          </a:p>
          <a:p>
            <a:pPr lvl="1"/>
            <a:endParaRPr lang="fr-FR" sz="1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5EEB22-A23A-4488-88B5-D2263B12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81439E-8188-422A-AAAA-37791B8E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297" y="157936"/>
            <a:ext cx="952114" cy="9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025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111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Brin</vt:lpstr>
      <vt:lpstr>Trophy Network</vt:lpstr>
      <vt:lpstr>Sommaire</vt:lpstr>
      <vt:lpstr>Diagramme de Classes</vt:lpstr>
      <vt:lpstr>Information GIT</vt:lpstr>
      <vt:lpstr>Documents Dioxygen</vt:lpstr>
      <vt:lpstr>Bilan collectif</vt:lpstr>
      <vt:lpstr>Sources code/inspiration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Trophy Network</dc:title>
  <dc:creator>quentin mulliez</dc:creator>
  <cp:lastModifiedBy>quentin mulliez</cp:lastModifiedBy>
  <cp:revision>10</cp:revision>
  <dcterms:created xsi:type="dcterms:W3CDTF">2018-04-07T10:32:09Z</dcterms:created>
  <dcterms:modified xsi:type="dcterms:W3CDTF">2018-04-08T15:37:41Z</dcterms:modified>
</cp:coreProperties>
</file>