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18AB-662E-4645-8DF4-DEA670CD6CDC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784E-1ADB-474C-A377-517931DB5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790-4A31-4413-A142-5338AC29563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860-18DC-460F-8BC9-B250773E6162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D0B-0106-4B7A-B6EE-0D2040901F8E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415B-9FC4-4E50-A6A5-E3B2B6EE81A7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881-715C-47B0-9FA7-6ED9C138F875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207-8B8C-4917-9E4B-FDEAA85E2731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4EA-5E7D-4CB3-AF9E-B939ACE795C7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9387-9B44-4BD1-A42C-ECF3E9FCD8C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B07-94C0-495C-9F8B-F8BA3D1F7785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EB0-ED1C-4096-8E65-1BCA36F2B92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71C3-2048-4EE4-B53E-C45C919670E8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415C-63B9-4A72-AA45-21C2C4311CFE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A9EA-B06C-4FFD-BBAC-2ED1E8B062E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9D2-F569-4CBF-843E-4ADF8845778B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CE07-42E6-49A7-BB8C-305BF9EBC29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B4E-07CE-4DD0-A06B-CB50DDDA507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A18C-6A1D-4887-B524-377FD2E25D35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ruwww/Trophic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1758/creating-all-possible-k-combinations-of-n-items-in-c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0FA74-9B7E-4F88-8A34-AAF8B3239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Trophy</a:t>
            </a:r>
            <a:r>
              <a:rPr lang="fr-FR" dirty="0"/>
              <a:t> Network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468C1E-2327-40A2-B82D-BD8B08E31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Omar </a:t>
            </a:r>
            <a:r>
              <a:rPr lang="fr-FR" dirty="0" err="1"/>
              <a:t>Aflak</a:t>
            </a:r>
            <a:endParaRPr lang="fr-FR" dirty="0"/>
          </a:p>
          <a:p>
            <a:r>
              <a:rPr lang="fr-FR" dirty="0"/>
              <a:t>Quentin Mulliez</a:t>
            </a:r>
          </a:p>
          <a:p>
            <a:r>
              <a:rPr lang="fr-FR" dirty="0"/>
              <a:t>ECE Paris, Ing2, TD05										</a:t>
            </a:r>
            <a:r>
              <a:rPr lang="fr-FR" dirty="0">
                <a:solidFill>
                  <a:srgbClr val="FF0000"/>
                </a:solidFill>
              </a:rPr>
              <a:t>Groupe N°2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391FE-3C45-4A09-9086-6AC1B0C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74" y="518576"/>
            <a:ext cx="4503652" cy="3124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E3AACF-9CE3-4A6E-B7C7-2ADFD2B3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FC742-293C-439E-9CCA-5A7E8F8C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F7276-1114-44EE-BE04-ACD6DB1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Diagramme de Classes				p.3</a:t>
            </a:r>
          </a:p>
          <a:p>
            <a:r>
              <a:rPr lang="fr-FR" sz="3200" dirty="0"/>
              <a:t>Informations sur le GIT				p.4</a:t>
            </a:r>
          </a:p>
          <a:p>
            <a:r>
              <a:rPr lang="fr-FR" sz="3200" dirty="0"/>
              <a:t>Documents </a:t>
            </a:r>
            <a:r>
              <a:rPr lang="fr-FR" sz="3200" dirty="0" err="1"/>
              <a:t>Doxygen</a:t>
            </a:r>
            <a:r>
              <a:rPr lang="fr-FR" sz="3200" dirty="0"/>
              <a:t>					p.5</a:t>
            </a:r>
          </a:p>
          <a:p>
            <a:r>
              <a:rPr lang="fr-FR" sz="3200" dirty="0"/>
              <a:t>Bilan Collectif								p.6</a:t>
            </a:r>
          </a:p>
          <a:p>
            <a:r>
              <a:rPr lang="fr-FR" sz="3200" dirty="0"/>
              <a:t>Sources Code/Inspiration			p.7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6835D0-C40C-4794-98B1-D33D9006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AA245-8C7F-4C21-984B-2D48DDC7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4E24F5-BC32-4F5C-8E78-1D233285C803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9240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80600-F06E-406F-B18E-395A687B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D2CF8-B2F1-4E9E-9685-761B5F25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845" y="2647950"/>
            <a:ext cx="8806403" cy="2755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Liens de l’image grand format :</a:t>
            </a:r>
          </a:p>
          <a:p>
            <a:pPr marL="0" indent="0">
              <a:buNone/>
            </a:pPr>
            <a:r>
              <a:rPr lang="fr-FR" dirty="0"/>
              <a:t>	Dans le GitHub dans le dossier Document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Légende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/>
              <a:t> : Partie graphique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Rouge</a:t>
            </a:r>
            <a:r>
              <a:rPr lang="fr-FR" dirty="0"/>
              <a:t> : Partie algorithme/traitement</a:t>
            </a:r>
          </a:p>
          <a:p>
            <a:pPr marL="0" indent="0">
              <a:buNone/>
            </a:pPr>
            <a:r>
              <a:rPr lang="fr-FR" dirty="0"/>
              <a:t>	Noir : Partie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DD288-AFC3-446E-82B5-578F3015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85620E-36F5-4E7C-863C-C226D46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009D97-AE05-43B6-B9E7-C2E6FD71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5" y="1549400"/>
            <a:ext cx="6090037" cy="4953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BB79443-7520-4D20-B874-4DFD580F91BA}"/>
              </a:ext>
            </a:extLst>
          </p:cNvPr>
          <p:cNvSpPr/>
          <p:nvPr/>
        </p:nvSpPr>
        <p:spPr>
          <a:xfrm rot="21013157">
            <a:off x="4306383" y="1143722"/>
            <a:ext cx="2156833" cy="413875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893D851-292A-44AA-B3DF-3C93ECE1282F}"/>
              </a:ext>
            </a:extLst>
          </p:cNvPr>
          <p:cNvSpPr/>
          <p:nvPr/>
        </p:nvSpPr>
        <p:spPr>
          <a:xfrm rot="5400000">
            <a:off x="1692733" y="867236"/>
            <a:ext cx="1615695" cy="33046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2562CB0E-8135-41CA-A260-7D9FE2E42574}"/>
              </a:ext>
            </a:extLst>
          </p:cNvPr>
          <p:cNvSpPr/>
          <p:nvPr/>
        </p:nvSpPr>
        <p:spPr>
          <a:xfrm>
            <a:off x="1556688" y="3225801"/>
            <a:ext cx="3973801" cy="3276600"/>
          </a:xfrm>
          <a:custGeom>
            <a:avLst/>
            <a:gdLst>
              <a:gd name="connsiteX0" fmla="*/ 1377011 w 3969686"/>
              <a:gd name="connsiteY0" fmla="*/ 378992 h 3629147"/>
              <a:gd name="connsiteX1" fmla="*/ 81611 w 3969686"/>
              <a:gd name="connsiteY1" fmla="*/ 3007892 h 3629147"/>
              <a:gd name="connsiteX2" fmla="*/ 3904311 w 3969686"/>
              <a:gd name="connsiteY2" fmla="*/ 3426992 h 3629147"/>
              <a:gd name="connsiteX3" fmla="*/ 2418411 w 3969686"/>
              <a:gd name="connsiteY3" fmla="*/ 340892 h 3629147"/>
              <a:gd name="connsiteX4" fmla="*/ 1377011 w 3969686"/>
              <a:gd name="connsiteY4" fmla="*/ 378992 h 362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686" h="3629147">
                <a:moveTo>
                  <a:pt x="1377011" y="378992"/>
                </a:moveTo>
                <a:cubicBezTo>
                  <a:pt x="987544" y="823492"/>
                  <a:pt x="-339606" y="2499892"/>
                  <a:pt x="81611" y="3007892"/>
                </a:cubicBezTo>
                <a:cubicBezTo>
                  <a:pt x="502828" y="3515892"/>
                  <a:pt x="3514844" y="3871492"/>
                  <a:pt x="3904311" y="3426992"/>
                </a:cubicBezTo>
                <a:cubicBezTo>
                  <a:pt x="4293778" y="2982492"/>
                  <a:pt x="2833278" y="851009"/>
                  <a:pt x="2418411" y="340892"/>
                </a:cubicBezTo>
                <a:cubicBezTo>
                  <a:pt x="2003544" y="-169225"/>
                  <a:pt x="1766478" y="-65508"/>
                  <a:pt x="1377011" y="378992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F12A85-610C-4587-AEC0-65CA78865B0E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093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231FA-331E-48E7-B19D-ABBCD59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71B5-C9C7-4317-BD36-8E13FD6A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du Git du projet : </a:t>
            </a:r>
            <a:r>
              <a:rPr lang="fr-FR" dirty="0">
                <a:hlinkClick r:id="rId2"/>
              </a:rPr>
              <a:t>https://github.com/Druwww/Trophic_Network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A1A8B-59FA-4817-AE40-F78FD9B4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49" y="3430002"/>
            <a:ext cx="6787705" cy="248122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C72016-4BC3-4F14-9CA0-6D7267BE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F7F6B6-45CD-4343-99B4-54BCC0807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sp>
        <p:nvSpPr>
          <p:cNvPr id="7" name="AutoShape 2" descr="RÃ©sultat de recherche d'images pour &quot;github&quot;">
            <a:extLst>
              <a:ext uri="{FF2B5EF4-FFF2-40B4-BE49-F238E27FC236}">
                <a16:creationId xmlns:a16="http://schemas.microsoft.com/office/drawing/2014/main" id="{98F50728-F446-4208-A0E3-BEEACF570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96B8DB-2754-4625-8CE7-4D0E4AB0F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95" y="3429000"/>
            <a:ext cx="2476413" cy="24764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EC46764-92AD-407A-AD03-03B502136F0A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616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70A3-90C9-47EF-A268-37FEE6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</a:t>
            </a:r>
            <a:r>
              <a:rPr lang="fr-FR" dirty="0" err="1"/>
              <a:t>Doxygen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3BBC4-694D-43CD-A053-5D663773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dans : Document/</a:t>
            </a:r>
            <a:r>
              <a:rPr lang="fr-FR" dirty="0" err="1"/>
              <a:t>Doxygen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1D260-DAE8-4CC3-B6DB-CF2522B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B6386-59B6-4063-AF70-7528394B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323639-1587-401B-9DE8-0E90AE71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59" y="3168351"/>
            <a:ext cx="5939481" cy="30655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D57C16-48A6-4F62-8A5E-36021109B4B8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530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1AFFE-A023-454E-8E13-8640A98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59E26-2696-4C3F-B5AF-A015E5D8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06" y="1905000"/>
            <a:ext cx="8911687" cy="4566464"/>
          </a:xfrm>
        </p:spPr>
        <p:txBody>
          <a:bodyPr>
            <a:normAutofit/>
          </a:bodyPr>
          <a:lstStyle/>
          <a:p>
            <a:r>
              <a:rPr lang="fr-FR" dirty="0"/>
              <a:t>Ce que le projet nous a apporté :</a:t>
            </a:r>
          </a:p>
          <a:p>
            <a:pPr lvl="1"/>
            <a:r>
              <a:rPr lang="fr-FR" dirty="0"/>
              <a:t>Connaissance GIT / Gestion de projet de code à deux</a:t>
            </a:r>
          </a:p>
          <a:p>
            <a:pPr lvl="1"/>
            <a:r>
              <a:rPr lang="fr-FR" dirty="0"/>
              <a:t>Connaissance en C++ et la librairie QT</a:t>
            </a:r>
          </a:p>
          <a:p>
            <a:pPr lvl="1"/>
            <a:r>
              <a:rPr lang="fr-FR" dirty="0"/>
              <a:t>Gérer un projet avec une </a:t>
            </a:r>
            <a:r>
              <a:rPr lang="fr-FR" dirty="0" err="1"/>
              <a:t>dead</a:t>
            </a:r>
            <a:r>
              <a:rPr lang="fr-FR" dirty="0"/>
              <a:t>-line courte</a:t>
            </a:r>
          </a:p>
          <a:p>
            <a:pPr lvl="0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Notre ressenti :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L’idée de la piscine nous a plu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Frustration quant à l’utilisation du forum qui nous a fait plus perdre de temps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Sujet intéressant mais orientation du sujet moins convaincante </a:t>
            </a:r>
          </a:p>
          <a:p>
            <a:pPr lvl="0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Notre conclusion :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La séparation de la partie Donnée/Traitement/Graphique est très importante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La mise en place de planning à suivre est utile</a:t>
            </a:r>
          </a:p>
          <a:p>
            <a:pPr lvl="1">
              <a:buClr>
                <a:srgbClr val="353535"/>
              </a:buClr>
            </a:pP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Coder plus de 10 heures d’affilées : mauvaise idée</a:t>
            </a:r>
          </a:p>
          <a:p>
            <a:pPr lvl="0">
              <a:buClr>
                <a:srgbClr val="353535"/>
              </a:buClr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24BCA3-453D-4564-B1C1-A0F3AAC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617A2-293C-4483-A554-C43F99EA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0DBDD1-B1ED-4297-B3D7-AC4781360866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8410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5C33-0F0E-40B4-BC0D-3B7B6BAE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code/inspiration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783FC-09BE-4288-B533-7A3CCEEE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697" y="2133600"/>
            <a:ext cx="8915400" cy="3777622"/>
          </a:xfrm>
        </p:spPr>
        <p:txBody>
          <a:bodyPr/>
          <a:lstStyle/>
          <a:p>
            <a:r>
              <a:rPr lang="fr-FR" dirty="0"/>
              <a:t>Algorithmes de Théorie des graphes vu en cours à ECE Paris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Installation/Documentation de la librairie et IDE QT:</a:t>
            </a:r>
          </a:p>
          <a:p>
            <a:pPr lvl="1"/>
            <a:r>
              <a:rPr lang="fr-FR" sz="1100" u="sng" dirty="0">
                <a:solidFill>
                  <a:srgbClr val="00B0F0"/>
                </a:solidFill>
                <a:hlinkClick r:id="rId2"/>
              </a:rPr>
              <a:t>https://www.qt.io</a:t>
            </a:r>
            <a:endParaRPr lang="fr-FR" sz="1100" u="sng" dirty="0">
              <a:solidFill>
                <a:srgbClr val="00B0F0"/>
              </a:solidFill>
            </a:endParaRPr>
          </a:p>
          <a:p>
            <a:pPr lvl="1"/>
            <a:endParaRPr lang="fr-FR" sz="1100" u="sng" dirty="0">
              <a:solidFill>
                <a:srgbClr val="00B0F0"/>
              </a:solidFill>
            </a:endParaRPr>
          </a:p>
          <a:p>
            <a:pPr lvl="1"/>
            <a:endParaRPr lang="fr-FR" sz="1100" u="sng" dirty="0">
              <a:solidFill>
                <a:srgbClr val="00B0F0"/>
              </a:solidFill>
            </a:endParaRPr>
          </a:p>
          <a:p>
            <a:r>
              <a:rPr lang="fr-FR" dirty="0"/>
              <a:t>Pour trouver les combinaisons de sommets/arrêtes possible :</a:t>
            </a:r>
          </a:p>
          <a:p>
            <a:pPr lvl="1"/>
            <a:r>
              <a:rPr lang="fr-FR" sz="1100" dirty="0">
                <a:hlinkClick r:id="rId3"/>
              </a:rPr>
              <a:t>https://stackoverflow.com/questions/12991758/creating-all-possible-k-combinations-of-n-items-in-c</a:t>
            </a:r>
            <a:endParaRPr lang="fr-FR" sz="1100" dirty="0"/>
          </a:p>
          <a:p>
            <a:pPr lvl="1"/>
            <a:endParaRPr lang="fr-FR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5EEB22-A23A-4488-88B5-D2263B12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81439E-8188-422A-AAAA-37791B8E5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52504B-48C2-450B-B7BE-DBEC81EDC086}"/>
              </a:ext>
            </a:extLst>
          </p:cNvPr>
          <p:cNvSpPr txBox="1"/>
          <p:nvPr/>
        </p:nvSpPr>
        <p:spPr>
          <a:xfrm>
            <a:off x="9703614" y="6423065"/>
            <a:ext cx="36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O-A, Q-M, </a:t>
            </a:r>
            <a:r>
              <a:rPr lang="fr-FR" sz="1200" b="1" dirty="0" err="1"/>
              <a:t>Ing</a:t>
            </a:r>
            <a:r>
              <a:rPr lang="fr-FR" sz="1200" b="1" dirty="0"/>
              <a:t> 2, TD 05, </a:t>
            </a:r>
            <a:r>
              <a:rPr lang="fr-FR" sz="1200" b="1" dirty="0" err="1"/>
              <a:t>Grp</a:t>
            </a:r>
            <a:r>
              <a:rPr lang="fr-FR" sz="12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44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286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Trophy Network</vt:lpstr>
      <vt:lpstr>Sommaire</vt:lpstr>
      <vt:lpstr>Diagramme de Classes</vt:lpstr>
      <vt:lpstr>Information GIT</vt:lpstr>
      <vt:lpstr>Documents Doxygen</vt:lpstr>
      <vt:lpstr>Bilan collectif</vt:lpstr>
      <vt:lpstr>Sources code/inspiration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Trophy Network</dc:title>
  <dc:creator>quentin mulliez</dc:creator>
  <cp:lastModifiedBy>quentin mulliez</cp:lastModifiedBy>
  <cp:revision>18</cp:revision>
  <dcterms:created xsi:type="dcterms:W3CDTF">2018-04-07T10:32:09Z</dcterms:created>
  <dcterms:modified xsi:type="dcterms:W3CDTF">2018-04-14T14:07:22Z</dcterms:modified>
</cp:coreProperties>
</file>