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mPRSettings.xml" ContentType="application/vnd.ms-powerpoint.pmPRSettin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1"/>
  </p:notesMasterIdLst>
  <p:sldIdLst>
    <p:sldId id="334" r:id="rId2"/>
    <p:sldId id="335" r:id="rId3"/>
    <p:sldId id="344" r:id="rId4"/>
    <p:sldId id="343" r:id="rId5"/>
    <p:sldId id="345" r:id="rId6"/>
    <p:sldId id="346" r:id="rId7"/>
    <p:sldId id="349" r:id="rId8"/>
    <p:sldId id="348" r:id="rId9"/>
    <p:sldId id="336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300</real>
				<key>com.apple.print.ticket.client</key>
				<string>com.apple.printingmanager</string>
				<key>com.apple.print.ticket.modDate</key>
				<date>2007-10-03T20:40:51Z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2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2007-10-03T20:40:13Z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300</real>
				<key>com.apple.print.ticket.client</key>
				<string>com.apple.printingmanager</string>
				<key>com.apple.print.ticket.modDate</key>
				<date>2007-10-03T20:40:51Z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2007-10-03T20:40:13Z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2400</real>
						<real>3058.3333333333335</real>
					</array>
					<key>com.apple.print.ticket.client</key>
					<string>com.apple.printingmanager</string>
					<key>com.apple.print.ticket.modDate</key>
					<date>2007-10-03T20:41:08Z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-75</real>
						<real>-75</real>
						<real>2475</real>
						<real>3225.0000000000005</real>
					</array>
					<key>com.apple.print.ticket.client</key>
					<string>com.apple.printingmanager</string>
					<key>com.apple.print.ticket.modDate</key>
					<date>2007-10-03T20:41:08Z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2007-10-03T20:40:13Z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2007-10-03T20:40:13Z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   �>  <?xml version="1.0" encoding="UTF-8"?>
<!DOCTYPE plist PUBLIC "-//Apple Computer//DTD PLIST 1.0//EN" "http://www.apple.com/DTDs/PropertyList-1.0.dtd">
<plist version="1.0">
<dict>
	<key>JRHOLDKEY</key>
	<dict>
		<key>com.apple.print.ticket.creator</key>
		<string>JobRouting</string>
		<key>com.apple.print.ticket.itemArray</key>
		<array>
			<dict>
				<key>JRHOLDKEY</key>
				<string></string>
				<key>com.apple.print.ticket.client</key>
				<string>JobRouting</string>
				<key>com.apple.print.ticket.modDate</key>
				<date>2007-10-03T20:41:08Z</date>
				<key>com.apple.print.ticket.stateFlag</key>
				<integer>0</integer>
			</dict>
		</array>
	</dict>
	<key>JRUSERNAME</key>
	<dict>
		<key>com.apple.print.ticket.creator</key>
		<string>JobRouting</string>
		<key>com.apple.print.ticket.itemArray</key>
		<array>
			<dict>
				<key>JRUSERNAME</key>
				<string></string>
				<key>com.apple.print.ticket.client</key>
				<string>JobRouting</string>
				<key>com.apple.print.ticket.modDate</key>
				<date>2007-10-03T20:41:08Z</date>
				<key>com.apple.print.ticket.stateFlag</key>
				<integer>0</integer>
			</dict>
		</array>
	</dict>
	<key>PrintTo</key>
	<dict>
		<key>com.apple.print.ticket.creator</key>
		<string>JobRouting</string>
		<key>com.apple.print.ticket.itemArray</key>
		<array>
			<dict>
				<key>PrintTo</key>
				<string>JRPrinter</string>
				<key>com.apple.print.ticket.client</key>
				<string>JobRouting</string>
				<key>com.apple.print.ticket.modDate</key>
				<date>2007-10-03T20:41:08Z</date>
				<key>com.apple.print.ticket.stateFlag</key>
				<integer>0</integer>
			</dict>
		</array>
	</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2007-10-03T20:40:13Z</date>
				<key>com.apple.print.ticket.stateFlag</key>
				<integer>0</integer>
			</dict>
		</array>
	</dict>
	<key>com.apple.print.JobInfo.PMJobName</key>
	<dict>
		<key>com.apple.print.ticket.creator</key>
		<string>com.apple.printingmanager</string>
		<key>com.apple.print.ticket.itemArray</key>
		<array>
			<dict>
				<key>com.apple.print.JobInfo.PMJobName</key>
				<string>Introducing PowerPoint 2008.potx</string>
				<key>com.apple.print.ticket.client</key>
				<string>com.apple.printingmanager</string>
				<key>com.apple.print.ticket.modDate</key>
				<date>2007-10-03T20:40:52Z</date>
				<key>com.apple.print.ticket.stateFlag</key>
				<integer>0</integer>
			</dict>
		</array>
	</dict>
	<key>com.apple.print.PrintSettings.PMBorder</key>
	<dict>
		<key>com.apple.print.ticket.creator</key>
		<string>com.apple.printingmanager</string>
		<key>com.apple.print.ticket.itemArray</key>
		<array>
			<dict>
				<key>com.apple.print.PrintSettings.PMBorder</key>
				<false/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1294</integer>
				<key>com.apple.print.ticket.client</key>
				<string>com.apple.printingmanager</string>
				<key>com.apple.print.ticket.modDate</key>
				<date>2007-10-03T20:40:13Z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com.apple.print.PrintSettings.PMDestinationType</key>
	<dict>
		<key>com.apple.print.ticket.creator</key>
		<string>com.apple.printingmanager</string>
		<key>com.apple.print.ticket.itemArray</key>
		<array>
			<dict>
				<key>com.apple.print.PrintSettings.PMDestinationType</key>
				<integer>1</integer>
				<key>com.apple.print.ticket.client</key>
				<string>com.apple.printingmanager</string>
				<key>com.apple.print.ticket.modDate</key>
				<date>2007-10-03T20:40:52Z</date>
				<key>com.apple.print.ticket.stateFlag</key>
				<integer>0</integer>
			</dict>
		</array>
	</dict>
	<key>com.apple.print.PrintSettings.PMDuplexing</key>
	<dict>
		<key>com.apple.print.ticket.creator</key>
		<string>com.apple.printingmanager</string>
		<key>com.apple.print.ticket.itemArray</key>
		<array>
			<dict>
				<key>com.apple.print.PrintSettings.PMDuplexing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com.apple.print.PrintSettings.PMLayoutColumns</key>
	<dict>
		<key>com.apple.print.ticket.creator</key>
		<string>com.apple.printingmanager</string>
		<key>com.apple.print.ticket.itemArray</key>
		<array>
			<dict>
				<key>com.apple.print.PrintSettings.PMLayoutColumns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com.apple.print.PrintSettings.PMLayoutDirection</key>
	<dict>
		<key>com.apple.print.ticket.creator</key>
		<string>com.apple.printingmanager</string>
		<key>com.apple.print.ticket.itemArray</key>
		<array>
			<dict>
				<key>com.apple.print.PrintSettings.PMLayoutDirection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com.apple.print.PrintSettings.PMLayoutNUp</key>
	<dict>
		<key>com.apple.print.ticket.creator</key>
		<string>com.apple.printingmanager</string>
		<key>com.apple.print.ticket.itemArray</key>
		<array>
			<dict>
				<key>com.apple.print.PrintSettings.PMLayoutNUp</key>
				<false/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com.apple.print.PrintSettings.PMLayoutRows</key>
	<dict>
		<key>com.apple.print.ticket.creator</key>
		<string>com.apple.printingmanager</string>
		<key>com.apple.print.ticket.itemArray</key>
		<array>
			<dict>
				<key>com.apple.print.PrintSettings.PMLayoutRows</key>
				<integer>1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com.apple.print.PrintSettings.PMLayoutTileOrientation</key>
	<dict>
		<key>com.apple.print.ticket.creator</key>
		<string>com.apple.printingmanager</string>
		<key>com.apple.print.ticket.itemArray</key>
		<array>
			<dict>
				<key>com.apple.print.PrintSettings.PMLayoutTileOrientation</key>
				<integer>2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com.apple.print.PrintSettings.PMOrientation</key>
	<dict>
		<key>com.apple.print.ticket.creator</key>
		<string>com.apple.printingmanager</string>
		<key>com.apple.print.ticket.itemArray</key>
		<array>
			<dict>
				<key>com.apple.print.PrintSettings.PMOrientation</key>
				<integer>2</integer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1</integer>
				</array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com.apple.print.PrintSettings.PMPrimaryPaperFeed</key>
	<dict>
		<key>com.apple.print.ticket.creator</key>
		<string>com.apple.printingmanager</string>
		<key>com.apple.print.ticket.itemArray</key>
		<array>
			<dict>
				<key>com.apple.print.PrintSettings.PMPrimaryPaperFeed</key>
				<array>
					<string>PageSize</string>
					<string></string>
				</array>
				<key>com.apple.print.ticket.client</key>
				<string>com.apple.printingmanager</string>
				<key>com.apple.print.ticket.modDate</key>
				<date>2007-10-03T20:41:08Z</date>
				<key>com.apple.print.ticket.stateFlag</key>
				<integer>0</integer>
			</dict>
		</array>
	</dict>
	<key>com.apple.print.PrintSettings.kPMPPDDictStr</key>
	<dict>
		<key>com.apple.print.ticket.creator</key>
		<string>com.apple.printingmanager</string>
		<key>com.apple.print.ticket.itemArray</key>
		<array>
			<dict>
				<key>com.apple.print.PrintSettings.kPMPPDDictStr</key>
				<dict>
					<key>BLW</key>
					<string>PrinterS</string>
					<key>BlackBalance</key>
					<string>PrinterS</string>
					<key>ColorSaver</key>
					<string>PrinterS</string>
					<key>CyanBalance</key>
					<string>PrinterS</string>
					<key>FormSubstitution</key>
					<string>PrinterS</string>
					<key>HolePunch</key>
					<string>PrinterS</string>
					<key>MagentaBalance</key>
					<string>PrinterS</string>
					<key>ManualCMYK</key>
					<string>PrinterS</string>
					<key>ManualRGBGraphics</key>
					<string>PrinterS</string>
					<key>ManualRGBImage</key>
					<string>PrinterS</string>
					<key>ManualRGBText</key>
					<string>PrinterS</string>
					<key>MediaColor</key>
					<string>PrinterS</string>
					<key>MediaType</key>
					<string>PrinterS</string>
					<key>Offset</key>
					<string>PrinterS</string>
					<key>OutputBin</key>
					<string>PrinterS</string>
					<key>PrintQuality</key>
					<string>PrinterS</string>
					<key>SepPages</key>
					<string>PrinterS</string>
					<key>SepSource</key>
					<string>PrinterS</string>
					<key>StapleJob</key>
					<string>PrinterS</string>
					<key>TonerDarkness</key>
					<string>PrinterS</string>
					<key>YellowBalance</key>
					<string>PrinterS</string>
				</dict>
				<key>com.apple.print.ticket.client</key>
				<string>com.apple.printingmanager</string>
				<key>com.apple.print.ticket.modDate</key>
				<date>2007-10-03T20:40:52Z</date>
				<key>com.apple.print.ticket.stateFlag</key>
				<integer>0</integer>
			</dict>
		</array>
	</dict>
	<key>com.apple.print.PrintSettingsTicket.clrm</key>
	<dict>
		<key>com.apple.print.ticket.creator</key>
		<string>com.microsoft.printingmanager</string>
		<key>com.apple.print.ticket.itemArray</key>
		<array>
			<dict>
				<key>com.apple.print.PrintSettingsTicket.clrm</key>
				<integer>1</integer>
				<key>com.apple.print.ticket.client</key>
				<string>com.microsoft.printingmanager</string>
				<key>com.apple.print.ticket.modDate</key>
				<date>2007-10-03T20:41:08Z</date>
				<key>com.apple.print.ticket.stateFlag</key>
				<integer>0</integer>
			</dict>
		</array>
	</dict>
	<key>com.apple.print.PrintSettingsTicket.stfp</key>
	<dict>
		<key>com.apple.print.ticket.creator</key>
		<string>com.microsoft.printingmanager</string>
		<key>com.apple.print.ticket.itemArray</key>
		<array>
			<dict>
				<key>com.apple.print.PrintSettingsTicket.stfp</key>
				<false/>
				<key>com.apple.print.ticket.client</key>
				<string>com.microsoft.printingmanager</string>
				<key>com.apple.print.ticket.modDate</key>
				<date>2007-10-03T20:41:08Z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1E8035"/>
    <a:srgbClr val="55689A"/>
    <a:srgbClr val="6BB6E7"/>
    <a:srgbClr val="FFC936"/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99241" autoAdjust="0"/>
  </p:normalViewPr>
  <p:slideViewPr>
    <p:cSldViewPr>
      <p:cViewPr>
        <p:scale>
          <a:sx n="100" d="100"/>
          <a:sy n="100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10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pmPRSettings" Target="pmPRSettings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C238408C-6839-46EE-8131-EDA75C487F2E}" type="datetimeFigureOut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2786"/>
            <a:fld id="{35D34E11-0EC4-4DA6-B4BD-B18114D8A002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2786"/>
              <a:t>1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390972" indent="-160439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2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4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5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6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7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8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9730" tIns="44865" rIns="89730" bIns="44865"/>
          <a:lstStyle/>
          <a:p>
            <a:pPr marL="274175" indent="-274175">
              <a:buFontTx/>
              <a:buChar char="•"/>
            </a:pPr>
            <a:endParaRPr lang="en-US" sz="1000" dirty="0" smtClean="0">
              <a:latin typeface="Arial" pitchFamily="34" charset="0"/>
              <a:ea typeface="ＭＳ Ｐゴシック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89730" tIns="44865" rIns="89730" bIns="44865"/>
          <a:lstStyle/>
          <a:p>
            <a:pPr defTabSz="911322"/>
            <a:fld id="{92B411A1-5D45-44E3-B664-4389565841C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 defTabSz="911322"/>
              <a:t>9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P_PPT_Template_Light_v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0398125" y="4411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ＭＳ Ｐゴシック" pitchFamily="-111" charset="-128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114800"/>
            <a:ext cx="7696200" cy="914400"/>
          </a:xfrm>
        </p:spPr>
        <p:txBody>
          <a:bodyPr anchor="b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029200"/>
            <a:ext cx="7696200" cy="9906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00853E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533400" y="6477000"/>
            <a:ext cx="990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ABB4A2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2EC05C9B-CBAB-4E74-A2AA-6A096031F29C}" type="datetime1">
              <a:rPr lang="en-US"/>
              <a:pPr>
                <a:defRPr/>
              </a:pPr>
              <a:t>10/12/2010</a:t>
            </a:fld>
            <a:endParaRPr 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72200"/>
            <a:ext cx="381000" cy="228600"/>
          </a:xfrm>
        </p:spPr>
        <p:txBody>
          <a:bodyPr/>
          <a:lstStyle>
            <a:lvl1pPr>
              <a:defRPr/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P_PPT_Sub_v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3246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ABB4A2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65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853E"/>
          </a:solidFill>
          <a:latin typeface="+mj-lt"/>
          <a:ea typeface="ＭＳ Ｐゴシック" pitchFamily="-65" charset="-128"/>
          <a:cs typeface="ＭＳ Ｐゴシック" pitchFamily="-11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853E"/>
          </a:solidFill>
          <a:latin typeface="Arial" pitchFamily="-65" charset="0"/>
          <a:ea typeface="ＭＳ Ｐゴシック" pitchFamily="-65" charset="-128"/>
          <a:cs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853E"/>
          </a:solidFill>
          <a:latin typeface="Arial" pitchFamily="-65" charset="0"/>
          <a:ea typeface="ＭＳ Ｐゴシック" pitchFamily="-65" charset="-128"/>
          <a:cs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853E"/>
          </a:solidFill>
          <a:latin typeface="Arial" pitchFamily="-65" charset="0"/>
          <a:ea typeface="ＭＳ Ｐゴシック" pitchFamily="-65" charset="-128"/>
          <a:cs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853E"/>
          </a:solidFill>
          <a:latin typeface="Arial" pitchFamily="-65" charset="0"/>
          <a:ea typeface="ＭＳ Ｐゴシック" pitchFamily="-65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297C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297C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297C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297C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11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ＭＳ Ｐゴシック" pitchFamily="-65" charset="-128"/>
          <a:cs typeface="ＭＳ Ｐゴシック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murphy@breakingpoin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upport@bpointsys.com" TargetMode="External"/><Relationship Id="rId5" Type="http://schemas.openxmlformats.org/officeDocument/2006/relationships/hyperlink" Target="http://wwwin-people.cisco.com/mikemur/" TargetMode="External"/><Relationship Id="rId4" Type="http://schemas.openxmlformats.org/officeDocument/2006/relationships/hyperlink" Target="mailto:rscaife@breakingpoin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Gill Sans" pitchFamily="64" charset="0"/>
              </a:rPr>
              <a:t>BreakingPoint Tcl Training</a:t>
            </a:r>
            <a:endParaRPr lang="en-US" dirty="0">
              <a:sym typeface="Gill Sans" pitchFamily="64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US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595688" y="3414713"/>
            <a:ext cx="6096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"/>
              <a:t>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7254875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BreakingPoint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BreakingPoint User Guide </a:t>
            </a:r>
          </a:p>
          <a:p>
            <a:pPr marL="342900" indent="-342900"/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Includes Tcl User Guide (171 pages)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dirty="0" smtClean="0"/>
              <a:t>BreakingPoint Website – http://www.breakingpoint.com</a:t>
            </a:r>
          </a:p>
          <a:p>
            <a:pPr marL="342900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White Papers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Methodologies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Blog Posts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Webcasts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Documentation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Operating System and ATI (</a:t>
            </a:r>
            <a:r>
              <a:rPr lang="en-US" sz="1400" dirty="0" err="1" smtClean="0"/>
              <a:t>Strikepack</a:t>
            </a:r>
            <a:r>
              <a:rPr lang="en-US" sz="1400" dirty="0" smtClean="0"/>
              <a:t>) updates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580861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57131"/>
            <a:ext cx="6165670" cy="469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BreakingPoint Tcl 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2590800"/>
            <a:ext cx="762000" cy="2286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00600" y="4343400"/>
            <a:ext cx="1524000" cy="762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7254875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Run a Preconfigured Test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Goal: </a:t>
            </a:r>
          </a:p>
          <a:p>
            <a:pPr marL="342900" indent="-342900"/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Run an existing test case using the BPS Tcl 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Export  the Test Report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Export the data in the packet capture buffer to a PCAP file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342900" indent="-342900"/>
            <a:r>
              <a:rPr lang="en-US" dirty="0" smtClean="0"/>
              <a:t>BPS Test Case and Tcl Script:</a:t>
            </a:r>
          </a:p>
          <a:p>
            <a:pPr marL="342900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STBU Strike Level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run_strike_test</a:t>
            </a:r>
            <a:r>
              <a:rPr lang="en-US" sz="1400" dirty="0" smtClean="0"/>
              <a:t>.tcl</a:t>
            </a:r>
            <a:endParaRPr lang="en-US" sz="1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/>
            <a:r>
              <a:rPr lang="en-US" dirty="0" smtClean="0">
                <a:latin typeface="+mn-lt"/>
              </a:rPr>
              <a:t>BPS Tcl API Commands: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bps [bps::connect $host $user $password]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test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–template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bps_testcase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$bps run –progress “bps::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textprogress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chassis_mgmt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getChassis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onsystemerror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reportSysError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chassis_mgmt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exportPacketTrace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“C:\temp” 1 0 both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exportReport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–file $filename –format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pdf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8397876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Modify and Run an Application Traffic Test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Goal: </a:t>
            </a:r>
          </a:p>
          <a:p>
            <a:pPr marL="342900" indent="-342900"/>
            <a:endParaRPr lang="en-US" sz="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Load an existing test case using the BPS Tcl 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Modify and save the application profile</a:t>
            </a:r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Assign the modified application profile and save the modified test case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 the test case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 marL="342900" indent="-342900"/>
            <a:r>
              <a:rPr lang="en-US" dirty="0" smtClean="0"/>
              <a:t>BPS Test Case and Tcl Script:</a:t>
            </a:r>
          </a:p>
          <a:p>
            <a:pPr marL="342900" indent="-342900"/>
            <a:endParaRPr lang="en-US" sz="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STBU Application Profile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 _profile</a:t>
            </a:r>
            <a:r>
              <a:rPr lang="en-US" sz="1400" dirty="0" smtClean="0">
                <a:latin typeface="+mn-lt"/>
              </a:rPr>
              <a:t>_bps_test</a:t>
            </a:r>
            <a:r>
              <a:rPr lang="en-US" sz="1400" dirty="0" smtClean="0"/>
              <a:t>.tcl</a:t>
            </a:r>
            <a:endParaRPr lang="en-US" sz="1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/>
          </a:p>
          <a:p>
            <a:pPr marL="342900" indent="-342900"/>
            <a:r>
              <a:rPr lang="en-US" dirty="0" smtClean="0">
                <a:latin typeface="+mn-lt"/>
              </a:rPr>
              <a:t>BPS Tcl API Commands: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bps [bps::connect $host $user $password]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test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–template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bps_testcase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createAppProfile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-template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old_app_profile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marL="800100" lvl="1" indent="-3429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          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modified_app_profile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getSuperflows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removeSuperflow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bad_superflow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addSuperflow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good_superflow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100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save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modified_app_profile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comp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get [$test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getComponents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appsim_1]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-profile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modified_app_profile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save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$bps run –progress “bps::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textprogress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8321676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Modify and Run a Session Sender Test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Goal: </a:t>
            </a:r>
          </a:p>
          <a:p>
            <a:pPr marL="342900" indent="-342900"/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Load an existing test case using the BPS Tcl 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Modify and save the test case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 the test case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342900" indent="-342900"/>
            <a:r>
              <a:rPr lang="en-US" dirty="0" smtClean="0"/>
              <a:t>BPS Test Case and Tcl Script:</a:t>
            </a:r>
          </a:p>
          <a:p>
            <a:pPr marL="342900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STBU Session Sender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run_session_test</a:t>
            </a:r>
            <a:r>
              <a:rPr lang="en-US" sz="1400" dirty="0" smtClean="0"/>
              <a:t>.tcl</a:t>
            </a:r>
            <a:endParaRPr lang="en-US" sz="1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/>
            <a:r>
              <a:rPr lang="en-US" dirty="0" smtClean="0">
                <a:latin typeface="+mn-lt"/>
              </a:rPr>
              <a:t>BPS Tcl API Commands: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bps [bps::connect $host $user $password]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test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–template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bps_testcase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comp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get [$test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getComponents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sessionsender_1]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-sessions.maxPerSecond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new_cps_rate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-sessions.max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new_max_concurrent_connections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save -force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$bps run –progress “bps::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textprogress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8016876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Create and Run a Custom Strike Test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Goal: </a:t>
            </a:r>
          </a:p>
          <a:p>
            <a:pPr marL="342900" indent="-342900"/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Load an existing test case using the BPS Tcl 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Modify and save the test case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 the test case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/>
            <a:r>
              <a:rPr lang="en-US" dirty="0" smtClean="0"/>
              <a:t>BPS Test Case and Tcl Script:</a:t>
            </a:r>
          </a:p>
          <a:p>
            <a:pPr marL="342900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STBU Custom Strike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run_custom_strike_test.tcl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/>
            <a:r>
              <a:rPr lang="en-US" dirty="0" smtClean="0">
                <a:latin typeface="+mn-lt"/>
              </a:rPr>
              <a:t>BPS Tcl API Commands: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bps [bps::connect $host $user $password]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test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–template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bps_testcase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new_testcase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strikelist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[$bps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createStrikeList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–name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strike_name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strikelist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setStrikesFromQuery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OR dos 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strikelist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save -force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comp 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get [$test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getComponents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security_1]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attackPlan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new_strike_name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–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attackPlanIterations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100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$comp configure –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attackProfile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save –force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$bps run –progress “bps::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textprogress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4" y="493713"/>
            <a:ext cx="8321676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Create and Run a RFC 2544 Test 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229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Goal: </a:t>
            </a:r>
          </a:p>
          <a:p>
            <a:pPr marL="342900" indent="-342900"/>
            <a:endParaRPr lang="en-US" sz="1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Create a RFC 2544 test case using the BPS Tcl 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Modify the test case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Run the test case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342900" indent="-342900"/>
            <a:r>
              <a:rPr lang="en-US" dirty="0" smtClean="0"/>
              <a:t>Tcl Script:</a:t>
            </a:r>
          </a:p>
          <a:p>
            <a:pPr marL="342900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run_2544_test</a:t>
            </a:r>
            <a:r>
              <a:rPr lang="en-US" sz="1400" dirty="0" smtClean="0"/>
              <a:t>.tcl</a:t>
            </a:r>
            <a:endParaRPr lang="en-US" sz="1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/>
            <a:r>
              <a:rPr lang="en-US" dirty="0" smtClean="0">
                <a:latin typeface="+mn-lt"/>
              </a:rPr>
              <a:t>BPS Tcl API Commands: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bps [bps::connect $host $user $password]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 test [$bps createRFC2544Test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test configure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packetType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Ether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configure 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customSteps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{64, 512, 1024, 1380, 1518}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$test run –progress “bps::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textprogress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88925" y="493713"/>
            <a:ext cx="6781800" cy="6858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BreakingPoint Q &amp; A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85" tIns="41143" rIns="0" bIns="41143"/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2000" dirty="0" smtClean="0"/>
              <a:t>Mike Murphy – </a:t>
            </a:r>
            <a:r>
              <a:rPr lang="en-US" sz="2000" dirty="0" smtClean="0">
                <a:hlinkClick r:id="rId3"/>
              </a:rPr>
              <a:t>mmurphy@breakingpoint.com</a:t>
            </a:r>
            <a:endParaRPr lang="en-US" sz="2000" dirty="0" smtClean="0"/>
          </a:p>
          <a:p>
            <a:pPr marL="342900" indent="-342900" algn="ctr"/>
            <a:endParaRPr lang="en-US" sz="2000" dirty="0" smtClean="0"/>
          </a:p>
          <a:p>
            <a:pPr marL="342900" indent="-342900" algn="ctr"/>
            <a:r>
              <a:rPr lang="en-US" sz="2000" dirty="0" smtClean="0"/>
              <a:t>Roy Scaife – </a:t>
            </a:r>
            <a:r>
              <a:rPr lang="en-US" sz="2000" dirty="0" smtClean="0">
                <a:hlinkClick r:id="rId4"/>
              </a:rPr>
              <a:t>rscaife@breakingpoint.com</a:t>
            </a:r>
            <a:endParaRPr lang="en-US" sz="2000" dirty="0" smtClean="0"/>
          </a:p>
          <a:p>
            <a:pPr marL="342900" indent="-342900" algn="ctr"/>
            <a:endParaRPr lang="en-US" sz="2000" dirty="0" smtClean="0"/>
          </a:p>
          <a:p>
            <a:pPr marL="342900" indent="-342900" algn="ctr"/>
            <a:r>
              <a:rPr lang="en-US" sz="2000" dirty="0" smtClean="0"/>
              <a:t>BreakingPoint Webpage – </a:t>
            </a:r>
            <a:r>
              <a:rPr lang="en-US" sz="2000" dirty="0" smtClean="0">
                <a:hlinkClick r:id="rId5"/>
              </a:rPr>
              <a:t>http://wwwin-people.cisco.com/mikemur/</a:t>
            </a:r>
            <a:endParaRPr lang="en-US" sz="2000" dirty="0" smtClean="0"/>
          </a:p>
          <a:p>
            <a:pPr marL="342900" indent="-342900" algn="ctr"/>
            <a:endParaRPr lang="en-US" sz="2000" dirty="0" smtClean="0"/>
          </a:p>
          <a:p>
            <a:pPr marL="342900" indent="-342900" algn="ctr"/>
            <a:r>
              <a:rPr lang="en-US" sz="2000" dirty="0" smtClean="0"/>
              <a:t>BreakingPoint Support – email: </a:t>
            </a:r>
            <a:r>
              <a:rPr lang="en-US" sz="2000" dirty="0" smtClean="0">
                <a:hlinkClick r:id="rId6"/>
              </a:rPr>
              <a:t>support@bpointsys.com</a:t>
            </a:r>
            <a:endParaRPr lang="en-US" sz="2000" dirty="0" smtClean="0"/>
          </a:p>
          <a:p>
            <a:pPr marL="342900" indent="-342900" algn="ctr"/>
            <a:r>
              <a:rPr lang="en-US" sz="2000" dirty="0" smtClean="0"/>
              <a:t>phone: 1-866-352-6691 </a:t>
            </a:r>
            <a:r>
              <a:rPr lang="en-US" sz="2000" dirty="0" err="1" smtClean="0"/>
              <a:t>extn</a:t>
            </a:r>
            <a:r>
              <a:rPr lang="en-US" sz="2000" dirty="0" smtClean="0"/>
              <a:t> 4</a:t>
            </a:r>
          </a:p>
          <a:p>
            <a:pPr marL="342900" indent="-342900" algn="ctr"/>
            <a:endParaRPr lang="en-US" sz="2000" dirty="0" smtClean="0"/>
          </a:p>
          <a:p>
            <a:pPr marL="342900" indent="-342900" algn="ctr"/>
            <a:r>
              <a:rPr lang="en-US" sz="2000" dirty="0" smtClean="0"/>
              <a:t>Thank you!</a:t>
            </a: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D529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D529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CC0000"/>
        </a:dk2>
        <a:lt2>
          <a:srgbClr val="808080"/>
        </a:lt2>
        <a:accent1>
          <a:srgbClr val="CC9900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2D5C8A"/>
        </a:accent6>
        <a:hlink>
          <a:srgbClr val="800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CC0000"/>
        </a:dk2>
        <a:lt2>
          <a:srgbClr val="808080"/>
        </a:lt2>
        <a:accent1>
          <a:srgbClr val="CC99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002D5C"/>
        </a:accent6>
        <a:hlink>
          <a:srgbClr val="993366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CC0000"/>
        </a:dk2>
        <a:lt2>
          <a:srgbClr val="808080"/>
        </a:lt2>
        <a:accent1>
          <a:srgbClr val="FFC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2D5C"/>
        </a:accent6>
        <a:hlink>
          <a:srgbClr val="993366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ToolapaloozaIndiadraftFinal2.pptx</Template>
  <TotalTime>0</TotalTime>
  <Words>704</Words>
  <Application>Microsoft Office PowerPoint</Application>
  <PresentationFormat>On-screen Show (4:3)</PresentationFormat>
  <Paragraphs>147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BreakingPoint Tcl Training</vt:lpstr>
      <vt:lpstr>BreakingPoint Resources</vt:lpstr>
      <vt:lpstr>BreakingPoint Tcl Shell</vt:lpstr>
      <vt:lpstr>Run a Preconfigured Test Case</vt:lpstr>
      <vt:lpstr>Modify and Run an Application Traffic Test Case</vt:lpstr>
      <vt:lpstr>Modify and Run a Session Sender Test Case</vt:lpstr>
      <vt:lpstr>Create and Run a Custom Strike Test Case</vt:lpstr>
      <vt:lpstr>Create and Run a RFC 2544 Test Case</vt:lpstr>
      <vt:lpstr>BreakingPoint 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2010-02-17T18:22:48Z</cp:lastPrinted>
  <dcterms:created xsi:type="dcterms:W3CDTF">2010-03-22T12:17:13Z</dcterms:created>
  <dcterms:modified xsi:type="dcterms:W3CDTF">2010-10-12T21:24:10Z</dcterms:modified>
</cp:coreProperties>
</file>