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64" r:id="rId5"/>
    <p:sldId id="265" r:id="rId6"/>
    <p:sldId id="262" r:id="rId7"/>
    <p:sldId id="266" r:id="rId8"/>
    <p:sldId id="267" r:id="rId9"/>
    <p:sldId id="268" r:id="rId10"/>
    <p:sldId id="263" r:id="rId11"/>
    <p:sldId id="258" r:id="rId12"/>
    <p:sldId id="257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42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981C-E354-4AF7-B6F9-90EE3F1F4667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ADFBA-46F3-4E48-A3F4-CF384565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793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3385F88-6C3E-4F89-AE8F-4066672D839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451CF5-25FF-4077-A4AB-B4BDB449ED0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F43C774-B3E0-4BCA-98BC-C8438F425FE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EBA0A9-2A59-48F9-BC86-9663231C764A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6C3C7E3-1452-41C8-8677-B977589E08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7BC8BF2-3720-42CE-B571-9553671C162A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77DADC0-8605-4187-8ADE-5F18290DA8D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61C40A3-EFB0-4321-96B1-E28C745C802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97934CA-DE83-4292-844D-B6FAA23E22B2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C02B79C-9E75-445C-A0EE-66D7996157A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yjok-pirojok/The_Lost_Dunge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8000"/>
              <a:t>The Lost Dungeon</a:t>
            </a:r>
            <a:endParaRPr lang="ru-RU" altLang="en-US" sz="8000"/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304546" y="5561136"/>
            <a:ext cx="9144000" cy="992317"/>
          </a:xfrm>
        </p:spPr>
        <p:txBody>
          <a:bodyPr>
            <a:normAutofit lnSpcReduction="10000"/>
          </a:bodyPr>
          <a:lstStyle/>
          <a:p>
            <a:pPr algn="l"/>
            <a:r>
              <a:rPr lang="ru-RU" altLang="en-US" sz="1600"/>
              <a:t>Ситников Никита Андреевич</a:t>
            </a:r>
          </a:p>
          <a:p>
            <a:pPr algn="l"/>
            <a:r>
              <a:rPr lang="ru-RU" altLang="en-US" sz="1600"/>
              <a:t>Бакланова Дарья Сергеевна</a:t>
            </a:r>
          </a:p>
          <a:p>
            <a:pPr algn="l"/>
            <a:r>
              <a:rPr lang="ru-RU" altLang="en-US" sz="1600"/>
              <a:t>01.02.24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317933" y="149404"/>
            <a:ext cx="11556133" cy="1325563"/>
          </a:xfrm>
        </p:spPr>
        <p:txBody>
          <a:bodyPr/>
          <a:lstStyle/>
          <a:p>
            <a:r>
              <a:rPr lang="ru-RU" sz="6600"/>
              <a:t>Демонстрация работы проекта</a:t>
            </a:r>
            <a:endParaRPr sz="6600"/>
          </a:p>
        </p:txBody>
      </p:sp>
      <p:sp>
        <p:nvSpPr>
          <p:cNvPr id="3" name="Текст. поле 2"/>
          <p:cNvSpPr txBox="1"/>
          <p:nvPr/>
        </p:nvSpPr>
        <p:spPr>
          <a:xfrm>
            <a:off x="472681" y="1681349"/>
            <a:ext cx="6306645" cy="366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Она скоро будет….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Источники литературы</a:t>
            </a:r>
            <a:endParaRPr sz="66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92757"/>
              </p:ext>
            </p:extLst>
          </p:nvPr>
        </p:nvGraphicFramePr>
        <p:xfrm>
          <a:off x="804544" y="1770174"/>
          <a:ext cx="10582914" cy="476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766"/>
                <a:gridCol w="5740524"/>
                <a:gridCol w="1852656"/>
                <a:gridCol w="2285968"/>
              </a:tblGrid>
              <a:tr h="5596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Ссылка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Дата обращения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Название</a:t>
                      </a:r>
                      <a:endParaRPr lang="en-US" sz="2400"/>
                    </a:p>
                  </a:txBody>
                  <a:tcPr/>
                </a:tc>
              </a:tr>
              <a:tr h="623601">
                <a:tc>
                  <a:txBody>
                    <a:bodyPr/>
                    <a:lstStyle/>
                    <a:p>
                      <a:r>
                        <a:rPr lang="ru-RU" sz="2400"/>
                        <a:t>1.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https://ru.wikipedia.org/wiki/A*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11.01.2025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Википедия</a:t>
                      </a:r>
                      <a:endParaRPr lang="en-US" sz="2400"/>
                    </a:p>
                  </a:txBody>
                  <a:tcPr/>
                </a:tc>
              </a:tr>
              <a:tr h="623601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https://pg1.readthedocs.io/en/latest/index.html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02.02.2025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pygame</a:t>
                      </a:r>
                      <a:r>
                        <a:rPr lang="en-US" sz="2400" dirty="0" smtClean="0"/>
                        <a:t> documentation</a:t>
                      </a:r>
                      <a:endParaRPr lang="en-US" sz="2400" dirty="0"/>
                    </a:p>
                  </a:txBody>
                  <a:tcPr/>
                </a:tc>
              </a:tr>
              <a:tr h="62360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2360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2360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</a:tr>
              <a:tr h="62360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О проекте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>
                <a:hlinkClick r:id="rId3"/>
              </a:rPr>
              <a:t>https://github.com/Dryjok-pirojok/The_Lost_Dungeon</a:t>
            </a:r>
            <a:endParaRPr lang="en-US"/>
          </a:p>
          <a:p>
            <a:pPr marL="0" indent="0">
              <a:buNone/>
            </a:pPr>
            <a:r>
              <a:rPr lang="ru-RU"/>
              <a:t>строк кода: ...</a:t>
            </a:r>
            <a:endParaRPr 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58999" y="2984480"/>
            <a:ext cx="3542819" cy="3542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СПАСИБО ЗА ВНИМАНИЕ!</a:t>
            </a:r>
          </a:p>
        </p:txBody>
      </p:sp>
      <p:sp>
        <p:nvSpPr>
          <p:cNvPr id="8" name="Подзаголовок 7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Готовы ответить на Ваши вопросы.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/>
              <a:t>Роли в команде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50309"/>
              </p:ext>
            </p:extLst>
          </p:nvPr>
        </p:nvGraphicFramePr>
        <p:xfrm>
          <a:off x="838200" y="1891676"/>
          <a:ext cx="10515600" cy="4598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736"/>
                <a:gridCol w="5257864"/>
              </a:tblGrid>
              <a:tr h="563728">
                <a:tc>
                  <a:txBody>
                    <a:bodyPr/>
                    <a:lstStyle/>
                    <a:p>
                      <a:r>
                        <a:rPr lang="ru-RU" sz="2800" dirty="0"/>
                        <a:t>Ситников Никита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/>
                        <a:t>Бакланова Дарья</a:t>
                      </a:r>
                      <a:endParaRPr lang="en-US" sz="2400"/>
                    </a:p>
                  </a:txBody>
                  <a:tcPr/>
                </a:tc>
              </a:tr>
              <a:tr h="4035237">
                <a:tc>
                  <a:txBody>
                    <a:bodyPr/>
                    <a:lstStyle/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ru-RU" sz="2800" dirty="0" smtClean="0"/>
                        <a:t>Логика</a:t>
                      </a:r>
                      <a:r>
                        <a:rPr lang="ru-RU" sz="2800" baseline="0" dirty="0" smtClean="0"/>
                        <a:t> </a:t>
                      </a:r>
                      <a:r>
                        <a:rPr lang="ru-RU" sz="2800" baseline="0" dirty="0" err="1" smtClean="0"/>
                        <a:t>отрисовки</a:t>
                      </a:r>
                      <a:r>
                        <a:rPr lang="ru-RU" sz="2800" baseline="0" dirty="0" smtClean="0"/>
                        <a:t> объектов.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ru-RU" sz="2800" dirty="0" smtClean="0"/>
                        <a:t>Разработка игровых</a:t>
                      </a:r>
                      <a:r>
                        <a:rPr lang="ru-RU" sz="2800" baseline="0" dirty="0" smtClean="0"/>
                        <a:t> объектов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r>
                        <a:rPr lang="ru-RU" sz="2800" baseline="0" dirty="0" smtClean="0"/>
                        <a:t>(персонажи, стены</a:t>
                      </a:r>
                      <a:r>
                        <a:rPr lang="en-US" sz="2800" baseline="0" dirty="0" smtClean="0"/>
                        <a:t>, </a:t>
                      </a:r>
                      <a:r>
                        <a:rPr lang="ru-RU" sz="2800" baseline="0" dirty="0" smtClean="0"/>
                        <a:t>пол).</a:t>
                      </a:r>
                    </a:p>
                    <a:p>
                      <a:pPr marL="457200" indent="-457200">
                        <a:buFont typeface="Arial" pitchFamily="34" charset="0"/>
                        <a:buChar char="•"/>
                      </a:pPr>
                      <a:r>
                        <a:rPr lang="ru-RU" sz="2800" dirty="0" smtClean="0"/>
                        <a:t>Текстуры.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Писала </a:t>
                      </a:r>
                      <a:r>
                        <a:rPr lang="ru-RU" sz="2400" dirty="0"/>
                        <a:t>А</a:t>
                      </a:r>
                      <a:r>
                        <a:rPr lang="ru-RU" sz="2400" dirty="0" smtClean="0"/>
                        <a:t>*.</a:t>
                      </a:r>
                      <a:endParaRPr lang="ru-RU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Код</a:t>
                      </a:r>
                      <a:r>
                        <a:rPr lang="ru-RU" sz="2400" baseline="0" dirty="0" smtClean="0"/>
                        <a:t> интерфейса и его взаимодействие с персонажем.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Проектировала </a:t>
                      </a:r>
                      <a:r>
                        <a:rPr lang="ru-RU" sz="2400" dirty="0"/>
                        <a:t>меню </a:t>
                      </a:r>
                      <a:r>
                        <a:rPr lang="ru-RU" sz="2400" dirty="0" smtClean="0"/>
                        <a:t>игры.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 smtClean="0"/>
                        <a:t>Часть</a:t>
                      </a:r>
                      <a:r>
                        <a:rPr lang="ru-RU" sz="2400" baseline="0" dirty="0" smtClean="0"/>
                        <a:t> текстур.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2400" dirty="0"/>
                    </a:p>
                    <a:p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 smtClean="0"/>
              <a:t>Файлы</a:t>
            </a:r>
            <a:endParaRPr sz="6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3" y="1464845"/>
            <a:ext cx="511492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32466"/>
            <a:ext cx="4233333" cy="238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18" y="1532466"/>
            <a:ext cx="4233332" cy="238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476751"/>
            <a:ext cx="423333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18" y="4489848"/>
            <a:ext cx="4233332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кода.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575594"/>
            <a:ext cx="4763293" cy="476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Спрайты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1568450"/>
            <a:ext cx="5094111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4443412"/>
            <a:ext cx="47307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9" y="1181842"/>
            <a:ext cx="2980267" cy="517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результатов, анимация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1600002"/>
            <a:ext cx="3996265" cy="25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71" y="1600002"/>
            <a:ext cx="176212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633" y="1600002"/>
            <a:ext cx="3581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" y="4239617"/>
            <a:ext cx="4248150" cy="23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072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уровней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542845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607" y="1752600"/>
            <a:ext cx="5542844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88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 за проект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28133" y="1632465"/>
            <a:ext cx="111590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 err="1"/>
              <a:t>Д</a:t>
            </a:r>
            <a:r>
              <a:rPr lang="ru-RU" sz="2400" dirty="0" err="1" smtClean="0"/>
              <a:t>иметрическое</a:t>
            </a:r>
            <a:r>
              <a:rPr lang="ru-RU" dirty="0" smtClean="0"/>
              <a:t> </a:t>
            </a:r>
            <a:r>
              <a:rPr lang="ru-RU" sz="2400" dirty="0" smtClean="0"/>
              <a:t>представление игрового мира.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Есть окно паузы.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Оригинальная библиотека - </a:t>
            </a:r>
            <a:r>
              <a:rPr lang="en-US" sz="2400" dirty="0"/>
              <a:t>multiprocessing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/>
              <a:t>Возможность изменить разрешение игры без потери работоспособности.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859224647"/>
      </p:ext>
    </p:extLst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146</Words>
  <Application>Microsoft Office PowerPoint</Application>
  <PresentationFormat>Произвольный</PresentationFormat>
  <Paragraphs>55</Paragraphs>
  <Slides>13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По умолчанию</vt:lpstr>
      <vt:lpstr>The Lost Dungeon</vt:lpstr>
      <vt:lpstr>Роли в команде</vt:lpstr>
      <vt:lpstr>Файлы</vt:lpstr>
      <vt:lpstr>Внешний вид</vt:lpstr>
      <vt:lpstr>Работа кода.</vt:lpstr>
      <vt:lpstr>Спрайты</vt:lpstr>
      <vt:lpstr>Подсчет результатов, анимация</vt:lpstr>
      <vt:lpstr>Несколько уровней</vt:lpstr>
      <vt:lpstr>Премия за проект</vt:lpstr>
      <vt:lpstr>Демонстрация работы проекта</vt:lpstr>
      <vt:lpstr>Источники литературы</vt:lpstr>
      <vt:lpstr>О проекте</vt:lpstr>
      <vt:lpstr>СПАСИБО ЗА ВНИМАНИЕ!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Бакланова Дарья</dc:creator>
  <cp:lastModifiedBy>nikita</cp:lastModifiedBy>
  <cp:revision>17</cp:revision>
  <dcterms:created xsi:type="dcterms:W3CDTF">2025-02-02T17:54:51Z</dcterms:created>
  <dcterms:modified xsi:type="dcterms:W3CDTF">2025-02-02T21:25:24Z</dcterms:modified>
</cp:coreProperties>
</file>