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59" r:id="rId6"/>
    <p:sldId id="266" r:id="rId7"/>
    <p:sldId id="265" r:id="rId8"/>
    <p:sldId id="260" r:id="rId9"/>
    <p:sldId id="261" r:id="rId10"/>
    <p:sldId id="263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6" autoAdjust="0"/>
    <p:restoredTop sz="83333" autoAdjust="0"/>
  </p:normalViewPr>
  <p:slideViewPr>
    <p:cSldViewPr>
      <p:cViewPr varScale="1">
        <p:scale>
          <a:sx n="60" d="100"/>
          <a:sy n="60" d="100"/>
        </p:scale>
        <p:origin x="-15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EB932-AAEC-47D8-951F-849BAADB5DEB}" type="datetimeFigureOut">
              <a:rPr lang="fr-FR" smtClean="0"/>
              <a:pPr/>
              <a:t>12/11/2012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E8CA1-09EB-41DC-8517-57FDE654767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E8CA1-09EB-41DC-8517-57FDE6547674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E8CA1-09EB-41DC-8517-57FDE6547674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CA8D-0E9A-4DB5-8539-7B2B418F746E}" type="datetimeFigureOut">
              <a:rPr lang="fr-FR" smtClean="0"/>
              <a:pPr/>
              <a:t>12/11/2012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C198-660C-4A8B-91AA-56CC7190CED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CA8D-0E9A-4DB5-8539-7B2B418F746E}" type="datetimeFigureOut">
              <a:rPr lang="fr-FR" smtClean="0"/>
              <a:pPr/>
              <a:t>12/11/2012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C198-660C-4A8B-91AA-56CC7190CED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CA8D-0E9A-4DB5-8539-7B2B418F746E}" type="datetimeFigureOut">
              <a:rPr lang="fr-FR" smtClean="0"/>
              <a:pPr/>
              <a:t>12/11/2012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C198-660C-4A8B-91AA-56CC7190CED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CA8D-0E9A-4DB5-8539-7B2B418F746E}" type="datetimeFigureOut">
              <a:rPr lang="fr-FR" smtClean="0"/>
              <a:pPr/>
              <a:t>12/11/2012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C198-660C-4A8B-91AA-56CC7190CED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CA8D-0E9A-4DB5-8539-7B2B418F746E}" type="datetimeFigureOut">
              <a:rPr lang="fr-FR" smtClean="0"/>
              <a:pPr/>
              <a:t>12/11/2012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C198-660C-4A8B-91AA-56CC7190CED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CA8D-0E9A-4DB5-8539-7B2B418F746E}" type="datetimeFigureOut">
              <a:rPr lang="fr-FR" smtClean="0"/>
              <a:pPr/>
              <a:t>12/11/2012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C198-660C-4A8B-91AA-56CC7190CED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CA8D-0E9A-4DB5-8539-7B2B418F746E}" type="datetimeFigureOut">
              <a:rPr lang="fr-FR" smtClean="0"/>
              <a:pPr/>
              <a:t>12/11/2012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C198-660C-4A8B-91AA-56CC7190CED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CA8D-0E9A-4DB5-8539-7B2B418F746E}" type="datetimeFigureOut">
              <a:rPr lang="fr-FR" smtClean="0"/>
              <a:pPr/>
              <a:t>12/11/2012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C198-660C-4A8B-91AA-56CC7190CED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CA8D-0E9A-4DB5-8539-7B2B418F746E}" type="datetimeFigureOut">
              <a:rPr lang="fr-FR" smtClean="0"/>
              <a:pPr/>
              <a:t>12/11/2012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C198-660C-4A8B-91AA-56CC7190CED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CA8D-0E9A-4DB5-8539-7B2B418F746E}" type="datetimeFigureOut">
              <a:rPr lang="fr-FR" smtClean="0"/>
              <a:pPr/>
              <a:t>12/11/2012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AC198-660C-4A8B-91AA-56CC7190CED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CA8D-0E9A-4DB5-8539-7B2B418F746E}" type="datetimeFigureOut">
              <a:rPr lang="fr-FR" smtClean="0"/>
              <a:pPr/>
              <a:t>12/11/2012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B4AC198-660C-4A8B-91AA-56CC7190CED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bg2">
                <a:tint val="80000"/>
                <a:satMod val="400000"/>
              </a:schemeClr>
            </a:gs>
            <a:gs pos="25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43DCA8D-0E9A-4DB5-8539-7B2B418F746E}" type="datetimeFigureOut">
              <a:rPr lang="fr-FR" smtClean="0"/>
              <a:pPr/>
              <a:t>12/11/2012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B4AC198-660C-4A8B-91AA-56CC7190CED7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pe2/" TargetMode="External"/><Relationship Id="rId2" Type="http://schemas.openxmlformats.org/officeDocument/2006/relationships/hyperlink" Target="http://gsb-informatique.hostzi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GSB – Application de gestion des prêts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DAVID\Dropbox\PROJET-PPE-PERSO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3789040"/>
            <a:ext cx="3228975" cy="206692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987824" y="836712"/>
            <a:ext cx="309634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Equipe de développeurs : </a:t>
            </a:r>
            <a:br>
              <a:rPr lang="fr-FR" b="1" dirty="0" smtClean="0"/>
            </a:br>
            <a:endParaRPr lang="fr-FR" b="1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dirty="0" err="1" smtClean="0"/>
              <a:t>Chhay</a:t>
            </a:r>
            <a:r>
              <a:rPr lang="fr-FR" dirty="0" smtClean="0"/>
              <a:t> Thierry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/>
              <a:t> AVAKOV David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/>
              <a:t> PIRES LOPES Lucas  </a:t>
            </a:r>
            <a:endParaRPr lang="fr-FR" dirty="0"/>
          </a:p>
        </p:txBody>
      </p:sp>
      <p:pic>
        <p:nvPicPr>
          <p:cNvPr id="5" name="Picture 2" descr="C:\Users\DAVID\Dropbox\PROJET-PPE-PERSO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4791075"/>
            <a:ext cx="3228975" cy="206692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47864" y="3068960"/>
            <a:ext cx="24457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MERCI</a:t>
            </a:r>
            <a:endParaRPr lang="fr-FR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PLAN DE LA PRESENTATION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27584" y="2420888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I. Présentation du projet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27584" y="306896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II. Les solution envisagées et leur mise en œuvre 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27584" y="3717032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III. Présentation du rendu final de l’application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27584" y="4365104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IV. Conclusion</a:t>
            </a:r>
            <a:endParaRPr lang="fr-FR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450"/>
                            </p:stCondLst>
                            <p:childTnLst>
                              <p:par>
                                <p:cTn id="1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450"/>
                            </p:stCondLst>
                            <p:childTnLst>
                              <p:par>
                                <p:cTn id="1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450"/>
                            </p:stCondLst>
                            <p:childTnLst>
                              <p:par>
                                <p:cTn id="2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450"/>
                            </p:stCondLst>
                            <p:childTnLst>
                              <p:par>
                                <p:cTn id="3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I. PRESENTATION DU PROJET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71600" y="2492896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800" dirty="0" smtClean="0"/>
              <a:t> Application Web</a:t>
            </a:r>
            <a:endParaRPr lang="fr-FR" sz="2800" dirty="0"/>
          </a:p>
        </p:txBody>
      </p:sp>
      <p:sp>
        <p:nvSpPr>
          <p:cNvPr id="6" name="ZoneTexte 5"/>
          <p:cNvSpPr txBox="1"/>
          <p:nvPr/>
        </p:nvSpPr>
        <p:spPr>
          <a:xfrm>
            <a:off x="971600" y="3284984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800" dirty="0" smtClean="0"/>
              <a:t> Gestion de parc informatique</a:t>
            </a: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971600" y="4869160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800" dirty="0" smtClean="0"/>
              <a:t> Aperçu et suivi des prêts </a:t>
            </a:r>
            <a:endParaRPr lang="fr-FR" sz="2800" dirty="0"/>
          </a:p>
        </p:txBody>
      </p:sp>
      <p:sp>
        <p:nvSpPr>
          <p:cNvPr id="8" name="ZoneTexte 7"/>
          <p:cNvSpPr txBox="1"/>
          <p:nvPr/>
        </p:nvSpPr>
        <p:spPr>
          <a:xfrm>
            <a:off x="971600" y="4077072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800" dirty="0" smtClean="0"/>
              <a:t> Gestion des licences </a:t>
            </a:r>
            <a:endParaRPr lang="fr-FR" sz="2800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5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5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5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50"/>
                            </p:stCondLst>
                            <p:childTnLst>
                              <p:par>
                                <p:cTn id="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fr-FR" dirty="0" smtClean="0"/>
              <a:t>I. PRESENTATION DU PROJET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39552" y="2132856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Le site doit permettre :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115616" y="2852936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000" dirty="0" smtClean="0"/>
              <a:t> aux utilisateurs de s’identifier</a:t>
            </a:r>
            <a:endParaRPr lang="fr-FR" sz="2000" dirty="0"/>
          </a:p>
        </p:txBody>
      </p:sp>
      <p:sp>
        <p:nvSpPr>
          <p:cNvPr id="7" name="ZoneTexte 6"/>
          <p:cNvSpPr txBox="1"/>
          <p:nvPr/>
        </p:nvSpPr>
        <p:spPr>
          <a:xfrm>
            <a:off x="1120386" y="3269401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000" dirty="0" smtClean="0"/>
              <a:t> aux utilisateurs de changer le mot de passe</a:t>
            </a:r>
            <a:endParaRPr lang="fr-FR" sz="2000" dirty="0"/>
          </a:p>
        </p:txBody>
      </p:sp>
      <p:sp>
        <p:nvSpPr>
          <p:cNvPr id="8" name="ZoneTexte 7"/>
          <p:cNvSpPr txBox="1"/>
          <p:nvPr/>
        </p:nvSpPr>
        <p:spPr>
          <a:xfrm>
            <a:off x="1120386" y="3741926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000" dirty="0" smtClean="0"/>
              <a:t> d'insérer, modifier, supprimer une machine et/ou licence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120386" y="4205505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000" dirty="0" smtClean="0"/>
              <a:t> d'avoir des statistiques sur le matériel</a:t>
            </a:r>
            <a:endParaRPr lang="fr-FR" sz="2000" dirty="0"/>
          </a:p>
        </p:txBody>
      </p:sp>
      <p:sp>
        <p:nvSpPr>
          <p:cNvPr id="10" name="ZoneTexte 9"/>
          <p:cNvSpPr txBox="1"/>
          <p:nvPr/>
        </p:nvSpPr>
        <p:spPr>
          <a:xfrm>
            <a:off x="1115616" y="4653136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000" dirty="0" smtClean="0"/>
              <a:t> d'affecter un matériel à un utilisateur</a:t>
            </a:r>
            <a:endParaRPr lang="fr-FR" sz="2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1115616" y="5085184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000" dirty="0" smtClean="0"/>
              <a:t> la portabilité de l’application</a:t>
            </a:r>
            <a:endParaRPr lang="fr-FR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>II. LES SOLUTIONS ENVISAGEES ET LEUR MISE EN ŒUVRE 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39552" y="2132856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MVC (Modèle-Vue-Contrôleur) </a:t>
            </a:r>
            <a:endParaRPr lang="fr-FR" sz="2400" b="1" dirty="0"/>
          </a:p>
        </p:txBody>
      </p:sp>
      <p:pic>
        <p:nvPicPr>
          <p:cNvPr id="9219" name="Picture 3" descr="C:\Users\DAVID\Dropbox\Sans titre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9709" y="2399734"/>
            <a:ext cx="5976663" cy="4591224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5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5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115616" y="2852936"/>
            <a:ext cx="7272808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fr-FR" sz="2000" dirty="0" smtClean="0"/>
              <a:t>Liste des taches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fr-FR" sz="2000" dirty="0" smtClean="0"/>
              <a:t>Ordre de priorité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fr-FR" sz="2000" dirty="0" smtClean="0"/>
              <a:t>Mise en place d’un dossier partagé  </a:t>
            </a:r>
            <a:endParaRPr lang="fr-FR" sz="2000" dirty="0"/>
          </a:p>
        </p:txBody>
      </p:sp>
      <p:sp>
        <p:nvSpPr>
          <p:cNvPr id="5" name="Rectangle 4"/>
          <p:cNvSpPr/>
          <p:nvPr/>
        </p:nvSpPr>
        <p:spPr>
          <a:xfrm>
            <a:off x="539552" y="2132856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Organisation mise en œuvre : </a:t>
            </a:r>
            <a:endParaRPr lang="fr-FR" sz="2400" b="1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II. LES SOLUTIONS ENVISAGEES ET LEUR MISE EN ŒUVRE </a:t>
            </a:r>
            <a:endParaRPr lang="fr-FR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II. LES SOLUTIONS ENVISAGEES ET LEUR MISE EN ŒUVRE 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539552" y="2564904"/>
            <a:ext cx="30963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4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HTML / CSS</a:t>
            </a:r>
            <a:endParaRPr lang="fr-FR" sz="4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7544" y="1988840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Technologies et les outils utilisés :</a:t>
            </a:r>
          </a:p>
        </p:txBody>
      </p:sp>
      <p:pic>
        <p:nvPicPr>
          <p:cNvPr id="1027" name="Picture 3" descr="C:\Users\DAVID\Dropbox\Sans titre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2492896"/>
            <a:ext cx="2060476" cy="1193920"/>
          </a:xfrm>
          <a:prstGeom prst="rect">
            <a:avLst/>
          </a:prstGeom>
          <a:noFill/>
        </p:spPr>
      </p:pic>
      <p:pic>
        <p:nvPicPr>
          <p:cNvPr id="1028" name="Picture 4" descr="C:\Users\DAVID\Dropbox\dsq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2276872"/>
            <a:ext cx="1224136" cy="1224136"/>
          </a:xfrm>
          <a:prstGeom prst="rect">
            <a:avLst/>
          </a:prstGeom>
          <a:noFill/>
        </p:spPr>
      </p:pic>
      <p:pic>
        <p:nvPicPr>
          <p:cNvPr id="1030" name="Picture 6" descr="http://www.xajaxproject.org/download/xajax_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3573016"/>
            <a:ext cx="2350146" cy="1404622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3959425" y="3573016"/>
            <a:ext cx="518457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sz="4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fr-FR" sz="48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htaccess</a:t>
            </a:r>
            <a:r>
              <a:rPr lang="fr-FR" sz="4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 </a:t>
            </a:r>
          </a:p>
          <a:p>
            <a:r>
              <a:rPr lang="fr-FR" sz="4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l’url rewriting</a:t>
            </a:r>
            <a:endParaRPr lang="fr-FR" sz="4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2" name="Picture 8" descr="http://anbisyosa.org/wp-content/uploads/2012/06/dropbox-transparent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4293096"/>
            <a:ext cx="3810000" cy="2857500"/>
          </a:xfrm>
          <a:prstGeom prst="rect">
            <a:avLst/>
          </a:prstGeom>
          <a:noFill/>
        </p:spPr>
      </p:pic>
      <p:pic>
        <p:nvPicPr>
          <p:cNvPr id="1033" name="Picture 9" descr="C:\Users\DAVID\Dropbox\Sans titre-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4048" y="5229200"/>
            <a:ext cx="2963088" cy="13100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5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50"/>
                            </p:stCondLst>
                            <p:childTnLst>
                              <p:par>
                                <p:cTn id="17" presetID="27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910"/>
                            </p:stCondLst>
                            <p:childTnLst>
                              <p:par>
                                <p:cTn id="23" presetID="3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8" grpId="1"/>
      <p:bldP spid="9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>III. PRESENTATION DU RENDU FINAL DE L’APPLICATION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403648" y="3284984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2">
                    <a:lumMod val="10000"/>
                  </a:schemeClr>
                </a:solidFill>
                <a:hlinkClick r:id="rId2"/>
              </a:rPr>
              <a:t>http://gsb-informatique.hostzi.com/</a:t>
            </a:r>
            <a:endParaRPr lang="fr-FR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331640" y="465313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hlinkClick r:id="rId3"/>
              </a:rPr>
              <a:t>(Site en local)</a:t>
            </a:r>
            <a:endParaRPr lang="fr-FR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600"/>
                            </p:stCondLst>
                            <p:childTnLst>
                              <p:par>
                                <p:cTn id="1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6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pPr algn="ctr"/>
            <a:r>
              <a:rPr lang="fr-FR" dirty="0" smtClean="0"/>
              <a:t>IV. CONCLUSION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331640" y="2924944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Impression générale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331640" y="2060848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Problèmes rencontrés et solutions apportées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259632" y="38610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Suites possibles du projet</a:t>
            </a:r>
            <a:endParaRPr lang="fr-FR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00"/>
                            </p:stCondLst>
                            <p:childTnLst>
                              <p:par>
                                <p:cTn id="1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13673</TotalTime>
  <Words>220</Words>
  <Application>Microsoft Office PowerPoint</Application>
  <PresentationFormat>Affichage à l'écran (4:3)</PresentationFormat>
  <Paragraphs>46</Paragraphs>
  <Slides>10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Débit</vt:lpstr>
      <vt:lpstr>GSB – Application de gestion des prêts</vt:lpstr>
      <vt:lpstr>PLAN DE LA PRESENTATION</vt:lpstr>
      <vt:lpstr>I. PRESENTATION DU PROJET</vt:lpstr>
      <vt:lpstr>I. PRESENTATION DU PROJET</vt:lpstr>
      <vt:lpstr>II. LES SOLUTIONS ENVISAGEES ET LEUR MISE EN ŒUVRE </vt:lpstr>
      <vt:lpstr>II. LES SOLUTIONS ENVISAGEES ET LEUR MISE EN ŒUVRE </vt:lpstr>
      <vt:lpstr>II. LES SOLUTIONS ENVISAGEES ET LEUR MISE EN ŒUVRE </vt:lpstr>
      <vt:lpstr>III. PRESENTATION DU RENDU FINAL DE L’APPLICATION</vt:lpstr>
      <vt:lpstr>IV. CONCLUSION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DAVID</dc:creator>
  <cp:lastModifiedBy>DAVID</cp:lastModifiedBy>
  <cp:revision>40</cp:revision>
  <dcterms:created xsi:type="dcterms:W3CDTF">2012-10-29T21:56:52Z</dcterms:created>
  <dcterms:modified xsi:type="dcterms:W3CDTF">2012-11-12T07:50:29Z</dcterms:modified>
</cp:coreProperties>
</file>