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1F2"/>
    <a:srgbClr val="CC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4907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7270"/>
            <a:ext cx="9144000" cy="135172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1209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21834"/>
            <a:ext cx="10515600" cy="122389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77109"/>
            <a:ext cx="5181600" cy="37138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77109"/>
            <a:ext cx="5181600" cy="37138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742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742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62708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5583"/>
            <a:ext cx="10515600" cy="3643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C1F2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Free PowerPoint </a:t>
            </a:r>
            <a:r>
              <a:rPr lang="bs-Latn-BA" dirty="0"/>
              <a:t>Templates - </a:t>
            </a:r>
            <a:r>
              <a:rPr lang="bs-Latn-BA" b="1" dirty="0"/>
              <a:t>prezentr.com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analysis is designed to guide Microsoft through the early stages of film development and production.</a:t>
            </a:r>
          </a:p>
          <a:p>
            <a:pPr marL="0" indent="0">
              <a:buNone/>
            </a:pPr>
            <a:r>
              <a:rPr lang="en-US" dirty="0"/>
              <a:t>We aim address the following questions:</a:t>
            </a:r>
          </a:p>
          <a:p>
            <a:pPr lvl="1"/>
            <a:r>
              <a:rPr lang="en-US" dirty="0"/>
              <a:t>What is the relationship between production budget and box office revenue?</a:t>
            </a:r>
          </a:p>
          <a:p>
            <a:pPr lvl="1"/>
            <a:r>
              <a:rPr lang="en-US" dirty="0"/>
              <a:t>Which genres are the safest bets for the first few films?</a:t>
            </a:r>
          </a:p>
          <a:p>
            <a:pPr lvl="1"/>
            <a:r>
              <a:rPr lang="en-US" dirty="0"/>
              <a:t>What MPAA rating makes the most sense for return on investment?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719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data was sourced from The Movie Database (TMDB) using their provided API.</a:t>
            </a:r>
          </a:p>
          <a:p>
            <a:pPr marL="0" indent="0">
              <a:buNone/>
            </a:pPr>
            <a:r>
              <a:rPr lang="en-US" dirty="0"/>
              <a:t>The following filters were applied:</a:t>
            </a:r>
          </a:p>
          <a:p>
            <a:r>
              <a:rPr lang="en-US" dirty="0"/>
              <a:t>Release year 2012-2019</a:t>
            </a:r>
          </a:p>
          <a:p>
            <a:r>
              <a:rPr lang="en-US" dirty="0"/>
              <a:t>Production budgets exceeding $1 million</a:t>
            </a:r>
          </a:p>
          <a:p>
            <a:r>
              <a:rPr lang="en-US" dirty="0"/>
              <a:t>Box office revenues greater than $0</a:t>
            </a:r>
          </a:p>
          <a:p>
            <a:r>
              <a:rPr lang="en-US" dirty="0"/>
              <a:t>Runtimes longer than 80 minutes</a:t>
            </a:r>
          </a:p>
          <a:p>
            <a:r>
              <a:rPr lang="en-US" dirty="0"/>
              <a:t>English language </a:t>
            </a:r>
          </a:p>
          <a:p>
            <a:r>
              <a:rPr lang="en-US" dirty="0"/>
              <a:t>Wide theatrical release (i.e. no premiere or limited releases)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65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504E6D-3747-4B93-B81A-BD1FAD92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EC6B-FC7D-49A6-87E1-38C451F394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2F042-BB9E-47E5-831C-BDAAF84CF0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5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504E6D-3747-4B93-B81A-BD1FAD92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2F042-BB9E-47E5-831C-BDAAF84CF0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EC6B-FC7D-49A6-87E1-38C451F394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33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504E6D-3747-4B93-B81A-BD1FAD92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2F042-BB9E-47E5-831C-BDAAF84CF0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EC6B-FC7D-49A6-87E1-38C451F394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2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504E6D-3747-4B93-B81A-BD1FAD92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2F042-BB9E-47E5-831C-BDAAF84CF0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EC6B-FC7D-49A6-87E1-38C451F394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76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504E6D-3747-4B93-B81A-BD1FAD92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2F042-BB9E-47E5-831C-BDAAF84CF0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EC6B-FC7D-49A6-87E1-38C451F394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93E1A7-24EE-41C2-B85C-00FA55EE8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6067" y="1574800"/>
            <a:ext cx="4859866" cy="3644899"/>
          </a:xfrm>
        </p:spPr>
      </p:pic>
    </p:spTree>
    <p:extLst>
      <p:ext uri="{BB962C8B-B14F-4D97-AF65-F5344CB8AC3E}">
        <p14:creationId xmlns:p14="http://schemas.microsoft.com/office/powerpoint/2010/main" val="1053634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A9F1B25-F04C-794F-9389-30DD219CA2D4}" vid="{EDF6FA9E-5FA7-A945-99FF-68409439FF1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130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Office Theme</vt:lpstr>
      <vt:lpstr>Presentation Title</vt:lpstr>
      <vt:lpstr>Overview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Johnny Dryman</cp:lastModifiedBy>
  <cp:revision>12</cp:revision>
  <dcterms:created xsi:type="dcterms:W3CDTF">2018-09-02T16:53:07Z</dcterms:created>
  <dcterms:modified xsi:type="dcterms:W3CDTF">2021-03-23T17:26:34Z</dcterms:modified>
</cp:coreProperties>
</file>