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14D0-9D6D-46BB-AA81-399BA708F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ABD2B-A62D-4605-8449-863788A72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5A1F3-7DC6-48B9-9137-9B76E4EA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AC21-F784-4A72-81FE-81B2368B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59D04-B075-457C-85B0-D52E8043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1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A64E-1B8C-4FAB-98D8-E6D5975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80C61-1657-4441-8428-8D29A8ECF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12686-005D-4288-A056-22265502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0AC8D-1B50-4F22-8E8F-09AAC0FD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AEC5-33A9-4C75-9110-47C4956F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1D43F-BD03-4923-882A-2A7DAF494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5BCF9-B2D2-430A-96AF-9B03E05A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FDC5-0AC3-4AFF-8C63-9826D73B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D4DF3-F808-4478-859C-78F213F6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EEB9-509B-4DE5-A793-F3C01995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C80E-3E62-4A9E-8186-0F43E4B3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D925-016C-4C2C-8A70-3971160C1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7988E-7EF0-4259-B3D1-AEE1F1C2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6667-3598-439D-8414-9027A240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7415-DC55-4F1B-BFF1-53B04B32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0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8AD9-C5B7-4DFA-AF3F-9EB81C4F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341A7-EAAE-49C5-903A-408D2C575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58F4-3EB8-4AF3-B44B-6A484DA3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A4487-42AE-4404-8FEC-7C26A2CB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B0BC5-6514-421B-9F1B-A5FDA0E5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D26A-914F-4B0C-9113-C1B768D7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6A53-BCCA-4B33-9745-EBC34D576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3F513-22E2-4D5A-B57D-B50BEC3EC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57338-B7B3-40EB-B606-74EAF444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2D7A8-4D81-42AE-B810-0DC51B0C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0E8B2-51D1-4C66-B319-DE44B5A7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36B6-DD88-4929-A9AD-614E4A50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87EF5-A963-4BE0-AE46-7E37A4A84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58402-D2E0-4DFB-BF2A-62182DE38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38630-130F-4BEF-9068-B2D80DC89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EA0B5-85C9-4105-8ED8-0D53F6C26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806CA-4610-4CDC-AADF-7FBA6059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36A3C-611C-4480-899C-F12186E3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C8FFA-B243-4A97-8F66-B401AF8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0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72E8-2E4A-4958-A3B0-0635847E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41892-B5FC-4CAA-8193-58915021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B49EA-4CC8-4980-A459-525697E4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6A7D7-4F8E-4BF9-B995-4E3AAE47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2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4B648-3CDF-417A-900B-F0C7B2CD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443C0-6493-48D1-A095-7D348C62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395F3-59C3-4CAD-9084-C496F9CD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2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528F-B996-42BD-A733-843D5BFB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F9C7-4207-45DC-ADCD-9E428F27C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C5D7F-10E9-4B95-82EB-832881B60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ABBBF-B2A1-4AF8-9F00-19D5F6D2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B6C66-4720-4D8B-9CC6-1D82E7C1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4CA8-EDE6-40B4-85F9-5842EA27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7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D7B4-8CD3-44E5-A782-A3C02395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858A9-16FB-4475-9FF3-C43D536B3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01A28-5CBD-4F88-9BEC-4D9B71A16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2FA80-25CB-432A-BEDC-D96BA750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A72EB-C0FE-436F-B3B9-C0B1008D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7B4E6-B341-4801-BCA8-F17FCC0B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BD3E5-5B86-42FC-83B4-E958F2FE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9A8B1-1957-43CB-9B95-E9C1847D1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A9FEA-F3DA-4E81-9C5C-301DF932E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CBC2-97C7-4143-A53E-872FCD4D9C9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DE93-D6BF-4386-8EC0-6F9C05A56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D460-B8CE-44F4-A865-7C4908F55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5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910B-E5DB-4111-9844-C8D7C8A93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Microsoft Movie Studios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D6952-C32B-4C6C-B53D-B34BD18E8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Exploration of box offices successes and failures</a:t>
            </a:r>
          </a:p>
          <a:p>
            <a:r>
              <a:rPr lang="en-US"/>
              <a:t>Johnny Dryman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5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EB47-66D4-4A64-8CBD-C073523D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E721-CA8C-45C8-8F43-78BF51BB3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Budget and revenue are correlated, but do not spend frivolously</a:t>
            </a:r>
          </a:p>
          <a:p>
            <a:r>
              <a:rPr lang="en-US" dirty="0"/>
              <a:t>Data represents studios with decades of experience</a:t>
            </a:r>
          </a:p>
          <a:p>
            <a:r>
              <a:rPr lang="en-US" dirty="0"/>
              <a:t>Microsoft is new to the business, and should allocate budgets with discretion</a:t>
            </a:r>
          </a:p>
          <a:p>
            <a:pPr marL="0" indent="0">
              <a:buNone/>
            </a:pPr>
            <a:r>
              <a:rPr lang="en-US" b="1" dirty="0"/>
              <a:t>Focus on Adventure, Animation, Family, Fantasy, and Science Fiction genres. </a:t>
            </a:r>
          </a:p>
          <a:p>
            <a:r>
              <a:rPr lang="en-US" dirty="0"/>
              <a:t>Elements of action and comedy could be a bonus</a:t>
            </a:r>
          </a:p>
          <a:p>
            <a:r>
              <a:rPr lang="en-US" dirty="0"/>
              <a:t>Horror, Music, Mystery, Romance, and Thriller are profitable, but only with lower budgets</a:t>
            </a:r>
          </a:p>
          <a:p>
            <a:pPr marL="0" indent="0">
              <a:buNone/>
            </a:pPr>
            <a:r>
              <a:rPr lang="en-US" b="1" dirty="0"/>
              <a:t>Appeal to all ages to maximize profit potential</a:t>
            </a:r>
          </a:p>
          <a:p>
            <a:r>
              <a:rPr lang="en-US" dirty="0"/>
              <a:t>PG and PG-13 ratings earn the highest ROI’s</a:t>
            </a:r>
          </a:p>
          <a:p>
            <a:r>
              <a:rPr lang="en-US" dirty="0"/>
              <a:t>R rated movies should be approached with more caution, NC-17 movies should be avoided entirely</a:t>
            </a:r>
          </a:p>
        </p:txBody>
      </p:sp>
    </p:spTree>
    <p:extLst>
      <p:ext uri="{BB962C8B-B14F-4D97-AF65-F5344CB8AC3E}">
        <p14:creationId xmlns:p14="http://schemas.microsoft.com/office/powerpoint/2010/main" val="310900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EB47-66D4-4A64-8CBD-C073523D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E721-CA8C-45C8-8F43-78BF51BB3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What are the commonalities in box office flops?</a:t>
            </a:r>
          </a:p>
          <a:p>
            <a:r>
              <a:rPr lang="en-US" dirty="0"/>
              <a:t>Further explore successes and flops by isolating instances in separate </a:t>
            </a:r>
            <a:r>
              <a:rPr lang="en-US" dirty="0" err="1"/>
              <a:t>dataframes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Who are the winners and losers in the most profitable genres?</a:t>
            </a:r>
          </a:p>
          <a:p>
            <a:r>
              <a:rPr lang="en-US" dirty="0"/>
              <a:t>Investigate elements of strong and weak performers</a:t>
            </a:r>
          </a:p>
          <a:p>
            <a:pPr marL="0" indent="0">
              <a:buNone/>
            </a:pPr>
            <a:r>
              <a:rPr lang="en-US" b="1" dirty="0"/>
              <a:t>Expand data to include multiple sources (e.g. Rotten Tomatoes)</a:t>
            </a:r>
          </a:p>
          <a:p>
            <a:r>
              <a:rPr lang="en-US" dirty="0"/>
              <a:t>Combine TMDB data with data from Box Office Mojo, The Numbers, Rotten Tomatoes, and Metacritic</a:t>
            </a:r>
          </a:p>
          <a:p>
            <a:r>
              <a:rPr lang="en-US" dirty="0"/>
              <a:t>Crystalize current dataset by ironing out financial discrepancies</a:t>
            </a:r>
          </a:p>
          <a:p>
            <a:r>
              <a:rPr lang="en-US" dirty="0"/>
              <a:t>Seek trends in critic and audience popularity</a:t>
            </a:r>
          </a:p>
        </p:txBody>
      </p:sp>
    </p:spTree>
    <p:extLst>
      <p:ext uri="{BB962C8B-B14F-4D97-AF65-F5344CB8AC3E}">
        <p14:creationId xmlns:p14="http://schemas.microsoft.com/office/powerpoint/2010/main" val="333693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C3CA-31E4-4F09-8FC0-3FAD079D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BA38-9A72-4095-B7A4-E6CBB14C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analysis is designed to guide Microsoft through the early stages of film development and production.</a:t>
            </a:r>
          </a:p>
          <a:p>
            <a:pPr marL="0" indent="0">
              <a:buNone/>
            </a:pPr>
            <a:r>
              <a:rPr lang="en-US" dirty="0"/>
              <a:t>We aim address the following questions:</a:t>
            </a:r>
          </a:p>
          <a:p>
            <a:r>
              <a:rPr lang="en-US" dirty="0"/>
              <a:t>What is the relationship between production budget and box office revenue?</a:t>
            </a:r>
          </a:p>
          <a:p>
            <a:r>
              <a:rPr lang="en-US" dirty="0"/>
              <a:t>Which genres are the safest bets for the first few films?</a:t>
            </a:r>
          </a:p>
          <a:p>
            <a:r>
              <a:rPr lang="en-US" dirty="0"/>
              <a:t>What MPAA rating makes the most sense for return on investment?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3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3DF2-CC4D-45A0-82E2-F245EE07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37FC-AF51-4C96-A406-2E88AC9BD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 data was sourced from The Movie Database (TMDB) using their provided API.</a:t>
            </a:r>
          </a:p>
          <a:p>
            <a:pPr marL="0" indent="0">
              <a:buNone/>
            </a:pPr>
            <a:r>
              <a:rPr lang="en-US" dirty="0"/>
              <a:t>The following filters were applied:</a:t>
            </a:r>
          </a:p>
          <a:p>
            <a:r>
              <a:rPr lang="en-US" dirty="0"/>
              <a:t>Release year 2012-2019</a:t>
            </a:r>
          </a:p>
          <a:p>
            <a:r>
              <a:rPr lang="en-US" dirty="0"/>
              <a:t>Production budgets exceeding $1 million</a:t>
            </a:r>
          </a:p>
          <a:p>
            <a:r>
              <a:rPr lang="en-US" dirty="0"/>
              <a:t>Box office revenues greater than $0</a:t>
            </a:r>
          </a:p>
          <a:p>
            <a:r>
              <a:rPr lang="en-US" dirty="0"/>
              <a:t>Runtimes longer than 80 minutes</a:t>
            </a:r>
          </a:p>
          <a:p>
            <a:r>
              <a:rPr lang="en-US" dirty="0"/>
              <a:t>English language </a:t>
            </a:r>
          </a:p>
          <a:p>
            <a:r>
              <a:rPr lang="en-US" dirty="0"/>
              <a:t>Wide theatrical release (i.e. no premiere or limited releases)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343F5B-9AAB-4E06-80D7-D7033811A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6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3A1D-B6B4-41CD-9288-0BAD63DF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BFF1C5-3490-471C-B869-6AE492121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75810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DC99F4-B5A8-4CB2-BD34-9ED3D8329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6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C058-0784-4776-A007-780252CB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4E6C1-46EA-49D8-BE4C-7FCE64607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99958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E4E74-3B56-4E30-870C-CFBCC7B3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0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05F9-AD5E-454F-8FBA-339D16DB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DA520-D666-4840-97E3-02F4FA1E8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17086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327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Movie Studios</vt:lpstr>
      <vt:lpstr>Overview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Analysis</dc:title>
  <dc:creator>Johnny Dryman</dc:creator>
  <cp:lastModifiedBy>Johnny Dryman</cp:lastModifiedBy>
  <cp:revision>6</cp:revision>
  <dcterms:created xsi:type="dcterms:W3CDTF">2021-03-23T17:25:19Z</dcterms:created>
  <dcterms:modified xsi:type="dcterms:W3CDTF">2021-03-23T18:18:19Z</dcterms:modified>
</cp:coreProperties>
</file>