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D7DD-F926-4938-81B9-90B3F2DFE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30E2A-85EF-42B6-8586-BCB6B6C3A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A817-E4EC-422E-9BF4-B7A6B7F4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22E0-2B17-4E76-8171-6563C10A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B03A-00BC-4FB5-99C4-D90DF6E5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FE47-05B6-423C-A3AC-B21DD899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18AF-4778-4807-ADE1-6732A99E0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F263-3904-4F55-9D7F-D1EC2664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0C7B-A5DA-48DB-B46D-A1A30698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5C6E-E65B-455E-8C1A-C7E7AE05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7B0C7-D42C-48CA-9464-9DA2C8C53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94308-7414-4BAA-9F29-88CA3F18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F26B-B612-4FB9-AE9C-ADD66746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27C4-2826-4ED9-9557-70BFBF60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06D2-981E-45E5-B973-751D6AF5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AE4E-8D45-49C5-B7A2-36C79121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8ED9-870B-42A3-9C9C-F9422057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D6E1-24C1-4DEA-BDAF-5484E85F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362-D9D4-47F3-8C7D-89F2A22E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4DDF-D826-41EA-9BEB-7445BC3A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4668-0185-4CCB-A776-E8797FBF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40BE-0673-4D60-BA68-EA6FD759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251B-821A-4F28-8E64-065CDB17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1D5E-3534-4B5F-AA26-5572EA91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634B-6754-4D8C-AFFF-21DE3AD9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891F-159D-4870-A198-D24553A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E3F7-E841-4055-9906-ADAD0DDE6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06D9-EFA3-4921-887D-393D8DBD4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9BBB5-8F88-46B6-B6EC-A8FC1DB7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4B03-C521-4E77-BF3E-FDF0AD82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D1D2-927F-4411-9D5D-9184C887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BEDB-EBF9-48A8-A4D0-557E7129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F3A7B-9173-4803-974D-8637E469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42C90-DCB3-4DAF-A3B7-439377BEF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C7FC3-C426-4147-9F0B-645B4BB5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7169A-B248-493A-81EA-252E8E076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786B9-30E6-409D-B61A-CD833990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24788-CA14-4F67-9AE7-216CA83E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AE477-37B2-4C99-BD95-414530F3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66F0-CB28-4C86-8D9D-E1029566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EEFB-9F0B-4E4F-9014-A5E7AAC9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A2CE1-F116-4680-8D17-9D067AD0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6BB0-0851-4E2E-8ACE-3DB71D3D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79E7B-A020-4C87-A6FA-38F0B12D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DE2B9-98EA-4592-B708-55DC16F3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77C77-F7FA-48E6-95B0-97716C51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771A-53C6-4948-B6E7-44BEB56E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0BE0-7FDB-4A76-AC1E-2DC13AF5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906F3-1BD1-4B97-A389-CED67D9B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F0B6C-869F-44B2-BA24-1987EC1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3642E-DDEF-437A-9775-A839431B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34F11-8464-4CB5-B1BF-DE6FD47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522A-62DE-4CE6-8AA2-3B814743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E0FA7-B6BC-454D-948D-7B81A7A8B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CE425-9834-4BF8-902F-0266E15FD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64AEB-573A-451C-8BE0-F7B10D94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A719D-A59E-4421-ADE4-774C9D61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DA19-C0D4-46E8-90C7-473C3D33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DB26D-D31B-4430-9F05-350ABD2F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46E7-D324-4B53-A8BC-85CCFA7BB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EBE7-662E-4F5F-9DA2-9AF2264EB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29F9-8E53-4284-9523-BD443DE07D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A8B7-E868-4583-B225-FBB85A99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069F-936B-4D44-8899-33DB65BD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6A50-1F55-4DAC-86E2-734AE85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272E-18F8-4A23-AAD2-CF37E103D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F3F56-7980-414A-A9CC-CF6B94F9D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8618305-B5A7-4418-82C6-946125267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Dryman</dc:creator>
  <cp:lastModifiedBy>Johnny Dryman</cp:lastModifiedBy>
  <cp:revision>2</cp:revision>
  <dcterms:created xsi:type="dcterms:W3CDTF">2021-03-22T19:25:19Z</dcterms:created>
  <dcterms:modified xsi:type="dcterms:W3CDTF">2021-03-22T19:26:06Z</dcterms:modified>
</cp:coreProperties>
</file>