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1F2"/>
    <a:srgbClr val="CC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44907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7270"/>
            <a:ext cx="9144000" cy="135172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1209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21834"/>
            <a:ext cx="10515600" cy="122389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77109"/>
            <a:ext cx="5181600" cy="37138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77109"/>
            <a:ext cx="5181600" cy="37138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742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742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62708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5583"/>
            <a:ext cx="10515600" cy="3643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C1F2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Free PowerPoint </a:t>
            </a:r>
            <a:r>
              <a:rPr lang="bs-Latn-BA" dirty="0"/>
              <a:t>Templates - </a:t>
            </a:r>
            <a:r>
              <a:rPr lang="bs-Latn-BA" b="1" dirty="0"/>
              <a:t>prezentr.com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83C4D39-0C1D-4741-A83B-05E3F213A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67" y="1574800"/>
            <a:ext cx="4859866" cy="3644900"/>
          </a:xfrm>
        </p:spPr>
      </p:pic>
    </p:spTree>
    <p:extLst>
      <p:ext uri="{BB962C8B-B14F-4D97-AF65-F5344CB8AC3E}">
        <p14:creationId xmlns:p14="http://schemas.microsoft.com/office/powerpoint/2010/main" val="296525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C2473FBE-F901-4361-B4C6-729DADAE2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67" y="1574800"/>
            <a:ext cx="4859866" cy="3644900"/>
          </a:xfrm>
        </p:spPr>
      </p:pic>
    </p:spTree>
    <p:extLst>
      <p:ext uri="{BB962C8B-B14F-4D97-AF65-F5344CB8AC3E}">
        <p14:creationId xmlns:p14="http://schemas.microsoft.com/office/powerpoint/2010/main" val="1053634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4A9F1B25-F04C-794F-9389-30DD219CA2D4}" vid="{EDF6FA9E-5FA7-A945-99FF-68409439FF1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9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Office Theme</vt:lpstr>
      <vt:lpstr>Presentation Title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Johnny Dryman</cp:lastModifiedBy>
  <cp:revision>8</cp:revision>
  <dcterms:created xsi:type="dcterms:W3CDTF">2018-09-02T16:53:07Z</dcterms:created>
  <dcterms:modified xsi:type="dcterms:W3CDTF">2021-03-22T19:24:24Z</dcterms:modified>
</cp:coreProperties>
</file>