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6A6BA-DA6F-47B8-9323-19621A63E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8BA6C-59CE-4A2A-8EFD-22940831B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F90E8-36E7-41FD-9756-ECB1423D1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8073-BD8C-4754-9B52-34AF14D049D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E8B0D-5870-41D8-A448-A1D750F99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E0744-4791-4ACB-A60A-960801E8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9D31-F3B6-4FF2-92AE-848284CE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8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2730-EB4B-4DC6-A97B-B12D70D1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7A595-F1C3-49A5-B9B8-D66890293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F9664-5F97-4F0B-AA4A-BA8050C3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8073-BD8C-4754-9B52-34AF14D049D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CB047-FFA5-464C-ABFE-AF453C63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9FF99-E6C4-4406-8456-D5E1C820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9D31-F3B6-4FF2-92AE-848284CE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759144-D21A-48CB-B4D2-1DBF97447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4FF4D-C874-4913-96D2-19B53C8C4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4635F-1B1D-4128-A9CC-ABEE6680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8073-BD8C-4754-9B52-34AF14D049D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41885-28BD-4EAE-B23F-E6A8700FF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C205-E512-407C-B4E1-3DF0E422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9D31-F3B6-4FF2-92AE-848284CE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FC6F-2C9B-4563-9335-8FFECF210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11D8B-7D55-4020-9BC6-7281D78DB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D284E-6F19-4876-94D2-EC07308CF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8073-BD8C-4754-9B52-34AF14D049D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86248-3D23-4A8D-92C2-3D946563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8B7FC-4C47-4993-BE0D-C5CC103A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9D31-F3B6-4FF2-92AE-848284CE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8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63A77-0441-4547-B729-C0CEDD49E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F5188-5158-4DED-A492-553F1710D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EBEF1-48AF-4817-92D7-399C650D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8073-BD8C-4754-9B52-34AF14D049D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3E9D1-65FA-48F1-AD36-074F1A81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9E616-E6B7-4A60-AF5F-8B24EA0B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9D31-F3B6-4FF2-92AE-848284CE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5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3DF5-F8BE-4AC1-BADD-3D0C85C6B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B9B5F-27D3-464B-B9F6-7D52D0817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348EB-75D2-4C67-8F4F-2F6E68A04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249C5-9F7A-4482-9F36-462BF39C8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8073-BD8C-4754-9B52-34AF14D049D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754A1-5126-469D-98DA-4885B96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438FE-A0C6-4B1C-95BA-B2A0AFDF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9D31-F3B6-4FF2-92AE-848284CE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8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0B58-50D1-44EC-B54C-6DB62E1DF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07E17-AABA-4C70-BCEC-E53B69069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7BF3C-4AF8-4664-BB84-F2BB73F08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7F541-7909-458D-84F0-410F8BC44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E0E2F-C1DE-4C36-B4FB-14F67B89C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170EDF-5526-47FA-8AE7-9FD81385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8073-BD8C-4754-9B52-34AF14D049D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EAB90-89A0-415A-8C6A-7D2FB42D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52E7B1-9794-46C4-B4C2-6F405FB8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9D31-F3B6-4FF2-92AE-848284CE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9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A9628-36A6-4E14-B7A8-9E453122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D924F0-0A47-42CC-85BD-C21EFFFA7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8073-BD8C-4754-9B52-34AF14D049D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980CC-2303-430C-934C-093CA385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F7A2C-A0C3-4FC6-B27E-D9966A7D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9D31-F3B6-4FF2-92AE-848284CE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7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BC20DB-BEBA-494C-B7B9-921E6B66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8073-BD8C-4754-9B52-34AF14D049D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6E630-4A4D-4240-9179-33DA38DB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DAFAB-C5AD-4559-B8FD-ECC22E18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9D31-F3B6-4FF2-92AE-848284CE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1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B58B-3865-4981-80E1-91A4682A8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29FBA-DD46-4135-A49A-A1C9F7C55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7322D-F3F0-405A-A555-107CD9C09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2F875-AED8-42D8-B7EC-F67733521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8073-BD8C-4754-9B52-34AF14D049D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D17DE-22E3-4C8D-8CB2-894AA5C2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7FC18-4426-4388-9EDA-C0D35BC5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9D31-F3B6-4FF2-92AE-848284CE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4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0380-3C53-4C1F-9F25-136141C7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37DA2-985C-4BF3-8C9D-F9398784C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FA8B3-3AB3-44BF-9897-60B377CBC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B820D-1BF1-4A27-8B24-12FF7726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8073-BD8C-4754-9B52-34AF14D049D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36BED-DB21-47F4-9FE9-8FE586E2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6B617-2BEF-48D6-821E-0182E4D8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D9D31-F3B6-4FF2-92AE-848284CE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1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AA9D28-FFA3-4903-BD57-7347291AB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989A9-46D8-4348-9900-FC3873E66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CCB5B-C2B0-4F0C-A0BB-473EC3D91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08073-BD8C-4754-9B52-34AF14D049D7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C3ED4-4D02-4045-A045-290DAAA97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572F5-5B76-41DC-B157-C3D4930A7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D9D31-F3B6-4FF2-92AE-848284CE1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4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FA01-B089-4EDE-8A2A-947475163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13933-610B-47EA-9B4B-29AF141AC1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1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9841-8B8C-445C-89D4-15559A5D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 descr="Chart, scatter chart&#10;&#10;Description automatically generated">
            <a:extLst>
              <a:ext uri="{FF2B5EF4-FFF2-40B4-BE49-F238E27FC236}">
                <a16:creationId xmlns:a16="http://schemas.microsoft.com/office/drawing/2014/main" id="{510B6DB9-2C6A-4020-806C-055162DBD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142184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Dryman</dc:creator>
  <cp:lastModifiedBy>Johnny Dryman</cp:lastModifiedBy>
  <cp:revision>3</cp:revision>
  <dcterms:created xsi:type="dcterms:W3CDTF">2021-03-22T19:26:50Z</dcterms:created>
  <dcterms:modified xsi:type="dcterms:W3CDTF">2021-03-22T19:29:51Z</dcterms:modified>
</cp:coreProperties>
</file>