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0"/>
  </p:notesMasterIdLst>
  <p:sldIdLst>
    <p:sldId id="392" r:id="rId3"/>
    <p:sldId id="393" r:id="rId4"/>
    <p:sldId id="356" r:id="rId5"/>
    <p:sldId id="347" r:id="rId6"/>
    <p:sldId id="394" r:id="rId7"/>
    <p:sldId id="367" r:id="rId8"/>
    <p:sldId id="38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" clrIdx="0"/>
  <p:cmAuthor id="1" name="Chris Murphy (Offsite Contractor)" initials="CM(C" lastIdx="1" clrIdx="1">
    <p:extLst>
      <p:ext uri="{19B8F6BF-5375-455C-9EA6-DF929625EA0E}">
        <p15:presenceInfo xmlns="" xmlns:p15="http://schemas.microsoft.com/office/powerpoint/2012/main" userId="S-1-5-21-2013470684-2388533129-2312767879-26143" providerId="AD"/>
      </p:ext>
    </p:extLst>
  </p:cmAuthor>
  <p:cmAuthor id="2" name="Tom Shannon" initials="TS" lastIdx="1" clrIdx="2">
    <p:extLst>
      <p:ext uri="{19B8F6BF-5375-455C-9EA6-DF929625EA0E}">
        <p15:presenceInfo xmlns="" xmlns:p15="http://schemas.microsoft.com/office/powerpoint/2012/main" userId="S-1-5-21-2013470684-2388533129-2312767879-303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3F3F3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 showGuides="1">
      <p:cViewPr>
        <p:scale>
          <a:sx n="59" d="100"/>
          <a:sy n="59" d="100"/>
        </p:scale>
        <p:origin x="-72" y="-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Relationship Id="rId35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977f7292a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d977f72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2c68b17e_1_1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da2c68b17e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28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679575" y="914401"/>
            <a:ext cx="7864474" cy="320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0366375" y="1974850"/>
            <a:ext cx="12344398" cy="9747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679575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676401" y="730250"/>
            <a:ext cx="21031198" cy="2651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7840662" y="-2513009"/>
            <a:ext cx="8702676" cy="2103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016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152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34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4266862" y="3913189"/>
            <a:ext cx="11623676" cy="5257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598862" y="-1192209"/>
            <a:ext cx="11623676" cy="15468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016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152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52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Başlık ve İçeri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2c68b17e_1_61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da2c68b17e_1_6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gda2c68b17e_1_61"/>
          <p:cNvSpPr txBox="1">
            <a:spLocks noGrp="1"/>
          </p:cNvSpPr>
          <p:nvPr>
            <p:ph type="dt" idx="10"/>
          </p:nvPr>
        </p:nvSpPr>
        <p:spPr>
          <a:xfrm>
            <a:off x="2503356" y="12751358"/>
            <a:ext cx="46593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gda2c68b17e_1_61"/>
          <p:cNvSpPr txBox="1">
            <a:spLocks noGrp="1"/>
          </p:cNvSpPr>
          <p:nvPr>
            <p:ph type="ftr" idx="11"/>
          </p:nvPr>
        </p:nvSpPr>
        <p:spPr>
          <a:xfrm>
            <a:off x="8077200" y="12751358"/>
            <a:ext cx="822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gda2c68b17e_1_61"/>
          <p:cNvSpPr txBox="1">
            <a:spLocks noGrp="1"/>
          </p:cNvSpPr>
          <p:nvPr>
            <p:ph type="sldNum" idx="12"/>
          </p:nvPr>
        </p:nvSpPr>
        <p:spPr>
          <a:xfrm>
            <a:off x="17221203" y="12751358"/>
            <a:ext cx="56388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87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59965" y="130302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20536" y="843426"/>
            <a:ext cx="477377" cy="1311937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5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63701" y="3419477"/>
            <a:ext cx="21031198" cy="5705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63701" y="9178925"/>
            <a:ext cx="21031198" cy="300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rgbClr val="888888"/>
              </a:buClr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10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676401" y="730250"/>
            <a:ext cx="21031198" cy="2651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016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152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016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152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0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79575" y="730250"/>
            <a:ext cx="21031198" cy="2651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679575" y="3362326"/>
            <a:ext cx="10315574" cy="164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679575" y="5010150"/>
            <a:ext cx="10315574" cy="7369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016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152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12344401" y="3362326"/>
            <a:ext cx="10366374" cy="164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12344401" y="5010150"/>
            <a:ext cx="10366374" cy="7369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016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152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3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76401" y="730250"/>
            <a:ext cx="21031198" cy="2651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84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3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679575" y="914401"/>
            <a:ext cx="7864474" cy="320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0366375" y="1974850"/>
            <a:ext cx="12344398" cy="9747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5080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101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0" marR="0" lvl="2" indent="-152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0400" marR="0" lvl="3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114800" marR="0" lvl="4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029200" marR="0" lvl="5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943600" marR="0" lvl="6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858000" marR="0" lvl="7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772400" marR="0" lvl="8" indent="-2032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679575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87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38971" y="13131800"/>
            <a:ext cx="396826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76401" y="730250"/>
            <a:ext cx="21031198" cy="2651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76401" y="3651250"/>
            <a:ext cx="21031198" cy="8702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6764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828800" hangingPunct="1"/>
            <a:endParaRPr lang="en-US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828800" hangingPunct="1"/>
            <a:endParaRPr lang="en-US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7221201" y="12712701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1828800" hangingPunct="1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 defTabSz="1828800" hangingPunct="1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907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77f7292a_0_1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Helvetica Neue"/>
              <a:buNone/>
            </a:pPr>
            <a:r>
              <a:rPr lang="tr-TR" dirty="0" smtClean="0">
                <a:solidFill>
                  <a:srgbClr val="FF0000"/>
                </a:solidFill>
              </a:rPr>
              <a:t>ROADMAP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" name="Google Shape;78;gd977f7292a_0_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545" lvl="0" indent="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5930"/>
            </a:pPr>
            <a:endParaRPr lang="tr-TR" sz="5930" dirty="0" smtClean="0"/>
          </a:p>
          <a:p>
            <a:pPr marL="499745" lvl="1" indent="0">
              <a:lnSpc>
                <a:spcPct val="70000"/>
              </a:lnSpc>
              <a:spcBef>
                <a:spcPts val="2000"/>
              </a:spcBef>
              <a:buSzPts val="5930"/>
              <a:buNone/>
            </a:pPr>
            <a:r>
              <a:rPr lang="tr-TR" sz="6000" dirty="0" smtClean="0"/>
              <a:t>#14 / 3rd </a:t>
            </a:r>
            <a:r>
              <a:rPr lang="tr-TR" sz="6000" dirty="0" err="1" smtClean="0"/>
              <a:t>January</a:t>
            </a:r>
            <a:r>
              <a:rPr lang="tr-TR" sz="6000" dirty="0" smtClean="0"/>
              <a:t> 2023 </a:t>
            </a:r>
            <a:r>
              <a:rPr lang="tr-TR" sz="6000" dirty="0"/>
              <a:t>- </a:t>
            </a:r>
            <a:r>
              <a:rPr lang="tr-TR" sz="6000" dirty="0" err="1"/>
              <a:t>Progress</a:t>
            </a:r>
            <a:r>
              <a:rPr lang="tr-TR" sz="6000" dirty="0"/>
              <a:t> </a:t>
            </a:r>
            <a:r>
              <a:rPr lang="tr-TR" sz="6000" dirty="0" err="1" smtClean="0"/>
              <a:t>Interviews</a:t>
            </a:r>
            <a:r>
              <a:rPr lang="tr-TR" sz="6000" dirty="0" smtClean="0"/>
              <a:t> #2</a:t>
            </a:r>
          </a:p>
          <a:p>
            <a:pPr marL="1143000" lvl="1" indent="-643255">
              <a:lnSpc>
                <a:spcPct val="70000"/>
              </a:lnSpc>
              <a:spcBef>
                <a:spcPts val="2000"/>
              </a:spcBef>
              <a:buSzPts val="5930"/>
            </a:pPr>
            <a:endParaRPr lang="tr-TR" sz="5130" dirty="0"/>
          </a:p>
          <a:p>
            <a:pPr marL="1143000" lvl="1" indent="-643255">
              <a:lnSpc>
                <a:spcPct val="70000"/>
              </a:lnSpc>
              <a:spcBef>
                <a:spcPts val="2000"/>
              </a:spcBef>
              <a:buSzPts val="5930"/>
            </a:pPr>
            <a:endParaRPr lang="tr-TR" sz="5130" dirty="0" smtClean="0"/>
          </a:p>
          <a:p>
            <a:pPr marL="499745" lvl="1" indent="0">
              <a:lnSpc>
                <a:spcPct val="70000"/>
              </a:lnSpc>
              <a:spcBef>
                <a:spcPts val="2000"/>
              </a:spcBef>
              <a:buSzPts val="5930"/>
              <a:buNone/>
            </a:pPr>
            <a:r>
              <a:rPr lang="tr-TR" sz="6000" b="1" dirty="0" smtClean="0"/>
              <a:t>17th </a:t>
            </a:r>
            <a:r>
              <a:rPr lang="tr-TR" sz="6000" b="1" dirty="0" err="1" smtClean="0"/>
              <a:t>January</a:t>
            </a:r>
            <a:r>
              <a:rPr lang="tr-TR" sz="6000" b="1" dirty="0" smtClean="0"/>
              <a:t> 2023 (10:30-14:30)</a:t>
            </a:r>
          </a:p>
          <a:p>
            <a:pPr marL="499745" lvl="1" indent="0">
              <a:lnSpc>
                <a:spcPct val="70000"/>
              </a:lnSpc>
              <a:spcBef>
                <a:spcPts val="2000"/>
              </a:spcBef>
              <a:buSzPts val="5930"/>
              <a:buNone/>
            </a:pPr>
            <a:r>
              <a:rPr lang="tr-TR" sz="6000" b="1" dirty="0" smtClean="0"/>
              <a:t>FINAL PRESENTATIONS!!!</a:t>
            </a:r>
            <a:endParaRPr lang="tr-TR" sz="6000" dirty="0" smtClean="0"/>
          </a:p>
          <a:p>
            <a:pPr marL="1143000" lvl="1" indent="-643255">
              <a:lnSpc>
                <a:spcPct val="70000"/>
              </a:lnSpc>
              <a:spcBef>
                <a:spcPts val="2000"/>
              </a:spcBef>
              <a:buSzPts val="5930"/>
            </a:pPr>
            <a:endParaRPr sz="6000" b="1" dirty="0"/>
          </a:p>
          <a:p>
            <a:pPr marL="0" lvl="0" indent="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None/>
            </a:pPr>
            <a:endParaRPr sz="5380" dirty="0"/>
          </a:p>
          <a:p>
            <a:pPr marL="0" lvl="0" indent="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</a:pPr>
            <a:endParaRPr sz="5930" dirty="0"/>
          </a:p>
        </p:txBody>
      </p:sp>
    </p:spTree>
    <p:extLst>
      <p:ext uri="{BB962C8B-B14F-4D97-AF65-F5344CB8AC3E}">
        <p14:creationId xmlns:p14="http://schemas.microsoft.com/office/powerpoint/2010/main" val="21021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2c68b17e_1_128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Helvetica Neue"/>
              <a:buNone/>
            </a:pPr>
            <a:r>
              <a:rPr lang="tr-TR" dirty="0" smtClean="0">
                <a:solidFill>
                  <a:srgbClr val="FF0000"/>
                </a:solidFill>
              </a:rPr>
              <a:t>PROGRESS MEETINGS CHECKLIST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2" name="Google Shape;72;gda2c68b17e_1_128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541655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4330"/>
              <a:buChar char="•"/>
            </a:pPr>
            <a:r>
              <a:rPr lang="tr-TR" sz="4330" dirty="0" err="1" smtClean="0"/>
              <a:t>Bring</a:t>
            </a:r>
            <a:r>
              <a:rPr lang="tr-TR" sz="4330" dirty="0" smtClean="0"/>
              <a:t> </a:t>
            </a:r>
            <a:r>
              <a:rPr lang="tr-TR" sz="4330" dirty="0" err="1" smtClean="0"/>
              <a:t>your</a:t>
            </a:r>
            <a:r>
              <a:rPr lang="tr-TR" sz="4330" dirty="0" smtClean="0"/>
              <a:t> laptop at </a:t>
            </a:r>
            <a:r>
              <a:rPr lang="tr-TR" sz="4330" dirty="0" err="1" smtClean="0"/>
              <a:t>the</a:t>
            </a:r>
            <a:r>
              <a:rPr lang="tr-TR" sz="4330" dirty="0" smtClean="0"/>
              <a:t> </a:t>
            </a:r>
            <a:r>
              <a:rPr lang="tr-TR" sz="4330" dirty="0" err="1" smtClean="0"/>
              <a:t>current</a:t>
            </a:r>
            <a:r>
              <a:rPr lang="tr-TR" sz="4330" dirty="0" smtClean="0"/>
              <a:t> </a:t>
            </a:r>
            <a:r>
              <a:rPr lang="tr-TR" sz="4330" dirty="0" err="1" smtClean="0"/>
              <a:t>state</a:t>
            </a:r>
            <a:r>
              <a:rPr lang="tr-TR" sz="4330" dirty="0" smtClean="0"/>
              <a:t>. (</a:t>
            </a:r>
            <a:r>
              <a:rPr lang="tr-TR" sz="4330" dirty="0" err="1" smtClean="0"/>
              <a:t>If</a:t>
            </a:r>
            <a:r>
              <a:rPr lang="tr-TR" sz="4330" dirty="0" smtClean="0"/>
              <a:t> </a:t>
            </a:r>
            <a:r>
              <a:rPr lang="tr-TR" sz="4330" dirty="0" err="1" smtClean="0"/>
              <a:t>you</a:t>
            </a:r>
            <a:r>
              <a:rPr lang="tr-TR" sz="4330" dirty="0" smtClean="0"/>
              <a:t> </a:t>
            </a:r>
            <a:r>
              <a:rPr lang="tr-TR" sz="4330" dirty="0" err="1" smtClean="0"/>
              <a:t>don’t</a:t>
            </a:r>
            <a:r>
              <a:rPr lang="tr-TR" sz="4330" dirty="0" smtClean="0"/>
              <a:t> </a:t>
            </a:r>
            <a:r>
              <a:rPr lang="tr-TR" sz="4330" dirty="0" err="1" smtClean="0"/>
              <a:t>have</a:t>
            </a:r>
            <a:r>
              <a:rPr lang="tr-TR" sz="4330" dirty="0" smtClean="0"/>
              <a:t> a laptop just </a:t>
            </a:r>
            <a:r>
              <a:rPr lang="tr-TR" sz="4330" dirty="0" err="1" smtClean="0"/>
              <a:t>upload</a:t>
            </a:r>
            <a:r>
              <a:rPr lang="tr-TR" sz="4330" dirty="0" smtClean="0"/>
              <a:t> </a:t>
            </a:r>
            <a:r>
              <a:rPr lang="tr-TR" sz="4330" dirty="0" err="1" smtClean="0"/>
              <a:t>the</a:t>
            </a:r>
            <a:r>
              <a:rPr lang="tr-TR" sz="4330" dirty="0" smtClean="0"/>
              <a:t> </a:t>
            </a:r>
            <a:r>
              <a:rPr lang="tr-TR" sz="4330" dirty="0" err="1" smtClean="0"/>
              <a:t>project</a:t>
            </a:r>
            <a:r>
              <a:rPr lang="tr-TR" sz="4330" dirty="0" smtClean="0"/>
              <a:t> </a:t>
            </a:r>
            <a:r>
              <a:rPr lang="tr-TR" sz="4330" dirty="0" err="1" smtClean="0"/>
              <a:t>files</a:t>
            </a:r>
            <a:r>
              <a:rPr lang="tr-TR" sz="4330" dirty="0" smtClean="0"/>
              <a:t> </a:t>
            </a:r>
            <a:r>
              <a:rPr lang="tr-TR" sz="4330" dirty="0" err="1" smtClean="0"/>
              <a:t>to</a:t>
            </a:r>
            <a:r>
              <a:rPr lang="tr-TR" sz="4330" dirty="0" smtClean="0"/>
              <a:t> </a:t>
            </a:r>
            <a:r>
              <a:rPr lang="tr-TR" sz="4330" dirty="0" err="1" smtClean="0"/>
              <a:t>the</a:t>
            </a:r>
            <a:r>
              <a:rPr lang="tr-TR" sz="4330" dirty="0" smtClean="0"/>
              <a:t> </a:t>
            </a:r>
            <a:r>
              <a:rPr lang="tr-TR" sz="4330" dirty="0" err="1" smtClean="0"/>
              <a:t>lab</a:t>
            </a:r>
            <a:r>
              <a:rPr lang="tr-TR" sz="4330" dirty="0" smtClean="0"/>
              <a:t> </a:t>
            </a:r>
            <a:r>
              <a:rPr lang="tr-TR" sz="4330" dirty="0" err="1" smtClean="0"/>
              <a:t>computer</a:t>
            </a:r>
            <a:r>
              <a:rPr lang="tr-TR" sz="4330" dirty="0" smtClean="0"/>
              <a:t> </a:t>
            </a:r>
            <a:r>
              <a:rPr lang="tr-TR" sz="4330" dirty="0" err="1" smtClean="0"/>
              <a:t>and</a:t>
            </a:r>
            <a:r>
              <a:rPr lang="tr-TR" sz="4330" dirty="0" smtClean="0"/>
              <a:t> </a:t>
            </a:r>
            <a:r>
              <a:rPr lang="tr-TR" sz="4330" dirty="0" err="1" smtClean="0"/>
              <a:t>make</a:t>
            </a:r>
            <a:r>
              <a:rPr lang="tr-TR" sz="4330" dirty="0" smtClean="0"/>
              <a:t> sure </a:t>
            </a:r>
            <a:r>
              <a:rPr lang="tr-TR" sz="4330" dirty="0" err="1" smtClean="0"/>
              <a:t>it’s</a:t>
            </a:r>
            <a:r>
              <a:rPr lang="tr-TR" sz="4330" dirty="0" smtClean="0"/>
              <a:t> </a:t>
            </a:r>
            <a:r>
              <a:rPr lang="tr-TR" sz="4330" dirty="0" err="1" smtClean="0"/>
              <a:t>running</a:t>
            </a:r>
            <a:r>
              <a:rPr lang="tr-TR" sz="4330" dirty="0" smtClean="0"/>
              <a:t> </a:t>
            </a:r>
            <a:r>
              <a:rPr lang="tr-TR" sz="4330" dirty="0" err="1" smtClean="0"/>
              <a:t>without</a:t>
            </a:r>
            <a:r>
              <a:rPr lang="tr-TR" sz="4330" dirty="0" smtClean="0"/>
              <a:t> a problem </a:t>
            </a:r>
            <a:r>
              <a:rPr lang="tr-TR" sz="4330" dirty="0" err="1" smtClean="0"/>
              <a:t>before</a:t>
            </a:r>
            <a:r>
              <a:rPr lang="tr-TR" sz="4330" dirty="0" smtClean="0"/>
              <a:t> </a:t>
            </a:r>
            <a:r>
              <a:rPr lang="tr-TR" sz="4330" dirty="0" err="1" smtClean="0"/>
              <a:t>the</a:t>
            </a:r>
            <a:r>
              <a:rPr lang="tr-TR" sz="4330" dirty="0" smtClean="0"/>
              <a:t> </a:t>
            </a:r>
            <a:r>
              <a:rPr lang="tr-TR" sz="4330" dirty="0" err="1" smtClean="0"/>
              <a:t>meeting</a:t>
            </a:r>
            <a:r>
              <a:rPr lang="tr-TR" sz="4330" dirty="0" smtClean="0"/>
              <a:t> </a:t>
            </a:r>
            <a:r>
              <a:rPr lang="tr-TR" sz="4330" dirty="0" err="1" smtClean="0"/>
              <a:t>starts</a:t>
            </a:r>
            <a:r>
              <a:rPr lang="tr-TR" sz="4330" dirty="0" smtClean="0"/>
              <a:t>.)</a:t>
            </a:r>
          </a:p>
          <a:p>
            <a:pPr marL="685800" lvl="0" indent="-541655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4330"/>
              <a:buChar char="•"/>
            </a:pPr>
            <a:r>
              <a:rPr lang="tr-TR" sz="4330" dirty="0" err="1" smtClean="0"/>
              <a:t>Make</a:t>
            </a:r>
            <a:r>
              <a:rPr lang="tr-TR" sz="4330" dirty="0" smtClean="0"/>
              <a:t> sure GDM (Game Design Model) </a:t>
            </a:r>
            <a:r>
              <a:rPr lang="tr-TR" sz="4330" dirty="0" err="1" smtClean="0"/>
              <a:t>section</a:t>
            </a:r>
            <a:r>
              <a:rPr lang="tr-TR" sz="4330" dirty="0" smtClean="0"/>
              <a:t> is </a:t>
            </a:r>
            <a:r>
              <a:rPr lang="tr-TR" sz="4330" dirty="0" err="1" smtClean="0"/>
              <a:t>well</a:t>
            </a:r>
            <a:r>
              <a:rPr lang="tr-TR" sz="4330" dirty="0" smtClean="0"/>
              <a:t> </a:t>
            </a:r>
            <a:r>
              <a:rPr lang="tr-TR" sz="4330" dirty="0" err="1" smtClean="0"/>
              <a:t>written</a:t>
            </a:r>
            <a:r>
              <a:rPr lang="tr-TR" sz="4330" dirty="0" smtClean="0"/>
              <a:t> </a:t>
            </a:r>
            <a:r>
              <a:rPr lang="tr-TR" sz="4330" dirty="0" err="1" smtClean="0"/>
              <a:t>and</a:t>
            </a:r>
            <a:r>
              <a:rPr lang="tr-TR" sz="4330" dirty="0" smtClean="0"/>
              <a:t> </a:t>
            </a:r>
            <a:r>
              <a:rPr lang="tr-TR" sz="4330" dirty="0" err="1" smtClean="0"/>
              <a:t>reflects</a:t>
            </a:r>
            <a:r>
              <a:rPr lang="tr-TR" sz="4330" dirty="0" smtClean="0"/>
              <a:t> </a:t>
            </a:r>
            <a:r>
              <a:rPr lang="tr-TR" sz="4330" dirty="0" err="1" smtClean="0"/>
              <a:t>the</a:t>
            </a:r>
            <a:r>
              <a:rPr lang="tr-TR" sz="4330" dirty="0" smtClean="0"/>
              <a:t> </a:t>
            </a:r>
            <a:r>
              <a:rPr lang="tr-TR" sz="4330" dirty="0" err="1" smtClean="0"/>
              <a:t>whole</a:t>
            </a:r>
            <a:r>
              <a:rPr lang="tr-TR" sz="4330" dirty="0" smtClean="0"/>
              <a:t> </a:t>
            </a:r>
            <a:r>
              <a:rPr lang="tr-TR" sz="4330" dirty="0" err="1" smtClean="0"/>
              <a:t>features</a:t>
            </a:r>
            <a:r>
              <a:rPr lang="tr-TR" sz="4330" dirty="0" smtClean="0"/>
              <a:t> of </a:t>
            </a:r>
            <a:r>
              <a:rPr lang="tr-TR" sz="4330" dirty="0" err="1" smtClean="0"/>
              <a:t>your</a:t>
            </a:r>
            <a:r>
              <a:rPr lang="tr-TR" sz="4330" dirty="0" smtClean="0"/>
              <a:t> </a:t>
            </a:r>
            <a:r>
              <a:rPr lang="tr-TR" sz="4330" dirty="0" err="1" smtClean="0"/>
              <a:t>game</a:t>
            </a:r>
            <a:r>
              <a:rPr lang="tr-TR" sz="4330" dirty="0" smtClean="0"/>
              <a:t>.</a:t>
            </a:r>
          </a:p>
          <a:p>
            <a:pPr marL="685800" lvl="0" indent="-541655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4330"/>
              <a:buChar char="•"/>
            </a:pPr>
            <a:r>
              <a:rPr lang="tr-TR" sz="4330" dirty="0" err="1" smtClean="0"/>
              <a:t>Make</a:t>
            </a:r>
            <a:r>
              <a:rPr lang="tr-TR" sz="4330" dirty="0" smtClean="0"/>
              <a:t> sure </a:t>
            </a:r>
            <a:r>
              <a:rPr lang="tr-TR" sz="4330" dirty="0" err="1" smtClean="0"/>
              <a:t>your</a:t>
            </a:r>
            <a:r>
              <a:rPr lang="tr-TR" sz="4330" dirty="0" smtClean="0"/>
              <a:t> sprint board on </a:t>
            </a:r>
            <a:r>
              <a:rPr lang="tr-TR" sz="4330" dirty="0" err="1" smtClean="0"/>
              <a:t>Hack’n</a:t>
            </a:r>
            <a:r>
              <a:rPr lang="tr-TR" sz="4330" dirty="0" smtClean="0"/>
              <a:t> Plan is </a:t>
            </a:r>
            <a:r>
              <a:rPr lang="tr-TR" sz="4330" dirty="0" err="1" smtClean="0"/>
              <a:t>up</a:t>
            </a:r>
            <a:r>
              <a:rPr lang="tr-TR" sz="4330" dirty="0" smtClean="0"/>
              <a:t> </a:t>
            </a:r>
            <a:r>
              <a:rPr lang="tr-TR" sz="4330" dirty="0" err="1" smtClean="0"/>
              <a:t>to</a:t>
            </a:r>
            <a:r>
              <a:rPr lang="tr-TR" sz="4330" dirty="0" smtClean="0"/>
              <a:t> </a:t>
            </a:r>
            <a:r>
              <a:rPr lang="tr-TR" sz="4330" dirty="0" err="1" smtClean="0"/>
              <a:t>date</a:t>
            </a:r>
            <a:r>
              <a:rPr lang="tr-TR" sz="4330" dirty="0" smtClean="0"/>
              <a:t> </a:t>
            </a:r>
            <a:r>
              <a:rPr lang="tr-TR" sz="4330" dirty="0" err="1" smtClean="0"/>
              <a:t>and</a:t>
            </a:r>
            <a:r>
              <a:rPr lang="tr-TR" sz="4330" dirty="0" smtClean="0"/>
              <a:t> </a:t>
            </a:r>
            <a:r>
              <a:rPr lang="tr-TR" sz="4330" dirty="0" err="1" smtClean="0"/>
              <a:t>reflects</a:t>
            </a:r>
            <a:r>
              <a:rPr lang="tr-TR" sz="4330" dirty="0" smtClean="0"/>
              <a:t> </a:t>
            </a:r>
            <a:r>
              <a:rPr lang="tr-TR" sz="4330" dirty="0" err="1" smtClean="0"/>
              <a:t>the</a:t>
            </a:r>
            <a:r>
              <a:rPr lang="tr-TR" sz="4330" dirty="0" smtClean="0"/>
              <a:t> </a:t>
            </a:r>
            <a:r>
              <a:rPr lang="tr-TR" sz="4330" dirty="0" err="1" smtClean="0"/>
              <a:t>current</a:t>
            </a:r>
            <a:r>
              <a:rPr lang="tr-TR" sz="4330" dirty="0" smtClean="0"/>
              <a:t> </a:t>
            </a:r>
            <a:r>
              <a:rPr lang="tr-TR" sz="4330" dirty="0" err="1" smtClean="0"/>
              <a:t>state</a:t>
            </a:r>
            <a:r>
              <a:rPr lang="tr-TR" sz="4330" dirty="0" smtClean="0"/>
              <a:t> of </a:t>
            </a:r>
            <a:r>
              <a:rPr lang="tr-TR" sz="4330" dirty="0" err="1" smtClean="0"/>
              <a:t>the</a:t>
            </a:r>
            <a:r>
              <a:rPr lang="tr-TR" sz="4330" dirty="0" smtClean="0"/>
              <a:t> </a:t>
            </a:r>
            <a:r>
              <a:rPr lang="tr-TR" sz="4330" dirty="0" err="1" smtClean="0"/>
              <a:t>game</a:t>
            </a:r>
            <a:r>
              <a:rPr lang="tr-TR" sz="4330" dirty="0" smtClean="0"/>
              <a:t>.</a:t>
            </a:r>
          </a:p>
          <a:p>
            <a:pPr marL="685800" lvl="0" indent="-541655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4330"/>
              <a:buChar char="•"/>
            </a:pPr>
            <a:r>
              <a:rPr lang="tr-TR" sz="4330" dirty="0" err="1" smtClean="0"/>
              <a:t>Demonstrate</a:t>
            </a:r>
            <a:r>
              <a:rPr lang="tr-TR" sz="4330" dirty="0" smtClean="0"/>
              <a:t> </a:t>
            </a:r>
            <a:r>
              <a:rPr lang="tr-TR" sz="4330" dirty="0" err="1" smtClean="0"/>
              <a:t>your</a:t>
            </a:r>
            <a:r>
              <a:rPr lang="tr-TR" sz="4330" dirty="0" smtClean="0"/>
              <a:t> </a:t>
            </a:r>
            <a:r>
              <a:rPr lang="tr-TR" sz="4330" dirty="0" err="1" smtClean="0"/>
              <a:t>progress</a:t>
            </a:r>
            <a:r>
              <a:rPr lang="tr-TR" sz="4330" dirty="0" smtClean="0"/>
              <a:t> on </a:t>
            </a:r>
            <a:r>
              <a:rPr lang="tr-TR" sz="4330" dirty="0" err="1" smtClean="0"/>
              <a:t>your</a:t>
            </a:r>
            <a:r>
              <a:rPr lang="tr-TR" sz="4330" dirty="0" smtClean="0"/>
              <a:t> laptop </a:t>
            </a:r>
            <a:r>
              <a:rPr lang="tr-TR" sz="4330" dirty="0" err="1" smtClean="0"/>
              <a:t>face-to-face</a:t>
            </a:r>
            <a:r>
              <a:rPr lang="tr-TR" sz="4330" dirty="0" smtClean="0"/>
              <a:t>. </a:t>
            </a:r>
            <a:r>
              <a:rPr lang="tr-TR" sz="4330" dirty="0" err="1" smtClean="0"/>
              <a:t>I’ll</a:t>
            </a:r>
            <a:r>
              <a:rPr lang="tr-TR" sz="4330" dirty="0" smtClean="0"/>
              <a:t> </a:t>
            </a:r>
            <a:r>
              <a:rPr lang="tr-TR" sz="4330" dirty="0" err="1" smtClean="0"/>
              <a:t>compare</a:t>
            </a:r>
            <a:r>
              <a:rPr lang="tr-TR" sz="4330" dirty="0" smtClean="0"/>
              <a:t> it </a:t>
            </a:r>
            <a:r>
              <a:rPr lang="tr-TR" sz="4330" dirty="0" err="1" smtClean="0"/>
              <a:t>with</a:t>
            </a:r>
            <a:r>
              <a:rPr lang="tr-TR" sz="4330" dirty="0" smtClean="0"/>
              <a:t> </a:t>
            </a:r>
            <a:r>
              <a:rPr lang="tr-TR" sz="4330" dirty="0" err="1" smtClean="0"/>
              <a:t>Hack’n</a:t>
            </a:r>
            <a:r>
              <a:rPr lang="tr-TR" sz="4330" dirty="0" smtClean="0"/>
              <a:t> Plan.</a:t>
            </a:r>
          </a:p>
          <a:p>
            <a:pPr marL="685800" indent="-541655">
              <a:lnSpc>
                <a:spcPct val="70000"/>
              </a:lnSpc>
              <a:buSzPts val="4330"/>
              <a:buFont typeface="Arial"/>
              <a:buChar char="•"/>
            </a:pPr>
            <a:r>
              <a:rPr lang="tr-TR" sz="4330" dirty="0" err="1"/>
              <a:t>I’ll</a:t>
            </a:r>
            <a:r>
              <a:rPr lang="tr-TR" sz="4330" dirty="0"/>
              <a:t> </a:t>
            </a:r>
            <a:r>
              <a:rPr lang="tr-TR" sz="4330" dirty="0" err="1"/>
              <a:t>check</a:t>
            </a:r>
            <a:r>
              <a:rPr lang="tr-TR" sz="4330" dirty="0"/>
              <a:t> </a:t>
            </a:r>
            <a:r>
              <a:rPr lang="tr-TR" sz="4330" dirty="0" err="1"/>
              <a:t>your</a:t>
            </a:r>
            <a:r>
              <a:rPr lang="tr-TR" sz="4330" dirty="0"/>
              <a:t> </a:t>
            </a:r>
            <a:r>
              <a:rPr lang="tr-TR" sz="4330" dirty="0" err="1"/>
              <a:t>Hack’n</a:t>
            </a:r>
            <a:r>
              <a:rPr lang="tr-TR" sz="4330" dirty="0"/>
              <a:t> Plan </a:t>
            </a:r>
            <a:r>
              <a:rPr lang="tr-TR" sz="4330" dirty="0" err="1"/>
              <a:t>and</a:t>
            </a:r>
            <a:r>
              <a:rPr lang="tr-TR" sz="4330" dirty="0"/>
              <a:t> </a:t>
            </a:r>
            <a:r>
              <a:rPr lang="tr-TR" sz="4330" b="1" dirty="0" err="1"/>
              <a:t>Check</a:t>
            </a:r>
            <a:r>
              <a:rPr lang="tr-TR" sz="4330" b="1" dirty="0"/>
              <a:t> </a:t>
            </a:r>
            <a:r>
              <a:rPr lang="tr-TR" sz="4330" b="1" dirty="0" err="1"/>
              <a:t>Review</a:t>
            </a:r>
            <a:r>
              <a:rPr lang="tr-TR" sz="4330" b="1" dirty="0"/>
              <a:t> </a:t>
            </a:r>
            <a:r>
              <a:rPr lang="tr-TR" sz="4330" b="1" dirty="0" err="1"/>
              <a:t>Sub-Tasks</a:t>
            </a:r>
            <a:r>
              <a:rPr lang="tr-TR" sz="4330" b="1" dirty="0" smtClean="0"/>
              <a:t>!!!</a:t>
            </a:r>
            <a:endParaRPr lang="tr-TR" sz="4330" dirty="0" smtClean="0"/>
          </a:p>
          <a:p>
            <a:pPr marL="685800" lvl="0" indent="-541655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4330"/>
              <a:buChar char="•"/>
            </a:pPr>
            <a:r>
              <a:rPr lang="tr-TR" sz="4330" dirty="0" err="1" smtClean="0"/>
              <a:t>You</a:t>
            </a:r>
            <a:r>
              <a:rPr lang="tr-TR" sz="4330" dirty="0" smtClean="0"/>
              <a:t> </a:t>
            </a:r>
            <a:r>
              <a:rPr lang="tr-TR" sz="4330" dirty="0" err="1" smtClean="0"/>
              <a:t>will</a:t>
            </a:r>
            <a:r>
              <a:rPr lang="tr-TR" sz="4330" dirty="0" smtClean="0"/>
              <a:t> </a:t>
            </a:r>
            <a:r>
              <a:rPr lang="tr-TR" sz="4330" dirty="0" err="1" smtClean="0"/>
              <a:t>get</a:t>
            </a:r>
            <a:r>
              <a:rPr lang="tr-TR" sz="4330" dirty="0" smtClean="0"/>
              <a:t> </a:t>
            </a:r>
            <a:r>
              <a:rPr lang="tr-TR" sz="4330" dirty="0" err="1" smtClean="0"/>
              <a:t>graded</a:t>
            </a:r>
            <a:r>
              <a:rPr lang="tr-TR" sz="4330" dirty="0" smtClean="0"/>
              <a:t> </a:t>
            </a:r>
            <a:r>
              <a:rPr lang="tr-TR" sz="4330" dirty="0" err="1" smtClean="0"/>
              <a:t>based</a:t>
            </a:r>
            <a:r>
              <a:rPr lang="tr-TR" sz="4330" dirty="0" smtClean="0"/>
              <a:t> on </a:t>
            </a:r>
            <a:r>
              <a:rPr lang="tr-TR" sz="4330" dirty="0" err="1" smtClean="0"/>
              <a:t>your</a:t>
            </a:r>
            <a:r>
              <a:rPr lang="tr-TR" sz="4330" dirty="0" smtClean="0"/>
              <a:t> </a:t>
            </a:r>
            <a:r>
              <a:rPr lang="tr-TR" sz="4330" dirty="0" err="1" smtClean="0"/>
              <a:t>development</a:t>
            </a:r>
            <a:r>
              <a:rPr lang="tr-TR" sz="4330" dirty="0" smtClean="0"/>
              <a:t> </a:t>
            </a:r>
            <a:r>
              <a:rPr lang="tr-TR" sz="4330" dirty="0" err="1" smtClean="0"/>
              <a:t>progress</a:t>
            </a:r>
            <a:r>
              <a:rPr lang="tr-TR" sz="4330" dirty="0" smtClean="0"/>
              <a:t>.</a:t>
            </a:r>
          </a:p>
          <a:p>
            <a:pPr marL="685800" lvl="0" indent="-541655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4330"/>
              <a:buChar char="•"/>
            </a:pPr>
            <a:r>
              <a:rPr lang="tr-TR" sz="4330" dirty="0" smtClean="0"/>
              <a:t>Of </a:t>
            </a:r>
            <a:r>
              <a:rPr lang="tr-TR" sz="4330" dirty="0" err="1" smtClean="0"/>
              <a:t>course</a:t>
            </a:r>
            <a:r>
              <a:rPr lang="tr-TR" sz="4330" dirty="0" smtClean="0"/>
              <a:t>, </a:t>
            </a:r>
            <a:r>
              <a:rPr lang="tr-TR" sz="4330" dirty="0" err="1" smtClean="0"/>
              <a:t>we’ll</a:t>
            </a:r>
            <a:r>
              <a:rPr lang="tr-TR" sz="4330" dirty="0" smtClean="0"/>
              <a:t> talk, </a:t>
            </a:r>
            <a:r>
              <a:rPr lang="tr-TR" sz="4330" dirty="0" err="1" smtClean="0"/>
              <a:t>add</a:t>
            </a:r>
            <a:r>
              <a:rPr lang="tr-TR" sz="4330" dirty="0" smtClean="0"/>
              <a:t> </a:t>
            </a:r>
            <a:r>
              <a:rPr lang="tr-TR" sz="4330" dirty="0" err="1" smtClean="0"/>
              <a:t>new</a:t>
            </a:r>
            <a:r>
              <a:rPr lang="tr-TR" sz="4330" dirty="0" smtClean="0"/>
              <a:t> </a:t>
            </a:r>
            <a:r>
              <a:rPr lang="tr-TR" sz="4330" dirty="0" err="1" smtClean="0"/>
              <a:t>features</a:t>
            </a:r>
            <a:r>
              <a:rPr lang="tr-TR" sz="4330" dirty="0"/>
              <a:t> </a:t>
            </a:r>
            <a:r>
              <a:rPr lang="tr-TR" sz="4330" dirty="0" err="1" smtClean="0"/>
              <a:t>and</a:t>
            </a:r>
            <a:r>
              <a:rPr lang="tr-TR" sz="4330" dirty="0" smtClean="0"/>
              <a:t> </a:t>
            </a:r>
            <a:r>
              <a:rPr lang="tr-TR" sz="4330" dirty="0" err="1" smtClean="0"/>
              <a:t>tasks</a:t>
            </a:r>
            <a:r>
              <a:rPr lang="tr-TR" sz="4330" dirty="0" smtClean="0"/>
              <a:t> </a:t>
            </a:r>
            <a:r>
              <a:rPr lang="tr-TR" sz="4330" dirty="0" err="1" smtClean="0"/>
              <a:t>to</a:t>
            </a:r>
            <a:r>
              <a:rPr lang="tr-TR" sz="4330" dirty="0" smtClean="0"/>
              <a:t> </a:t>
            </a:r>
            <a:r>
              <a:rPr lang="tr-TR" sz="4330" dirty="0" err="1" smtClean="0"/>
              <a:t>your</a:t>
            </a:r>
            <a:r>
              <a:rPr lang="tr-TR" sz="4330" dirty="0" smtClean="0"/>
              <a:t> </a:t>
            </a:r>
            <a:r>
              <a:rPr lang="tr-TR" sz="4330" dirty="0" err="1" smtClean="0"/>
              <a:t>current</a:t>
            </a:r>
            <a:r>
              <a:rPr lang="tr-TR" sz="4330" dirty="0" smtClean="0"/>
              <a:t> </a:t>
            </a:r>
            <a:r>
              <a:rPr lang="tr-TR" sz="4330" dirty="0" err="1" smtClean="0"/>
              <a:t>game</a:t>
            </a:r>
            <a:r>
              <a:rPr lang="tr-TR" sz="4330" dirty="0" smtClean="0"/>
              <a:t>. Development is a </a:t>
            </a:r>
            <a:r>
              <a:rPr lang="tr-TR" sz="4330" dirty="0" err="1" smtClean="0"/>
              <a:t>fully-dynamic</a:t>
            </a:r>
            <a:r>
              <a:rPr lang="tr-TR" sz="4330" dirty="0" smtClean="0"/>
              <a:t> </a:t>
            </a:r>
            <a:r>
              <a:rPr lang="tr-TR" sz="4330" dirty="0" err="1" smtClean="0"/>
              <a:t>process</a:t>
            </a:r>
            <a:r>
              <a:rPr lang="tr-TR" sz="4330" dirty="0" smtClean="0"/>
              <a:t>!</a:t>
            </a:r>
          </a:p>
          <a:p>
            <a:pPr marL="685800" lvl="0" indent="-541655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SzPts val="4330"/>
              <a:buChar char="•"/>
            </a:pPr>
            <a:r>
              <a:rPr lang="tr-TR" sz="4330" dirty="0" err="1" smtClean="0"/>
              <a:t>Good</a:t>
            </a:r>
            <a:r>
              <a:rPr lang="tr-TR" sz="4330" dirty="0" smtClean="0"/>
              <a:t> </a:t>
            </a:r>
            <a:r>
              <a:rPr lang="tr-TR" sz="4330" dirty="0" err="1" smtClean="0"/>
              <a:t>luck</a:t>
            </a:r>
            <a:r>
              <a:rPr lang="tr-TR" sz="4330" dirty="0" smtClean="0"/>
              <a:t>!</a:t>
            </a:r>
            <a:endParaRPr sz="4330" dirty="0"/>
          </a:p>
          <a:p>
            <a:pPr marL="0" lvl="0" indent="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</a:pPr>
            <a:endParaRPr sz="3780" dirty="0"/>
          </a:p>
          <a:p>
            <a:pPr marL="0" lvl="0" indent="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</a:pPr>
            <a:endParaRPr sz="3780" dirty="0"/>
          </a:p>
          <a:p>
            <a:pPr marL="0" lvl="0" indent="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</a:pPr>
            <a:endParaRPr sz="3780" b="1" dirty="0"/>
          </a:p>
          <a:p>
            <a:pPr marL="0" lvl="0" indent="0" algn="l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</a:pPr>
            <a:endParaRPr sz="3780" dirty="0"/>
          </a:p>
        </p:txBody>
      </p:sp>
    </p:spTree>
    <p:extLst>
      <p:ext uri="{BB962C8B-B14F-4D97-AF65-F5344CB8AC3E}">
        <p14:creationId xmlns:p14="http://schemas.microsoft.com/office/powerpoint/2010/main" val="350458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7" y="7306322"/>
            <a:ext cx="15651686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tr-TR" sz="6000" b="1" dirty="0" smtClean="0"/>
              <a:t>1st </a:t>
            </a:r>
            <a:r>
              <a:rPr lang="tr-TR" sz="6000" b="1" dirty="0" err="1" smtClean="0"/>
              <a:t>Place</a:t>
            </a:r>
            <a:r>
              <a:rPr lang="tr-TR" sz="6000" dirty="0" smtClean="0"/>
              <a:t>: </a:t>
            </a:r>
            <a:r>
              <a:rPr lang="tr-TR" sz="6000" dirty="0" err="1" smtClean="0"/>
              <a:t>Transient</a:t>
            </a:r>
            <a:r>
              <a:rPr lang="tr-TR" sz="6000" dirty="0" smtClean="0"/>
              <a:t>: </a:t>
            </a:r>
            <a:r>
              <a:rPr lang="tr-TR" sz="6000" dirty="0" err="1" smtClean="0"/>
              <a:t>Extended</a:t>
            </a:r>
            <a:r>
              <a:rPr lang="tr-TR" sz="6000" dirty="0" smtClean="0"/>
              <a:t> Edition</a:t>
            </a:r>
          </a:p>
          <a:p>
            <a:pPr algn="l"/>
            <a:r>
              <a:rPr lang="tr-TR" sz="6000" b="1" dirty="0" smtClean="0"/>
              <a:t>2nd </a:t>
            </a:r>
            <a:r>
              <a:rPr lang="tr-TR" sz="6000" b="1" dirty="0" err="1" smtClean="0"/>
              <a:t>Place</a:t>
            </a:r>
            <a:r>
              <a:rPr lang="tr-TR" sz="6000" dirty="0" smtClean="0"/>
              <a:t>: </a:t>
            </a:r>
            <a:r>
              <a:rPr lang="tr-TR" sz="6000" dirty="0" err="1" smtClean="0"/>
              <a:t>Conarium</a:t>
            </a:r>
            <a:endParaRPr lang="tr-TR" sz="6000" dirty="0" smtClean="0"/>
          </a:p>
          <a:p>
            <a:pPr algn="l"/>
            <a:r>
              <a:rPr lang="tr-TR" sz="6000" b="1" dirty="0" smtClean="0"/>
              <a:t>3rd </a:t>
            </a:r>
            <a:r>
              <a:rPr lang="tr-TR" sz="6000" b="1" dirty="0" err="1" smtClean="0"/>
              <a:t>Place</a:t>
            </a:r>
            <a:r>
              <a:rPr lang="tr-TR" sz="6000" dirty="0" smtClean="0"/>
              <a:t>: Dual </a:t>
            </a:r>
            <a:r>
              <a:rPr lang="tr-TR" sz="6000" dirty="0" err="1" smtClean="0"/>
              <a:t>Souls</a:t>
            </a:r>
            <a:r>
              <a:rPr lang="tr-TR" sz="6000" dirty="0"/>
              <a:t> </a:t>
            </a:r>
            <a:r>
              <a:rPr lang="tr-TR" sz="6000" dirty="0" smtClean="0"/>
              <a:t>Complete Edition</a:t>
            </a:r>
            <a:endParaRPr sz="6000" dirty="0"/>
          </a:p>
        </p:txBody>
      </p:sp>
      <p:sp>
        <p:nvSpPr>
          <p:cNvPr id="45" name="AEVER"/>
          <p:cNvSpPr txBox="1"/>
          <p:nvPr/>
        </p:nvSpPr>
        <p:spPr>
          <a:xfrm>
            <a:off x="3592706" y="4403096"/>
            <a:ext cx="1719861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sz="8000" cap="all" dirty="0" smtClean="0">
                <a:solidFill>
                  <a:srgbClr val="FFD966"/>
                </a:solidFill>
              </a:rPr>
              <a:t>KAHOOT CHAMPIONSHIP</a:t>
            </a:r>
          </a:p>
          <a:p>
            <a:r>
              <a:rPr lang="tr-TR" sz="4800" cap="all" dirty="0" smtClean="0">
                <a:solidFill>
                  <a:srgbClr val="FFD966"/>
                </a:solidFill>
              </a:rPr>
              <a:t>X2 </a:t>
            </a:r>
            <a:r>
              <a:rPr lang="tr-TR" sz="4800" cap="all" dirty="0" err="1" smtClean="0">
                <a:solidFill>
                  <a:srgbClr val="FFD966"/>
                </a:solidFill>
              </a:rPr>
              <a:t>Pts</a:t>
            </a:r>
            <a:r>
              <a:rPr lang="tr-TR" sz="4800" cap="all" dirty="0" smtClean="0">
                <a:solidFill>
                  <a:srgbClr val="FFD966"/>
                </a:solidFill>
              </a:rPr>
              <a:t>!</a:t>
            </a:r>
            <a:endParaRPr sz="4800" cap="al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84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8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defTabSz="1828800" hangingPunct="1">
              <a:buSzPct val="25000"/>
            </a:pPr>
            <a:r>
              <a:rPr lang="tr-TR" sz="8000" dirty="0" err="1" smtClean="0">
                <a:solidFill>
                  <a:schemeClr val="bg1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  <a:t>Tortoise</a:t>
            </a:r>
            <a:r>
              <a:rPr lang="tr-TR" sz="8000" dirty="0" smtClean="0">
                <a:solidFill>
                  <a:schemeClr val="bg1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  <a:t> </a:t>
            </a:r>
            <a:r>
              <a:rPr lang="tr-TR" sz="8000" dirty="0" err="1" smtClean="0">
                <a:solidFill>
                  <a:schemeClr val="bg1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  <a:t>Subversion</a:t>
            </a:r>
            <a:endParaRPr lang="en-US" sz="8000" dirty="0">
              <a:solidFill>
                <a:schemeClr val="bg1"/>
              </a:solidFill>
              <a:latin typeface="Helvetica" panose="020B0604020202020204" pitchFamily="34" charset="0"/>
              <a:ea typeface="Calibri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793233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defTabSz="1828800" hangingPunct="1">
              <a:buSzPct val="25000"/>
            </a:pPr>
            <a:r>
              <a:rPr lang="tr-TR" sz="12000" cap="all" dirty="0" smtClean="0">
                <a:solidFill>
                  <a:srgbClr val="FFD966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  <a:t>SETTING UP SVN</a:t>
            </a:r>
            <a:endParaRPr lang="en-US" sz="12000" cap="all" dirty="0">
              <a:solidFill>
                <a:srgbClr val="FFD966"/>
              </a:solidFill>
              <a:latin typeface="Helvetica" panose="020B0604020202020204" pitchFamily="34" charset="0"/>
              <a:ea typeface="Calibri"/>
              <a:cs typeface="Helvetica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25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7" y="7443588"/>
            <a:ext cx="1565168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6000" dirty="0"/>
              <a:t>What </a:t>
            </a:r>
            <a:r>
              <a:rPr lang="en-US" sz="6000" dirty="0" smtClean="0"/>
              <a:t>Is It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45" name="AEVER"/>
          <p:cNvSpPr txBox="1"/>
          <p:nvPr/>
        </p:nvSpPr>
        <p:spPr>
          <a:xfrm>
            <a:off x="417956" y="5638702"/>
            <a:ext cx="2354811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8000" cap="all" dirty="0">
                <a:solidFill>
                  <a:srgbClr val="FFD966"/>
                </a:solidFill>
              </a:rPr>
              <a:t>Distribution and Deployment</a:t>
            </a:r>
            <a:endParaRPr sz="8000" cap="al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22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-48485"/>
            <a:ext cx="7765125" cy="1381297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9055"/>
            <a:ext cx="12700000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sz="2800" dirty="0" err="1" smtClean="0"/>
              <a:t>Install</a:t>
            </a:r>
            <a:r>
              <a:rPr lang="tr-TR" sz="2800" dirty="0" smtClean="0"/>
              <a:t> </a:t>
            </a:r>
            <a:r>
              <a:rPr lang="tr-TR" sz="2800" dirty="0" err="1" smtClean="0"/>
              <a:t>TortoiseSVN</a:t>
            </a:r>
            <a:r>
              <a:rPr lang="tr-TR" sz="2800" dirty="0" smtClean="0"/>
              <a:t> </a:t>
            </a:r>
            <a:r>
              <a:rPr lang="tr-TR" sz="2800" dirty="0" err="1" smtClean="0"/>
              <a:t>with</a:t>
            </a:r>
            <a:r>
              <a:rPr lang="tr-TR" sz="2800" dirty="0" smtClean="0"/>
              <a:t> </a:t>
            </a:r>
            <a:r>
              <a:rPr lang="tr-TR" sz="2800" dirty="0" err="1" smtClean="0"/>
              <a:t>client</a:t>
            </a:r>
            <a:r>
              <a:rPr lang="tr-TR" sz="2800" dirty="0" smtClean="0"/>
              <a:t> </a:t>
            </a:r>
            <a:r>
              <a:rPr lang="tr-TR" sz="2800" dirty="0" err="1" smtClean="0"/>
              <a:t>executables</a:t>
            </a:r>
            <a:r>
              <a:rPr lang="tr-TR" sz="2800" dirty="0" smtClean="0"/>
              <a:t>. (1.9x </a:t>
            </a:r>
            <a:r>
              <a:rPr lang="tr-TR" sz="2800" dirty="0" err="1" smtClean="0"/>
              <a:t>required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repository</a:t>
            </a:r>
            <a:r>
              <a:rPr lang="tr-TR" sz="2800" dirty="0" smtClean="0"/>
              <a:t> format </a:t>
            </a:r>
            <a:r>
              <a:rPr lang="tr-TR" sz="2800" dirty="0" err="1" smtClean="0"/>
              <a:t>compatibilty</a:t>
            </a:r>
            <a:r>
              <a:rPr lang="tr-TR" sz="2800" dirty="0" smtClean="0"/>
              <a:t> </a:t>
            </a:r>
            <a:r>
              <a:rPr lang="tr-TR" sz="2800" dirty="0" err="1" smtClean="0"/>
              <a:t>with</a:t>
            </a:r>
            <a:r>
              <a:rPr lang="tr-TR" sz="2800" dirty="0" smtClean="0"/>
              <a:t> UE4.27) </a:t>
            </a:r>
            <a:r>
              <a:rPr lang="tr-TR" sz="2800" dirty="0" smtClean="0"/>
              <a:t>(svnserve.exe is </a:t>
            </a:r>
            <a:r>
              <a:rPr lang="tr-TR" sz="2800" dirty="0" err="1" smtClean="0"/>
              <a:t>required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server </a:t>
            </a:r>
            <a:r>
              <a:rPr lang="tr-TR" sz="2800" dirty="0" err="1" smtClean="0"/>
              <a:t>setup</a:t>
            </a:r>
            <a:r>
              <a:rPr lang="tr-TR" sz="2800" dirty="0" smtClean="0"/>
              <a:t>.)</a:t>
            </a:r>
          </a:p>
          <a:p>
            <a:endParaRPr lang="tr-TR" sz="2800" dirty="0" smtClean="0"/>
          </a:p>
          <a:p>
            <a:r>
              <a:rPr lang="tr-TR" sz="2800" b="1" dirty="0" smtClean="0"/>
              <a:t>How </a:t>
            </a:r>
            <a:r>
              <a:rPr lang="tr-TR" sz="2800" b="1" dirty="0" err="1" smtClean="0"/>
              <a:t>to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create</a:t>
            </a:r>
            <a:r>
              <a:rPr lang="tr-TR" sz="2800" b="1" dirty="0" smtClean="0"/>
              <a:t> a server service on Windows:</a:t>
            </a:r>
            <a:endParaRPr lang="tr-TR" sz="2800" b="1" dirty="0" smtClean="0"/>
          </a:p>
          <a:p>
            <a:r>
              <a:rPr lang="tr-TR" sz="2800" dirty="0" err="1" smtClean="0"/>
              <a:t>sc</a:t>
            </a:r>
            <a:r>
              <a:rPr lang="tr-TR" sz="2800" dirty="0" smtClean="0"/>
              <a:t> </a:t>
            </a:r>
            <a:r>
              <a:rPr lang="tr-TR" sz="2800" dirty="0" err="1"/>
              <a:t>create</a:t>
            </a:r>
            <a:r>
              <a:rPr lang="tr-TR" sz="2800" dirty="0"/>
              <a:t> </a:t>
            </a:r>
            <a:r>
              <a:rPr lang="tr-TR" sz="2800" dirty="0" err="1"/>
              <a:t>svnserve</a:t>
            </a:r>
            <a:r>
              <a:rPr lang="tr-TR" sz="2800" dirty="0"/>
              <a:t> </a:t>
            </a:r>
            <a:r>
              <a:rPr lang="tr-TR" sz="2800" dirty="0" err="1"/>
              <a:t>binpath</a:t>
            </a:r>
            <a:r>
              <a:rPr lang="tr-TR" sz="2800" dirty="0"/>
              <a:t>="\"C:\Program </a:t>
            </a:r>
            <a:r>
              <a:rPr lang="tr-TR" sz="2800" dirty="0" err="1"/>
              <a:t>Files</a:t>
            </a:r>
            <a:r>
              <a:rPr lang="tr-TR" sz="2800" dirty="0"/>
              <a:t>\</a:t>
            </a:r>
            <a:r>
              <a:rPr lang="tr-TR" sz="2800" dirty="0" err="1"/>
              <a:t>TortoiseSVN</a:t>
            </a:r>
            <a:r>
              <a:rPr lang="tr-TR" sz="2800" dirty="0"/>
              <a:t>\bin\svnserve.exe\" --service -r D:\Repositories" </a:t>
            </a:r>
            <a:r>
              <a:rPr lang="tr-TR" sz="2800" dirty="0" err="1"/>
              <a:t>displayname</a:t>
            </a:r>
            <a:r>
              <a:rPr lang="tr-TR" sz="2800" dirty="0"/>
              <a:t>="</a:t>
            </a:r>
            <a:r>
              <a:rPr lang="tr-TR" sz="2800" dirty="0" err="1"/>
              <a:t>Subversion</a:t>
            </a:r>
            <a:r>
              <a:rPr lang="tr-TR" sz="2800" dirty="0"/>
              <a:t> Server" </a:t>
            </a:r>
            <a:r>
              <a:rPr lang="tr-TR" sz="2800" dirty="0" err="1"/>
              <a:t>depend</a:t>
            </a:r>
            <a:r>
              <a:rPr lang="tr-TR" sz="2800" dirty="0"/>
              <a:t>=</a:t>
            </a:r>
            <a:r>
              <a:rPr lang="tr-TR" sz="2800" dirty="0" err="1"/>
              <a:t>Tcpip</a:t>
            </a:r>
            <a:r>
              <a:rPr lang="tr-TR" sz="2800" dirty="0"/>
              <a:t> </a:t>
            </a:r>
            <a:r>
              <a:rPr lang="tr-TR" sz="2800" dirty="0" smtClean="0"/>
              <a:t>start=</a:t>
            </a:r>
            <a:r>
              <a:rPr lang="tr-TR" sz="2800" dirty="0" err="1" smtClean="0"/>
              <a:t>auto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b="1" dirty="0" smtClean="0"/>
              <a:t>How </a:t>
            </a:r>
            <a:r>
              <a:rPr lang="tr-TR" sz="2800" b="1" dirty="0" err="1" smtClean="0"/>
              <a:t>to</a:t>
            </a:r>
            <a:r>
              <a:rPr lang="tr-TR" sz="2800" b="1" dirty="0" smtClean="0"/>
              <a:t> start a SVN server at </a:t>
            </a:r>
            <a:r>
              <a:rPr lang="tr-TR" sz="2800" b="1" dirty="0" err="1" smtClean="0"/>
              <a:t>the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command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prompt</a:t>
            </a:r>
            <a:r>
              <a:rPr lang="tr-TR" sz="2800" b="1" dirty="0"/>
              <a:t>:</a:t>
            </a:r>
            <a:endParaRPr lang="tr-TR" sz="2800" b="1" dirty="0"/>
          </a:p>
          <a:p>
            <a:r>
              <a:rPr lang="tr-TR" sz="2800" dirty="0"/>
              <a:t>"c:\Program </a:t>
            </a:r>
            <a:r>
              <a:rPr lang="tr-TR" sz="2800" dirty="0" err="1"/>
              <a:t>Files</a:t>
            </a:r>
            <a:r>
              <a:rPr lang="tr-TR" sz="2800" dirty="0"/>
              <a:t>\</a:t>
            </a:r>
            <a:r>
              <a:rPr lang="tr-TR" sz="2800" dirty="0" err="1"/>
              <a:t>TortoiseSVN</a:t>
            </a:r>
            <a:r>
              <a:rPr lang="tr-TR" sz="2800" dirty="0"/>
              <a:t>\bin\svnserve.exe" -d -r "D:\Repositories"</a:t>
            </a:r>
            <a:endParaRPr sz="2800" dirty="0"/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636003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 err="1" smtClean="0"/>
              <a:t>Useful</a:t>
            </a:r>
            <a:r>
              <a:rPr lang="tr-TR" dirty="0" smtClean="0"/>
              <a:t> Information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469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7" y="7443588"/>
            <a:ext cx="1565168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6000" dirty="0"/>
              <a:t>Questions?</a:t>
            </a:r>
            <a:endParaRPr sz="6000" dirty="0"/>
          </a:p>
        </p:txBody>
      </p:sp>
      <p:sp>
        <p:nvSpPr>
          <p:cNvPr id="45" name="AEVER"/>
          <p:cNvSpPr txBox="1"/>
          <p:nvPr/>
        </p:nvSpPr>
        <p:spPr>
          <a:xfrm>
            <a:off x="7538497" y="5638702"/>
            <a:ext cx="930703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8000" cap="all" dirty="0">
                <a:solidFill>
                  <a:srgbClr val="FFD966"/>
                </a:solidFill>
              </a:rPr>
              <a:t>Conclusion</a:t>
            </a:r>
            <a:endParaRPr sz="8000" cap="al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277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658D4446FD343AD15118B084A31B7" ma:contentTypeVersion="2" ma:contentTypeDescription="Create a new document." ma:contentTypeScope="" ma:versionID="77c9a71710c79362eba28ed6b5fd16ad">
  <xsd:schema xmlns:xsd="http://www.w3.org/2001/XMLSchema" xmlns:xs="http://www.w3.org/2001/XMLSchema" xmlns:p="http://schemas.microsoft.com/office/2006/metadata/properties" xmlns:ns2="c482746a-8868-4fb9-aed1-c4659e1a7e11" targetNamespace="http://schemas.microsoft.com/office/2006/metadata/properties" ma:root="true" ma:fieldsID="120d67ad9f280731399dff41e006842a" ns2:_="">
    <xsd:import namespace="c482746a-8868-4fb9-aed1-c4659e1a7e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2746a-8868-4fb9-aed1-c4659e1a7e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01061D-FAD9-4FD0-A8D3-679D2D1EEA4A}"/>
</file>

<file path=customXml/itemProps2.xml><?xml version="1.0" encoding="utf-8"?>
<ds:datastoreItem xmlns:ds="http://schemas.openxmlformats.org/officeDocument/2006/customXml" ds:itemID="{85418653-88C9-4D09-ACDC-479C8BB654F3}"/>
</file>

<file path=customXml/itemProps3.xml><?xml version="1.0" encoding="utf-8"?>
<ds:datastoreItem xmlns:ds="http://schemas.openxmlformats.org/officeDocument/2006/customXml" ds:itemID="{FBE0CDE1-E568-4447-AF1E-67E15804BF25}"/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288</Words>
  <Application>Microsoft Office PowerPoint</Application>
  <PresentationFormat>Özel</PresentationFormat>
  <Paragraphs>38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7</vt:i4>
      </vt:variant>
    </vt:vector>
  </HeadingPairs>
  <TitlesOfParts>
    <vt:vector size="9" baseType="lpstr">
      <vt:lpstr>White</vt:lpstr>
      <vt:lpstr>1_Office Theme</vt:lpstr>
      <vt:lpstr>ROADMAP</vt:lpstr>
      <vt:lpstr>PROGRESS MEETINGS CHECKLIST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Nikdel</dc:creator>
  <cp:lastModifiedBy>Galip KARTOGLU</cp:lastModifiedBy>
  <cp:revision>138</cp:revision>
  <dcterms:modified xsi:type="dcterms:W3CDTF">2023-01-02T23:35:31Z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0x010100B4B658D4446FD343AD15118B084A31B7</vt:lpwstr>
  </property>
</Properties>
</file>