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71" r:id="rId3"/>
    <p:sldId id="273" r:id="rId4"/>
    <p:sldId id="257" r:id="rId5"/>
    <p:sldId id="258" r:id="rId6"/>
    <p:sldId id="259" r:id="rId7"/>
    <p:sldId id="260" r:id="rId8"/>
    <p:sldId id="262" r:id="rId9"/>
    <p:sldId id="263" r:id="rId10"/>
    <p:sldId id="264" r:id="rId11"/>
    <p:sldId id="269" r:id="rId12"/>
    <p:sldId id="265" r:id="rId13"/>
    <p:sldId id="266" r:id="rId14"/>
    <p:sldId id="267" r:id="rId15"/>
    <p:sldId id="268" r:id="rId16"/>
    <p:sldId id="270" r:id="rId17"/>
    <p:sldId id="272" r:id="rId18"/>
  </p:sldIdLst>
  <p:sldSz cx="24384000" cy="13716000"/>
  <p:notesSz cx="6858000" cy="9144000"/>
  <p:embeddedFontLst>
    <p:embeddedFont>
      <p:font typeface="Helvetica Neue" charset="0"/>
      <p:regular r:id="rId20"/>
      <p:bold r:id="rId21"/>
      <p:italic r:id="rId22"/>
      <p:boldItalic r:id="rId23"/>
    </p:embeddedFont>
    <p:embeddedFont>
      <p:font typeface="Impact" pitchFamily="34" charset="0"/>
      <p:regular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320">
          <p15:clr>
            <a:srgbClr val="A4A3A4"/>
          </p15:clr>
        </p15:guide>
        <p15:guide id="2" pos="76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W3QLCyowFWX8qJqS/xo2lEHTx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7DFE162-6A9B-4A89-B66D-0AD27DFE016C}">
  <a:tblStyle styleId="{17DFE162-6A9B-4A89-B66D-0AD27DFE016C}" styleName="Table_0">
    <a:wholeTbl>
      <a:tcTxStyle>
        <a:font>
          <a:latin typeface="Arial"/>
          <a:ea typeface="Arial"/>
          <a:cs typeface="Arial"/>
        </a:font>
        <a:srgbClr val="C49A00"/>
      </a:tcTxStyle>
      <a:tcStyle>
        <a:tcBdr>
          <a:left>
            <a:ln w="6350" cap="flat" cmpd="sng">
              <a:solidFill>
                <a:srgbClr val="EF917B"/>
              </a:solidFill>
              <a:prstDash val="solid"/>
              <a:round/>
              <a:headEnd type="none" w="sm" len="sm"/>
              <a:tailEnd type="none" w="sm" len="sm"/>
            </a:ln>
          </a:left>
          <a:right>
            <a:ln w="6350" cap="flat" cmpd="sng">
              <a:solidFill>
                <a:srgbClr val="EF917B"/>
              </a:solidFill>
              <a:prstDash val="solid"/>
              <a:round/>
              <a:headEnd type="none" w="sm" len="sm"/>
              <a:tailEnd type="none" w="sm" len="sm"/>
            </a:ln>
          </a:right>
          <a:top>
            <a:ln w="6350" cap="flat" cmpd="sng">
              <a:solidFill>
                <a:srgbClr val="EF917B"/>
              </a:solidFill>
              <a:prstDash val="solid"/>
              <a:round/>
              <a:headEnd type="none" w="sm" len="sm"/>
              <a:tailEnd type="none" w="sm" len="sm"/>
            </a:ln>
          </a:top>
          <a:bottom>
            <a:ln w="6350" cap="flat" cmpd="sng">
              <a:solidFill>
                <a:srgbClr val="EF917B"/>
              </a:solidFill>
              <a:prstDash val="solid"/>
              <a:round/>
              <a:headEnd type="none" w="sm" len="sm"/>
              <a:tailEnd type="none" w="sm" len="sm"/>
            </a:ln>
          </a:bottom>
          <a:insideH>
            <a:ln w="6350" cap="flat" cmpd="sng">
              <a:solidFill>
                <a:srgbClr val="EF917B"/>
              </a:solidFill>
              <a:prstDash val="solid"/>
              <a:round/>
              <a:headEnd type="none" w="sm" len="sm"/>
              <a:tailEnd type="none" w="sm" len="sm"/>
            </a:ln>
          </a:insideH>
          <a:insideV>
            <a:ln w="6350" cap="flat" cmpd="sng">
              <a:solidFill>
                <a:srgbClr val="EF917B"/>
              </a:solidFill>
              <a:prstDash val="solid"/>
              <a:round/>
              <a:headEnd type="none" w="sm" len="sm"/>
              <a:tailEnd type="none" w="sm" len="sm"/>
            </a:ln>
          </a:insideV>
        </a:tcBdr>
        <a:fill>
          <a:solidFill>
            <a:srgbClr val="FADAD2"/>
          </a:solidFill>
        </a:fill>
      </a:tcStyle>
    </a:wholeTbl>
    <a:band1H>
      <a:tcTxStyle/>
      <a:tcStyle>
        <a:tcBdr/>
        <a:fill>
          <a:solidFill>
            <a:srgbClr val="FADAD2"/>
          </a:solidFill>
        </a:fill>
      </a:tcStyle>
    </a:band1H>
    <a:band2H>
      <a:tcTxStyle/>
      <a:tcStyle>
        <a:tcBdr/>
      </a:tcStyle>
    </a:band2H>
    <a:band1V>
      <a:tcTxStyle/>
      <a:tcStyle>
        <a:tcBdr/>
        <a:fill>
          <a:solidFill>
            <a:srgbClr val="FADAD2"/>
          </a:solidFill>
        </a:fill>
      </a:tcStyle>
    </a:band1V>
    <a:band2V>
      <a:tcTxStyle/>
      <a:tcStyle>
        <a:tcBdr/>
      </a:tcStyle>
    </a:band2V>
    <a:lastCol>
      <a:tcTxStyle b="on"/>
      <a:tcStyle>
        <a:tcBdr/>
      </a:tcStyle>
    </a:lastCol>
    <a:firstCol>
      <a:tcTxStyle b="on"/>
      <a:tcStyle>
        <a:tcBdr/>
      </a:tcStyle>
    </a:firstCol>
    <a:lastRow>
      <a:tcTxStyle b="on"/>
      <a:tcStyle>
        <a:tcBdr>
          <a:top>
            <a:ln w="6350" cap="flat" cmpd="sng">
              <a:solidFill>
                <a:srgbClr val="E64823"/>
              </a:solidFill>
              <a:prstDash val="solid"/>
              <a:round/>
              <a:headEnd type="none" w="sm" len="sm"/>
              <a:tailEnd type="none" w="sm" len="sm"/>
            </a:ln>
          </a:top>
        </a:tcBdr>
      </a:tcStyle>
    </a:lastRow>
    <a:seCell>
      <a:tcTxStyle/>
      <a:tcStyle>
        <a:tcBdr/>
      </a:tcStyle>
    </a:seCell>
    <a:swCell>
      <a:tcTxStyle/>
      <a:tcStyle>
        <a:tcBdr/>
      </a:tcStyle>
    </a:swCell>
    <a:firstRow>
      <a:tcTxStyle b="on">
        <a:srgbClr val="FFFFFF"/>
      </a:tcTxStyle>
      <a:tcStyle>
        <a:tcBdr>
          <a:left>
            <a:ln w="6350" cap="flat" cmpd="sng">
              <a:solidFill>
                <a:srgbClr val="E64823"/>
              </a:solidFill>
              <a:prstDash val="solid"/>
              <a:round/>
              <a:headEnd type="none" w="sm" len="sm"/>
              <a:tailEnd type="none" w="sm" len="sm"/>
            </a:ln>
          </a:left>
          <a:right>
            <a:ln w="6350" cap="flat" cmpd="sng">
              <a:solidFill>
                <a:srgbClr val="E64823"/>
              </a:solidFill>
              <a:prstDash val="solid"/>
              <a:round/>
              <a:headEnd type="none" w="sm" len="sm"/>
              <a:tailEnd type="none" w="sm" len="sm"/>
            </a:ln>
          </a:right>
          <a:top>
            <a:ln w="6350" cap="flat" cmpd="sng">
              <a:solidFill>
                <a:srgbClr val="E64823"/>
              </a:solidFill>
              <a:prstDash val="solid"/>
              <a:round/>
              <a:headEnd type="none" w="sm" len="sm"/>
              <a:tailEnd type="none" w="sm" len="sm"/>
            </a:ln>
          </a:top>
          <a:bottom>
            <a:ln w="6350" cap="flat" cmpd="sng">
              <a:solidFill>
                <a:srgbClr val="E64823"/>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E64823"/>
          </a:solidFill>
        </a:fill>
      </a:tcStyle>
    </a:firstRow>
    <a:neCell>
      <a:tcTxStyle/>
      <a:tcStyle>
        <a:tcBdr/>
      </a:tcStyle>
    </a:neCell>
    <a:nwCell>
      <a:tcTxStyle/>
      <a:tcStyle>
        <a:tcBdr/>
      </a:tcStyle>
    </a:nwCell>
  </a:tblStyle>
  <a:tblStyle styleId="{3DDDB58B-1CA4-423D-84EA-B97F8EEF8D7D}" styleName="Table_1">
    <a:wholeTbl>
      <a:tcTxStyle>
        <a:font>
          <a:latin typeface="Arial"/>
          <a:ea typeface="Arial"/>
          <a:cs typeface="Arial"/>
        </a:font>
        <a:srgbClr val="C49A00"/>
      </a:tcTxStyle>
      <a:tcStyle>
        <a:tcBdr>
          <a:left>
            <a:ln w="6350" cap="flat" cmpd="sng">
              <a:solidFill>
                <a:srgbClr val="EF917B"/>
              </a:solidFill>
              <a:prstDash val="solid"/>
              <a:round/>
              <a:headEnd type="none" w="sm" len="sm"/>
              <a:tailEnd type="none" w="sm" len="sm"/>
            </a:ln>
          </a:left>
          <a:right>
            <a:ln w="6350" cap="flat" cmpd="sng">
              <a:solidFill>
                <a:srgbClr val="EF917B"/>
              </a:solidFill>
              <a:prstDash val="solid"/>
              <a:round/>
              <a:headEnd type="none" w="sm" len="sm"/>
              <a:tailEnd type="none" w="sm" len="sm"/>
            </a:ln>
          </a:right>
          <a:top>
            <a:ln w="6350" cap="flat" cmpd="sng">
              <a:solidFill>
                <a:srgbClr val="EF917B"/>
              </a:solidFill>
              <a:prstDash val="solid"/>
              <a:round/>
              <a:headEnd type="none" w="sm" len="sm"/>
              <a:tailEnd type="none" w="sm" len="sm"/>
            </a:ln>
          </a:top>
          <a:bottom>
            <a:ln w="6350" cap="flat" cmpd="sng">
              <a:solidFill>
                <a:srgbClr val="EF917B"/>
              </a:solidFill>
              <a:prstDash val="solid"/>
              <a:round/>
              <a:headEnd type="none" w="sm" len="sm"/>
              <a:tailEnd type="none" w="sm" len="sm"/>
            </a:ln>
          </a:bottom>
          <a:insideH>
            <a:ln w="6350" cap="flat" cmpd="sng">
              <a:solidFill>
                <a:srgbClr val="EF917B"/>
              </a:solidFill>
              <a:prstDash val="solid"/>
              <a:round/>
              <a:headEnd type="none" w="sm" len="sm"/>
              <a:tailEnd type="none" w="sm" len="sm"/>
            </a:ln>
          </a:insideH>
          <a:insideV>
            <a:ln w="6350" cap="flat" cmpd="sng">
              <a:solidFill>
                <a:srgbClr val="EF917B"/>
              </a:solidFill>
              <a:prstDash val="solid"/>
              <a:round/>
              <a:headEnd type="none" w="sm" len="sm"/>
              <a:tailEnd type="none" w="sm" len="sm"/>
            </a:ln>
          </a:insideV>
        </a:tcBdr>
        <a:fill>
          <a:solidFill>
            <a:srgbClr val="FADAD2"/>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558" y="-9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7032229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a2c68b17e_1_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gda2c68b17e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977f7292a_0_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5" name="Google Shape;75;gd977f7292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a2c68b17e_1_1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gda2c68b17e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a2c68b17e_1_1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gda2c68b17e_1_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a56991ef9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gda56991ef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a56991ef9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gda56991ef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6"/>
          <p:cNvSpPr txBox="1">
            <a:spLocks noGrp="1"/>
          </p:cNvSpPr>
          <p:nvPr>
            <p:ph type="body" idx="1"/>
          </p:nvPr>
        </p:nvSpPr>
        <p:spPr>
          <a:xfrm>
            <a:off x="1676400" y="10845298"/>
            <a:ext cx="21031199" cy="1387475"/>
          </a:xfrm>
          <a:prstGeom prst="rect">
            <a:avLst/>
          </a:prstGeom>
          <a:noFill/>
          <a:ln>
            <a:noFill/>
          </a:ln>
        </p:spPr>
        <p:txBody>
          <a:bodyPr spcFirstLastPara="1" wrap="square" lIns="91425" tIns="45700" rIns="91425" bIns="45700" anchor="t" anchorCtr="1">
            <a:noAutofit/>
          </a:bodyPr>
          <a:lstStyle>
            <a:lvl1pPr marL="457200" lvl="0" indent="-228600" algn="l">
              <a:lnSpc>
                <a:spcPct val="90000"/>
              </a:lnSpc>
              <a:spcBef>
                <a:spcPts val="2000"/>
              </a:spcBef>
              <a:spcAft>
                <a:spcPts val="0"/>
              </a:spcAft>
              <a:buClr>
                <a:schemeClr val="lt2"/>
              </a:buClr>
              <a:buSzPts val="8500"/>
              <a:buFont typeface="Arial"/>
              <a:buNone/>
              <a:defRPr sz="8500">
                <a:solidFill>
                  <a:schemeClr val="lt2"/>
                </a:solidFill>
                <a:latin typeface="Helvetica Neue"/>
                <a:ea typeface="Helvetica Neue"/>
                <a:cs typeface="Helvetica Neue"/>
                <a:sym typeface="Helvetica Neue"/>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0" name="Google Shape;10;p26"/>
          <p:cNvSpPr txBox="1">
            <a:spLocks noGrp="1"/>
          </p:cNvSpPr>
          <p:nvPr>
            <p:ph type="body" idx="2"/>
          </p:nvPr>
        </p:nvSpPr>
        <p:spPr>
          <a:xfrm>
            <a:off x="1676400" y="7094538"/>
            <a:ext cx="21031199" cy="3750760"/>
          </a:xfrm>
          <a:prstGeom prst="rect">
            <a:avLst/>
          </a:prstGeom>
          <a:noFill/>
          <a:ln>
            <a:noFill/>
          </a:ln>
        </p:spPr>
        <p:txBody>
          <a:bodyPr spcFirstLastPara="1" wrap="square" lIns="91425" tIns="45700" rIns="91425" bIns="45700" anchor="b" anchorCtr="0">
            <a:normAutofit/>
          </a:bodyPr>
          <a:lstStyle>
            <a:lvl1pPr marL="457200" lvl="0" indent="-228600" algn="ctr">
              <a:lnSpc>
                <a:spcPct val="90000"/>
              </a:lnSpc>
              <a:spcBef>
                <a:spcPts val="2000"/>
              </a:spcBef>
              <a:spcAft>
                <a:spcPts val="0"/>
              </a:spcAft>
              <a:buClr>
                <a:srgbClr val="FFD966"/>
              </a:buClr>
              <a:buSzPts val="12000"/>
              <a:buNone/>
              <a:defRPr sz="12000" cap="none">
                <a:solidFill>
                  <a:srgbClr val="FFD966"/>
                </a:solidFill>
              </a:defRPr>
            </a:lvl1pPr>
            <a:lvl2pPr marL="914400" lvl="1" indent="-533400" algn="l">
              <a:lnSpc>
                <a:spcPct val="90000"/>
              </a:lnSpc>
              <a:spcBef>
                <a:spcPts val="1000"/>
              </a:spcBef>
              <a:spcAft>
                <a:spcPts val="0"/>
              </a:spcAft>
              <a:buClr>
                <a:schemeClr val="accent1"/>
              </a:buClr>
              <a:buSzPts val="4800"/>
              <a:buChar char="•"/>
              <a:defRPr>
                <a:solidFill>
                  <a:schemeClr val="accent1"/>
                </a:solidFill>
              </a:defRPr>
            </a:lvl2pPr>
            <a:lvl3pPr marL="1371600" lvl="2" indent="-482600" algn="l">
              <a:lnSpc>
                <a:spcPct val="90000"/>
              </a:lnSpc>
              <a:spcBef>
                <a:spcPts val="1000"/>
              </a:spcBef>
              <a:spcAft>
                <a:spcPts val="0"/>
              </a:spcAft>
              <a:buClr>
                <a:schemeClr val="accent1"/>
              </a:buClr>
              <a:buSzPts val="4000"/>
              <a:buChar char="•"/>
              <a:defRPr>
                <a:solidFill>
                  <a:schemeClr val="accent1"/>
                </a:solidFill>
              </a:defRPr>
            </a:lvl3pPr>
            <a:lvl4pPr marL="1828800" lvl="3" indent="-457200" algn="l">
              <a:lnSpc>
                <a:spcPct val="90000"/>
              </a:lnSpc>
              <a:spcBef>
                <a:spcPts val="1000"/>
              </a:spcBef>
              <a:spcAft>
                <a:spcPts val="0"/>
              </a:spcAft>
              <a:buClr>
                <a:schemeClr val="accent1"/>
              </a:buClr>
              <a:buSzPts val="3600"/>
              <a:buChar char="•"/>
              <a:defRPr>
                <a:solidFill>
                  <a:schemeClr val="accent1"/>
                </a:solidFill>
              </a:defRPr>
            </a:lvl4pPr>
            <a:lvl5pPr marL="2286000" lvl="4" indent="-457200" algn="l">
              <a:lnSpc>
                <a:spcPct val="90000"/>
              </a:lnSpc>
              <a:spcBef>
                <a:spcPts val="1000"/>
              </a:spcBef>
              <a:spcAft>
                <a:spcPts val="0"/>
              </a:spcAft>
              <a:buClr>
                <a:schemeClr val="accent1"/>
              </a:buClr>
              <a:buSzPts val="3600"/>
              <a:buChar char="•"/>
              <a:defRPr>
                <a:solidFill>
                  <a:schemeClr val="accen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1"/>
        <p:cNvGrpSpPr/>
        <p:nvPr/>
      </p:nvGrpSpPr>
      <p:grpSpPr>
        <a:xfrm>
          <a:off x="0" y="0"/>
          <a:ext cx="0" cy="0"/>
          <a:chOff x="0" y="0"/>
          <a:chExt cx="0" cy="0"/>
        </a:xfrm>
      </p:grpSpPr>
      <p:sp>
        <p:nvSpPr>
          <p:cNvPr id="12" name="Google Shape;12;p27"/>
          <p:cNvSpPr/>
          <p:nvPr/>
        </p:nvSpPr>
        <p:spPr>
          <a:xfrm>
            <a:off x="12129796" y="0"/>
            <a:ext cx="12254203" cy="13716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000"/>
              <a:buFont typeface="Helvetica Neue"/>
              <a:buNone/>
            </a:pPr>
            <a:endParaRPr sz="5000" b="0" i="0" u="none" strike="noStrike" cap="none">
              <a:solidFill>
                <a:schemeClr val="lt1"/>
              </a:solidFill>
              <a:latin typeface="Helvetica Neue"/>
              <a:ea typeface="Helvetica Neue"/>
              <a:cs typeface="Helvetica Neue"/>
              <a:sym typeface="Helvetica Neue"/>
            </a:endParaRPr>
          </a:p>
        </p:txBody>
      </p:sp>
      <p:sp>
        <p:nvSpPr>
          <p:cNvPr id="13" name="Google Shape;13;p27"/>
          <p:cNvSpPr txBox="1">
            <a:spLocks noGrp="1"/>
          </p:cNvSpPr>
          <p:nvPr>
            <p:ph type="title"/>
          </p:nvPr>
        </p:nvSpPr>
        <p:spPr>
          <a:xfrm>
            <a:off x="1679576" y="914399"/>
            <a:ext cx="9046123" cy="436552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5000"/>
              <a:buFont typeface="Helvetica Neue"/>
              <a:buNone/>
              <a:defRPr sz="5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7"/>
          <p:cNvSpPr txBox="1">
            <a:spLocks noGrp="1"/>
          </p:cNvSpPr>
          <p:nvPr>
            <p:ph type="body" idx="1"/>
          </p:nvPr>
        </p:nvSpPr>
        <p:spPr>
          <a:xfrm>
            <a:off x="12129796" y="0"/>
            <a:ext cx="12254203" cy="13716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2800"/>
              <a:buNone/>
              <a:defRPr sz="2800"/>
            </a:lvl1pPr>
            <a:lvl2pPr marL="914400" lvl="1" indent="-381000" algn="l">
              <a:lnSpc>
                <a:spcPct val="90000"/>
              </a:lnSpc>
              <a:spcBef>
                <a:spcPts val="1000"/>
              </a:spcBef>
              <a:spcAft>
                <a:spcPts val="0"/>
              </a:spcAft>
              <a:buClr>
                <a:schemeClr val="dk1"/>
              </a:buClr>
              <a:buSzPts val="2400"/>
              <a:buChar char="•"/>
              <a:defRPr sz="2400"/>
            </a:lvl2pPr>
            <a:lvl3pPr marL="1371600" lvl="2" indent="-342900" algn="l">
              <a:lnSpc>
                <a:spcPct val="90000"/>
              </a:lnSpc>
              <a:spcBef>
                <a:spcPts val="1000"/>
              </a:spcBef>
              <a:spcAft>
                <a:spcPts val="0"/>
              </a:spcAft>
              <a:buClr>
                <a:schemeClr val="dk1"/>
              </a:buClr>
              <a:buSzPts val="1800"/>
              <a:buChar char="•"/>
              <a:defRPr sz="1800"/>
            </a:lvl3pPr>
            <a:lvl4pPr marL="1828800" lvl="3" indent="-317500" algn="l">
              <a:lnSpc>
                <a:spcPct val="90000"/>
              </a:lnSpc>
              <a:spcBef>
                <a:spcPts val="1000"/>
              </a:spcBef>
              <a:spcAft>
                <a:spcPts val="0"/>
              </a:spcAft>
              <a:buClr>
                <a:schemeClr val="dk1"/>
              </a:buClr>
              <a:buSzPts val="1400"/>
              <a:buChar char="•"/>
              <a:defRPr sz="1400"/>
            </a:lvl4pPr>
            <a:lvl5pPr marL="2286000" lvl="4" indent="-317500" algn="l">
              <a:lnSpc>
                <a:spcPct val="90000"/>
              </a:lnSpc>
              <a:spcBef>
                <a:spcPts val="1000"/>
              </a:spcBef>
              <a:spcAft>
                <a:spcPts val="0"/>
              </a:spcAft>
              <a:buClr>
                <a:schemeClr val="dk1"/>
              </a:buClr>
              <a:buSzPts val="1400"/>
              <a:buChar char="•"/>
              <a:defRPr sz="1400"/>
            </a:lvl5pPr>
            <a:lvl6pPr marL="2743200" lvl="5" indent="-482600" algn="l">
              <a:lnSpc>
                <a:spcPct val="90000"/>
              </a:lnSpc>
              <a:spcBef>
                <a:spcPts val="1000"/>
              </a:spcBef>
              <a:spcAft>
                <a:spcPts val="0"/>
              </a:spcAft>
              <a:buClr>
                <a:schemeClr val="dk1"/>
              </a:buClr>
              <a:buSzPts val="4000"/>
              <a:buChar char="•"/>
              <a:defRPr sz="4000"/>
            </a:lvl6pPr>
            <a:lvl7pPr marL="3200400" lvl="6" indent="-482600" algn="l">
              <a:lnSpc>
                <a:spcPct val="90000"/>
              </a:lnSpc>
              <a:spcBef>
                <a:spcPts val="1000"/>
              </a:spcBef>
              <a:spcAft>
                <a:spcPts val="0"/>
              </a:spcAft>
              <a:buClr>
                <a:schemeClr val="dk1"/>
              </a:buClr>
              <a:buSzPts val="4000"/>
              <a:buChar char="•"/>
              <a:defRPr sz="4000"/>
            </a:lvl7pPr>
            <a:lvl8pPr marL="3657600" lvl="7" indent="-482600" algn="l">
              <a:lnSpc>
                <a:spcPct val="90000"/>
              </a:lnSpc>
              <a:spcBef>
                <a:spcPts val="1000"/>
              </a:spcBef>
              <a:spcAft>
                <a:spcPts val="0"/>
              </a:spcAft>
              <a:buClr>
                <a:schemeClr val="dk1"/>
              </a:buClr>
              <a:buSzPts val="4000"/>
              <a:buChar char="•"/>
              <a:defRPr sz="4000"/>
            </a:lvl8pPr>
            <a:lvl9pPr marL="4114800" lvl="8" indent="-482600" algn="l">
              <a:lnSpc>
                <a:spcPct val="90000"/>
              </a:lnSpc>
              <a:spcBef>
                <a:spcPts val="1000"/>
              </a:spcBef>
              <a:spcAft>
                <a:spcPts val="0"/>
              </a:spcAft>
              <a:buClr>
                <a:schemeClr val="dk1"/>
              </a:buClr>
              <a:buSzPts val="4000"/>
              <a:buChar char="•"/>
              <a:defRPr sz="4000"/>
            </a:lvl9pPr>
          </a:lstStyle>
          <a:p>
            <a:endParaRPr/>
          </a:p>
        </p:txBody>
      </p:sp>
      <p:sp>
        <p:nvSpPr>
          <p:cNvPr id="15" name="Google Shape;15;p27"/>
          <p:cNvSpPr/>
          <p:nvPr/>
        </p:nvSpPr>
        <p:spPr>
          <a:xfrm>
            <a:off x="1752108" y="5586815"/>
            <a:ext cx="8973592" cy="127365"/>
          </a:xfrm>
          <a:prstGeom prst="rect">
            <a:avLst/>
          </a:prstGeom>
          <a:solidFill>
            <a:srgbClr val="FFD9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pic>
        <p:nvPicPr>
          <p:cNvPr id="16" name="Google Shape;16;p27"/>
          <p:cNvPicPr preferRelativeResize="0"/>
          <p:nvPr/>
        </p:nvPicPr>
        <p:blipFill rotWithShape="1">
          <a:blip r:embed="rId2">
            <a:alphaModFix/>
          </a:blip>
          <a:srcRect l="16436" t="8536" r="16029" b="30822"/>
          <a:stretch/>
        </p:blipFill>
        <p:spPr>
          <a:xfrm>
            <a:off x="4693243" y="403083"/>
            <a:ext cx="2626729" cy="2683625"/>
          </a:xfrm>
          <a:prstGeom prst="rect">
            <a:avLst/>
          </a:prstGeom>
          <a:noFill/>
          <a:ln>
            <a:noFill/>
          </a:ln>
        </p:spPr>
      </p:pic>
      <p:sp>
        <p:nvSpPr>
          <p:cNvPr id="17" name="Google Shape;17;p27"/>
          <p:cNvSpPr txBox="1">
            <a:spLocks noGrp="1"/>
          </p:cNvSpPr>
          <p:nvPr>
            <p:ph type="body" idx="2"/>
          </p:nvPr>
        </p:nvSpPr>
        <p:spPr>
          <a:xfrm>
            <a:off x="1679575" y="5943600"/>
            <a:ext cx="9045575" cy="80025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000"/>
              </a:spcBef>
              <a:spcAft>
                <a:spcPts val="0"/>
              </a:spcAft>
              <a:buClr>
                <a:schemeClr val="dk1"/>
              </a:buClr>
              <a:buSzPts val="2400"/>
              <a:buNone/>
              <a:defRPr sz="2400"/>
            </a:lvl1pPr>
            <a:lvl2pPr marL="914400" lvl="1" indent="-381000" algn="l">
              <a:lnSpc>
                <a:spcPct val="100000"/>
              </a:lnSpc>
              <a:spcBef>
                <a:spcPts val="1000"/>
              </a:spcBef>
              <a:spcAft>
                <a:spcPts val="0"/>
              </a:spcAft>
              <a:buClr>
                <a:schemeClr val="dk1"/>
              </a:buClr>
              <a:buSzPts val="2400"/>
              <a:buChar char="•"/>
              <a:defRPr sz="2400"/>
            </a:lvl2pPr>
            <a:lvl3pPr marL="1371600" lvl="2" indent="-342900" algn="l">
              <a:lnSpc>
                <a:spcPct val="100000"/>
              </a:lnSpc>
              <a:spcBef>
                <a:spcPts val="1000"/>
              </a:spcBef>
              <a:spcAft>
                <a:spcPts val="0"/>
              </a:spcAft>
              <a:buClr>
                <a:schemeClr val="dk1"/>
              </a:buClr>
              <a:buSzPts val="1800"/>
              <a:buChar char="•"/>
              <a:defRPr sz="1800"/>
            </a:lvl3pPr>
            <a:lvl4pPr marL="1828800" lvl="3" indent="-330200" algn="l">
              <a:lnSpc>
                <a:spcPct val="100000"/>
              </a:lnSpc>
              <a:spcBef>
                <a:spcPts val="1000"/>
              </a:spcBef>
              <a:spcAft>
                <a:spcPts val="0"/>
              </a:spcAft>
              <a:buClr>
                <a:schemeClr val="dk1"/>
              </a:buClr>
              <a:buSzPts val="1600"/>
              <a:buChar char="•"/>
              <a:defRPr sz="1600"/>
            </a:lvl4pPr>
            <a:lvl5pPr marL="2286000" lvl="4" indent="-330200" algn="l">
              <a:lnSpc>
                <a:spcPct val="100000"/>
              </a:lnSpc>
              <a:spcBef>
                <a:spcPts val="1000"/>
              </a:spcBef>
              <a:spcAft>
                <a:spcPts val="0"/>
              </a:spcAft>
              <a:buClr>
                <a:schemeClr val="dk1"/>
              </a:buClr>
              <a:buSzPts val="1600"/>
              <a:buChar char="•"/>
              <a:defRPr sz="16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mall Content Slide">
  <p:cSld name="Small Content Slide">
    <p:bg>
      <p:bgPr>
        <a:solidFill>
          <a:srgbClr val="F3F3F3"/>
        </a:solidFill>
        <a:effectLst/>
      </p:bgPr>
    </p:bg>
    <p:spTree>
      <p:nvGrpSpPr>
        <p:cNvPr id="1" name="Shape 18"/>
        <p:cNvGrpSpPr/>
        <p:nvPr/>
      </p:nvGrpSpPr>
      <p:grpSpPr>
        <a:xfrm>
          <a:off x="0" y="0"/>
          <a:ext cx="0" cy="0"/>
          <a:chOff x="0" y="0"/>
          <a:chExt cx="0" cy="0"/>
        </a:xfrm>
      </p:grpSpPr>
      <p:sp>
        <p:nvSpPr>
          <p:cNvPr id="19" name="Google Shape;19;p28"/>
          <p:cNvSpPr/>
          <p:nvPr/>
        </p:nvSpPr>
        <p:spPr>
          <a:xfrm>
            <a:off x="2154252" y="0"/>
            <a:ext cx="8364042" cy="13716000"/>
          </a:xfrm>
          <a:prstGeom prst="rect">
            <a:avLst/>
          </a:prstGeom>
          <a:solidFill>
            <a:schemeClr val="lt1">
              <a:alpha val="80000"/>
            </a:scheme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Helvetica Neue"/>
              <a:buNone/>
            </a:pPr>
            <a:endParaRPr sz="5000" b="0" i="0" u="none" strike="noStrike" cap="none">
              <a:solidFill>
                <a:srgbClr val="000000"/>
              </a:solidFill>
              <a:latin typeface="Helvetica Neue"/>
              <a:ea typeface="Helvetica Neue"/>
              <a:cs typeface="Helvetica Neue"/>
              <a:sym typeface="Helvetica Neue"/>
            </a:endParaRPr>
          </a:p>
        </p:txBody>
      </p:sp>
      <p:sp>
        <p:nvSpPr>
          <p:cNvPr id="20" name="Google Shape;20;p28"/>
          <p:cNvSpPr/>
          <p:nvPr/>
        </p:nvSpPr>
        <p:spPr>
          <a:xfrm>
            <a:off x="2869459" y="4420829"/>
            <a:ext cx="7008270" cy="127365"/>
          </a:xfrm>
          <a:prstGeom prst="rect">
            <a:avLst/>
          </a:prstGeom>
          <a:solidFill>
            <a:srgbClr val="FFD9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Helvetica Neue"/>
              <a:buNone/>
            </a:pPr>
            <a:endParaRPr sz="5000" b="0" i="0" u="none" strike="noStrike" cap="none">
              <a:solidFill>
                <a:srgbClr val="000000"/>
              </a:solidFill>
              <a:latin typeface="Helvetica Neue"/>
              <a:ea typeface="Helvetica Neue"/>
              <a:cs typeface="Helvetica Neue"/>
              <a:sym typeface="Helvetica Neue"/>
            </a:endParaRPr>
          </a:p>
        </p:txBody>
      </p:sp>
      <p:sp>
        <p:nvSpPr>
          <p:cNvPr id="21" name="Google Shape;21;p28"/>
          <p:cNvSpPr txBox="1">
            <a:spLocks noGrp="1"/>
          </p:cNvSpPr>
          <p:nvPr>
            <p:ph type="body" idx="1"/>
          </p:nvPr>
        </p:nvSpPr>
        <p:spPr>
          <a:xfrm>
            <a:off x="2869459" y="2178424"/>
            <a:ext cx="7008270" cy="207068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Clr>
                <a:schemeClr val="dk1"/>
              </a:buClr>
              <a:buSzPts val="5000"/>
              <a:buNone/>
              <a:defRPr sz="5000" b="1" cap="none"/>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2" name="Google Shape;22;p28"/>
          <p:cNvSpPr txBox="1">
            <a:spLocks noGrp="1"/>
          </p:cNvSpPr>
          <p:nvPr>
            <p:ph type="body" idx="2"/>
          </p:nvPr>
        </p:nvSpPr>
        <p:spPr>
          <a:xfrm>
            <a:off x="2869460" y="4846320"/>
            <a:ext cx="7008270" cy="899608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000"/>
              </a:spcBef>
              <a:spcAft>
                <a:spcPts val="0"/>
              </a:spcAft>
              <a:buClr>
                <a:schemeClr val="dk1"/>
              </a:buClr>
              <a:buSzPts val="2400"/>
              <a:buNone/>
              <a:defRPr sz="2400"/>
            </a:lvl1pPr>
            <a:lvl2pPr marL="914400" lvl="1" indent="-381000" algn="l">
              <a:lnSpc>
                <a:spcPct val="100000"/>
              </a:lnSpc>
              <a:spcBef>
                <a:spcPts val="1000"/>
              </a:spcBef>
              <a:spcAft>
                <a:spcPts val="0"/>
              </a:spcAft>
              <a:buClr>
                <a:schemeClr val="dk1"/>
              </a:buClr>
              <a:buSzPts val="2400"/>
              <a:buChar char="•"/>
              <a:defRPr sz="2400"/>
            </a:lvl2pPr>
            <a:lvl3pPr marL="1371600" lvl="2" indent="-342900" algn="l">
              <a:lnSpc>
                <a:spcPct val="100000"/>
              </a:lnSpc>
              <a:spcBef>
                <a:spcPts val="1000"/>
              </a:spcBef>
              <a:spcAft>
                <a:spcPts val="0"/>
              </a:spcAft>
              <a:buClr>
                <a:schemeClr val="dk1"/>
              </a:buClr>
              <a:buSzPts val="1800"/>
              <a:buChar char="•"/>
              <a:defRPr sz="1800"/>
            </a:lvl3pPr>
            <a:lvl4pPr marL="1828800" lvl="3" indent="-330200" algn="l">
              <a:lnSpc>
                <a:spcPct val="100000"/>
              </a:lnSpc>
              <a:spcBef>
                <a:spcPts val="1000"/>
              </a:spcBef>
              <a:spcAft>
                <a:spcPts val="0"/>
              </a:spcAft>
              <a:buClr>
                <a:schemeClr val="dk1"/>
              </a:buClr>
              <a:buSzPts val="1600"/>
              <a:buChar char="•"/>
              <a:defRPr sz="1600"/>
            </a:lvl4pPr>
            <a:lvl5pPr marL="2286000" lvl="4" indent="-330200" algn="l">
              <a:lnSpc>
                <a:spcPct val="100000"/>
              </a:lnSpc>
              <a:spcBef>
                <a:spcPts val="1000"/>
              </a:spcBef>
              <a:spcAft>
                <a:spcPts val="0"/>
              </a:spcAft>
              <a:buClr>
                <a:schemeClr val="dk1"/>
              </a:buClr>
              <a:buSzPts val="1600"/>
              <a:buChar char="•"/>
              <a:defRPr sz="16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pic>
        <p:nvPicPr>
          <p:cNvPr id="23" name="Google Shape;23;p28"/>
          <p:cNvPicPr preferRelativeResize="0"/>
          <p:nvPr/>
        </p:nvPicPr>
        <p:blipFill rotWithShape="1">
          <a:blip r:embed="rId2">
            <a:alphaModFix/>
          </a:blip>
          <a:srcRect l="16436" t="8536" r="16029" b="30822"/>
          <a:stretch/>
        </p:blipFill>
        <p:spPr>
          <a:xfrm>
            <a:off x="21757270" y="11032375"/>
            <a:ext cx="2626729" cy="26836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292929"/>
        </a:solidFill>
        <a:effectLst/>
      </p:bgPr>
    </p:bg>
    <p:spTree>
      <p:nvGrpSpPr>
        <p:cNvPr id="1" name="Shape 24"/>
        <p:cNvGrpSpPr/>
        <p:nvPr/>
      </p:nvGrpSpPr>
      <p:grpSpPr>
        <a:xfrm>
          <a:off x="0" y="0"/>
          <a:ext cx="0" cy="0"/>
          <a:chOff x="0" y="0"/>
          <a:chExt cx="0" cy="0"/>
        </a:xfrm>
      </p:grpSpPr>
      <p:sp>
        <p:nvSpPr>
          <p:cNvPr id="25" name="Google Shape;25;p29"/>
          <p:cNvSpPr txBox="1">
            <a:spLocks noGrp="1"/>
          </p:cNvSpPr>
          <p:nvPr>
            <p:ph type="body" idx="1"/>
          </p:nvPr>
        </p:nvSpPr>
        <p:spPr>
          <a:xfrm>
            <a:off x="1676400" y="7550515"/>
            <a:ext cx="21031199" cy="221773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2000"/>
              </a:spcBef>
              <a:spcAft>
                <a:spcPts val="0"/>
              </a:spcAft>
              <a:buClr>
                <a:srgbClr val="FFFFFF"/>
              </a:buClr>
              <a:buSzPts val="6000"/>
              <a:buNone/>
              <a:defRPr sz="6000" b="0" i="0" u="none" strike="noStrike" cap="none">
                <a:solidFill>
                  <a:srgbClr val="FFFFFF"/>
                </a:solidFill>
                <a:latin typeface="Helvetica Neue"/>
                <a:ea typeface="Helvetica Neue"/>
                <a:cs typeface="Helvetica Neue"/>
                <a:sym typeface="Helvetica Neue"/>
              </a:defRPr>
            </a:lvl1pPr>
            <a:lvl2pPr marL="914400" lvl="1" indent="-609600" algn="ctr">
              <a:lnSpc>
                <a:spcPct val="90000"/>
              </a:lnSpc>
              <a:spcBef>
                <a:spcPts val="1000"/>
              </a:spcBef>
              <a:spcAft>
                <a:spcPts val="0"/>
              </a:spcAft>
              <a:buClr>
                <a:srgbClr val="FFFFFF"/>
              </a:buClr>
              <a:buSzPts val="6000"/>
              <a:buChar char="•"/>
              <a:defRPr sz="6000" b="0" i="0" u="none" strike="noStrike" cap="none">
                <a:solidFill>
                  <a:srgbClr val="FFFFFF"/>
                </a:solidFill>
                <a:latin typeface="Helvetica Neue"/>
                <a:ea typeface="Helvetica Neue"/>
                <a:cs typeface="Helvetica Neue"/>
                <a:sym typeface="Helvetica Neue"/>
              </a:defRPr>
            </a:lvl2pPr>
            <a:lvl3pPr marL="1371600" lvl="2" indent="-609600" algn="ctr">
              <a:lnSpc>
                <a:spcPct val="90000"/>
              </a:lnSpc>
              <a:spcBef>
                <a:spcPts val="1000"/>
              </a:spcBef>
              <a:spcAft>
                <a:spcPts val="0"/>
              </a:spcAft>
              <a:buClr>
                <a:srgbClr val="FFFFFF"/>
              </a:buClr>
              <a:buSzPts val="6000"/>
              <a:buChar char="•"/>
              <a:defRPr sz="6000" b="0" i="0" u="none" strike="noStrike" cap="none">
                <a:solidFill>
                  <a:srgbClr val="FFFFFF"/>
                </a:solidFill>
                <a:latin typeface="Helvetica Neue"/>
                <a:ea typeface="Helvetica Neue"/>
                <a:cs typeface="Helvetica Neue"/>
                <a:sym typeface="Helvetica Neue"/>
              </a:defRPr>
            </a:lvl3pPr>
            <a:lvl4pPr marL="1828800" lvl="3" indent="-609600" algn="ctr">
              <a:lnSpc>
                <a:spcPct val="90000"/>
              </a:lnSpc>
              <a:spcBef>
                <a:spcPts val="1000"/>
              </a:spcBef>
              <a:spcAft>
                <a:spcPts val="0"/>
              </a:spcAft>
              <a:buClr>
                <a:srgbClr val="FFFFFF"/>
              </a:buClr>
              <a:buSzPts val="6000"/>
              <a:buChar char="•"/>
              <a:defRPr sz="6000" b="0" i="0" u="none" strike="noStrike" cap="none">
                <a:solidFill>
                  <a:srgbClr val="FFFFFF"/>
                </a:solidFill>
                <a:latin typeface="Helvetica Neue"/>
                <a:ea typeface="Helvetica Neue"/>
                <a:cs typeface="Helvetica Neue"/>
                <a:sym typeface="Helvetica Neue"/>
              </a:defRPr>
            </a:lvl4pPr>
            <a:lvl5pPr marL="2286000" lvl="4" indent="-609600" algn="ctr">
              <a:lnSpc>
                <a:spcPct val="90000"/>
              </a:lnSpc>
              <a:spcBef>
                <a:spcPts val="1000"/>
              </a:spcBef>
              <a:spcAft>
                <a:spcPts val="0"/>
              </a:spcAft>
              <a:buClr>
                <a:srgbClr val="FFFFFF"/>
              </a:buClr>
              <a:buSzPts val="6000"/>
              <a:buChar char="•"/>
              <a:defRPr sz="6000" b="0" i="0" u="none" strike="noStrike" cap="none">
                <a:solidFill>
                  <a:srgbClr val="FFFFFF"/>
                </a:solidFill>
                <a:latin typeface="Helvetica Neue"/>
                <a:ea typeface="Helvetica Neue"/>
                <a:cs typeface="Helvetica Neue"/>
                <a:sym typeface="Helvetica Neue"/>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 name="Google Shape;26;p29"/>
          <p:cNvSpPr txBox="1">
            <a:spLocks noGrp="1"/>
          </p:cNvSpPr>
          <p:nvPr>
            <p:ph type="title"/>
          </p:nvPr>
        </p:nvSpPr>
        <p:spPr>
          <a:xfrm>
            <a:off x="1676400" y="4488288"/>
            <a:ext cx="21031199" cy="2651126"/>
          </a:xfrm>
          <a:prstGeom prst="rect">
            <a:avLst/>
          </a:prstGeom>
          <a:noFill/>
          <a:ln>
            <a:noFill/>
          </a:ln>
        </p:spPr>
        <p:txBody>
          <a:bodyPr spcFirstLastPara="1" wrap="square" lIns="91425" tIns="45700" rIns="91425" bIns="45700" anchor="b" anchorCtr="1">
            <a:normAutofit/>
          </a:bodyPr>
          <a:lstStyle>
            <a:lvl1pPr lvl="0" algn="ctr">
              <a:lnSpc>
                <a:spcPct val="90000"/>
              </a:lnSpc>
              <a:spcBef>
                <a:spcPts val="0"/>
              </a:spcBef>
              <a:spcAft>
                <a:spcPts val="0"/>
              </a:spcAft>
              <a:buClr>
                <a:srgbClr val="FFD966"/>
              </a:buClr>
              <a:buSzPts val="8000"/>
              <a:buFont typeface="Helvetica Neue"/>
              <a:buNone/>
              <a:defRPr sz="8000" b="1" i="0" u="none" strike="noStrike" cap="none">
                <a:solidFill>
                  <a:srgbClr val="FFD966"/>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Picture TypeA">
  <p:cSld name="Big Picture TypeA">
    <p:spTree>
      <p:nvGrpSpPr>
        <p:cNvPr id="1" name="Shape 27"/>
        <p:cNvGrpSpPr/>
        <p:nvPr/>
      </p:nvGrpSpPr>
      <p:grpSpPr>
        <a:xfrm>
          <a:off x="0" y="0"/>
          <a:ext cx="0" cy="0"/>
          <a:chOff x="0" y="0"/>
          <a:chExt cx="0" cy="0"/>
        </a:xfrm>
      </p:grpSpPr>
      <p:sp>
        <p:nvSpPr>
          <p:cNvPr id="28" name="Google Shape;28;p30"/>
          <p:cNvSpPr>
            <a:spLocks noGrp="1"/>
          </p:cNvSpPr>
          <p:nvPr>
            <p:ph type="pic" idx="2"/>
          </p:nvPr>
        </p:nvSpPr>
        <p:spPr>
          <a:xfrm>
            <a:off x="0" y="0"/>
            <a:ext cx="24384001" cy="1371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2000"/>
              </a:spcBef>
              <a:spcAft>
                <a:spcPts val="0"/>
              </a:spcAft>
              <a:buClr>
                <a:schemeClr val="dk1"/>
              </a:buClr>
              <a:buSzPts val="5600"/>
              <a:buFont typeface="Arial"/>
              <a:buNone/>
              <a:defRPr sz="5600" b="0" i="0" u="none" strike="noStrike" cap="none">
                <a:solidFill>
                  <a:schemeClr val="dk1"/>
                </a:solidFill>
                <a:latin typeface="Helvetica Neue"/>
                <a:ea typeface="Helvetica Neue"/>
                <a:cs typeface="Helvetica Neue"/>
                <a:sym typeface="Helvetica Neue"/>
              </a:defRPr>
            </a:lvl1pPr>
            <a:lvl2pPr marR="0" lvl="1"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Helvetica Neue"/>
                <a:ea typeface="Helvetica Neue"/>
                <a:cs typeface="Helvetica Neue"/>
                <a:sym typeface="Helvetica Neue"/>
              </a:defRPr>
            </a:lvl2pPr>
            <a:lvl3pPr marR="0" lvl="2"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Helvetica Neue"/>
                <a:ea typeface="Helvetica Neue"/>
                <a:cs typeface="Helvetica Neue"/>
                <a:sym typeface="Helvetica Neue"/>
              </a:defRPr>
            </a:lvl3pPr>
            <a:lvl4pPr marR="0" lvl="3"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4pPr>
            <a:lvl5pPr marR="0" lvl="4"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9pPr>
          </a:lstStyle>
          <a:p>
            <a:endParaRPr/>
          </a:p>
        </p:txBody>
      </p:sp>
      <p:sp>
        <p:nvSpPr>
          <p:cNvPr id="29" name="Google Shape;29;p30"/>
          <p:cNvSpPr/>
          <p:nvPr/>
        </p:nvSpPr>
        <p:spPr>
          <a:xfrm>
            <a:off x="1400175" y="-1"/>
            <a:ext cx="7765125" cy="13716002"/>
          </a:xfrm>
          <a:prstGeom prst="rect">
            <a:avLst/>
          </a:prstGeom>
          <a:solidFill>
            <a:srgbClr val="FFD966">
              <a:alpha val="76862"/>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Helvetica Neue"/>
              <a:buNone/>
            </a:pPr>
            <a:endParaRPr sz="5000" b="0" i="0" u="none" strike="noStrike" cap="none">
              <a:solidFill>
                <a:srgbClr val="000000"/>
              </a:solidFill>
              <a:latin typeface="Helvetica Neue"/>
              <a:ea typeface="Helvetica Neue"/>
              <a:cs typeface="Helvetica Neue"/>
              <a:sym typeface="Helvetica Neue"/>
            </a:endParaRPr>
          </a:p>
        </p:txBody>
      </p:sp>
      <p:pic>
        <p:nvPicPr>
          <p:cNvPr id="30" name="Google Shape;30;p30"/>
          <p:cNvPicPr preferRelativeResize="0"/>
          <p:nvPr/>
        </p:nvPicPr>
        <p:blipFill rotWithShape="1">
          <a:blip r:embed="rId2">
            <a:alphaModFix/>
          </a:blip>
          <a:srcRect l="16436" t="8536" r="16029" b="30822"/>
          <a:stretch/>
        </p:blipFill>
        <p:spPr>
          <a:xfrm>
            <a:off x="3969372" y="386276"/>
            <a:ext cx="2626729" cy="2683625"/>
          </a:xfrm>
          <a:prstGeom prst="rect">
            <a:avLst/>
          </a:prstGeom>
          <a:noFill/>
          <a:ln>
            <a:noFill/>
          </a:ln>
        </p:spPr>
      </p:pic>
      <p:sp>
        <p:nvSpPr>
          <p:cNvPr id="31" name="Google Shape;31;p30"/>
          <p:cNvSpPr txBox="1">
            <a:spLocks noGrp="1"/>
          </p:cNvSpPr>
          <p:nvPr>
            <p:ph type="body" idx="1"/>
          </p:nvPr>
        </p:nvSpPr>
        <p:spPr>
          <a:xfrm>
            <a:off x="2003755" y="4183930"/>
            <a:ext cx="6557962" cy="913502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Clr>
                <a:schemeClr val="dk1"/>
              </a:buClr>
              <a:buSzPts val="4800"/>
              <a:buNone/>
              <a:defRPr sz="4800" b="1" cap="none"/>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Picture TypeB">
  <p:cSld name="Big Picture TypeB">
    <p:spTree>
      <p:nvGrpSpPr>
        <p:cNvPr id="1" name="Shape 32"/>
        <p:cNvGrpSpPr/>
        <p:nvPr/>
      </p:nvGrpSpPr>
      <p:grpSpPr>
        <a:xfrm>
          <a:off x="0" y="0"/>
          <a:ext cx="0" cy="0"/>
          <a:chOff x="0" y="0"/>
          <a:chExt cx="0" cy="0"/>
        </a:xfrm>
      </p:grpSpPr>
      <p:sp>
        <p:nvSpPr>
          <p:cNvPr id="33" name="Google Shape;33;p31"/>
          <p:cNvSpPr/>
          <p:nvPr/>
        </p:nvSpPr>
        <p:spPr>
          <a:xfrm rot="10800000" flipH="1">
            <a:off x="3" y="0"/>
            <a:ext cx="15079790" cy="13716000"/>
          </a:xfrm>
          <a:custGeom>
            <a:avLst/>
            <a:gdLst/>
            <a:ahLst/>
            <a:cxnLst/>
            <a:rect l="l" t="t" r="r" b="b"/>
            <a:pathLst>
              <a:path w="7539895" h="6858000" extrusionOk="0">
                <a:moveTo>
                  <a:pt x="7539895" y="6858000"/>
                </a:moveTo>
                <a:lnTo>
                  <a:pt x="0" y="6858000"/>
                </a:lnTo>
                <a:lnTo>
                  <a:pt x="0" y="0"/>
                </a:lnTo>
                <a:lnTo>
                  <a:pt x="4363741" y="0"/>
                </a:lnTo>
                <a:close/>
              </a:path>
            </a:pathLst>
          </a:custGeom>
          <a:solidFill>
            <a:srgbClr val="3F3F3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endParaRPr sz="3600" b="0" i="0" u="none" strike="noStrike" cap="none">
              <a:solidFill>
                <a:srgbClr val="FFFFFF"/>
              </a:solidFill>
              <a:latin typeface="Helvetica Neue"/>
              <a:ea typeface="Helvetica Neue"/>
              <a:cs typeface="Helvetica Neue"/>
              <a:sym typeface="Helvetica Neue"/>
            </a:endParaRPr>
          </a:p>
        </p:txBody>
      </p:sp>
      <p:sp>
        <p:nvSpPr>
          <p:cNvPr id="34" name="Google Shape;34;p31"/>
          <p:cNvSpPr/>
          <p:nvPr/>
        </p:nvSpPr>
        <p:spPr>
          <a:xfrm rot="10800000" flipH="1">
            <a:off x="1" y="0"/>
            <a:ext cx="14185970" cy="13716000"/>
          </a:xfrm>
          <a:custGeom>
            <a:avLst/>
            <a:gdLst/>
            <a:ahLst/>
            <a:cxnLst/>
            <a:rect l="l" t="t" r="r" b="b"/>
            <a:pathLst>
              <a:path w="7092985" h="6858000" extrusionOk="0">
                <a:moveTo>
                  <a:pt x="7092985" y="6858000"/>
                </a:moveTo>
                <a:lnTo>
                  <a:pt x="0" y="6858000"/>
                </a:lnTo>
                <a:lnTo>
                  <a:pt x="0" y="0"/>
                </a:lnTo>
                <a:lnTo>
                  <a:pt x="3916831"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endParaRPr sz="3600" b="0" i="0" u="none" strike="noStrike" cap="none">
              <a:solidFill>
                <a:srgbClr val="FFFFFF"/>
              </a:solidFill>
              <a:latin typeface="Helvetica Neue"/>
              <a:ea typeface="Helvetica Neue"/>
              <a:cs typeface="Helvetica Neue"/>
              <a:sym typeface="Helvetica Neue"/>
            </a:endParaRPr>
          </a:p>
        </p:txBody>
      </p:sp>
      <p:sp>
        <p:nvSpPr>
          <p:cNvPr id="35" name="Google Shape;35;p31"/>
          <p:cNvSpPr/>
          <p:nvPr/>
        </p:nvSpPr>
        <p:spPr>
          <a:xfrm>
            <a:off x="756714" y="4841453"/>
            <a:ext cx="7008270" cy="127365"/>
          </a:xfrm>
          <a:prstGeom prst="rect">
            <a:avLst/>
          </a:prstGeom>
          <a:solidFill>
            <a:srgbClr val="FFD9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Helvetica Neue"/>
              <a:buNone/>
            </a:pPr>
            <a:endParaRPr sz="5000" b="0" i="0" u="none" strike="noStrike" cap="none">
              <a:solidFill>
                <a:srgbClr val="000000"/>
              </a:solidFill>
              <a:latin typeface="Helvetica Neue"/>
              <a:ea typeface="Helvetica Neue"/>
              <a:cs typeface="Helvetica Neue"/>
              <a:sym typeface="Helvetica Neue"/>
            </a:endParaRPr>
          </a:p>
        </p:txBody>
      </p:sp>
      <p:pic>
        <p:nvPicPr>
          <p:cNvPr id="36" name="Google Shape;36;p31"/>
          <p:cNvPicPr preferRelativeResize="0"/>
          <p:nvPr/>
        </p:nvPicPr>
        <p:blipFill rotWithShape="1">
          <a:blip r:embed="rId2">
            <a:alphaModFix/>
          </a:blip>
          <a:srcRect l="16436" t="8536" r="16029" b="30822"/>
          <a:stretch/>
        </p:blipFill>
        <p:spPr>
          <a:xfrm>
            <a:off x="2910162" y="387999"/>
            <a:ext cx="2626729" cy="2683625"/>
          </a:xfrm>
          <a:prstGeom prst="rect">
            <a:avLst/>
          </a:prstGeom>
          <a:noFill/>
          <a:ln>
            <a:noFill/>
          </a:ln>
        </p:spPr>
      </p:pic>
      <p:sp>
        <p:nvSpPr>
          <p:cNvPr id="37" name="Google Shape;37;p31"/>
          <p:cNvSpPr txBox="1">
            <a:spLocks noGrp="1"/>
          </p:cNvSpPr>
          <p:nvPr>
            <p:ph type="title"/>
          </p:nvPr>
        </p:nvSpPr>
        <p:spPr>
          <a:xfrm>
            <a:off x="756714" y="387999"/>
            <a:ext cx="9395380" cy="436552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000"/>
              <a:buFont typeface="Helvetica Neue"/>
              <a:buNone/>
              <a:defRPr sz="5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756714" y="5233467"/>
            <a:ext cx="9045575" cy="80025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2400"/>
              <a:buNone/>
              <a:defRPr sz="2400"/>
            </a:lvl1pPr>
            <a:lvl2pPr marL="914400" lvl="1" indent="-381000" algn="l">
              <a:lnSpc>
                <a:spcPct val="90000"/>
              </a:lnSpc>
              <a:spcBef>
                <a:spcPts val="1000"/>
              </a:spcBef>
              <a:spcAft>
                <a:spcPts val="0"/>
              </a:spcAft>
              <a:buClr>
                <a:schemeClr val="dk1"/>
              </a:buClr>
              <a:buSzPts val="2400"/>
              <a:buChar char="•"/>
              <a:defRPr sz="2400"/>
            </a:lvl2pPr>
            <a:lvl3pPr marL="1371600" lvl="2" indent="-342900" algn="l">
              <a:lnSpc>
                <a:spcPct val="90000"/>
              </a:lnSpc>
              <a:spcBef>
                <a:spcPts val="1000"/>
              </a:spcBef>
              <a:spcAft>
                <a:spcPts val="0"/>
              </a:spcAft>
              <a:buClr>
                <a:schemeClr val="dk1"/>
              </a:buClr>
              <a:buSzPts val="1800"/>
              <a:buChar char="•"/>
              <a:defRPr sz="1800"/>
            </a:lvl3pPr>
            <a:lvl4pPr marL="1828800" lvl="3" indent="-330200" algn="l">
              <a:lnSpc>
                <a:spcPct val="90000"/>
              </a:lnSpc>
              <a:spcBef>
                <a:spcPts val="1000"/>
              </a:spcBef>
              <a:spcAft>
                <a:spcPts val="0"/>
              </a:spcAft>
              <a:buClr>
                <a:schemeClr val="dk1"/>
              </a:buClr>
              <a:buSzPts val="1600"/>
              <a:buChar char="•"/>
              <a:defRPr sz="1600"/>
            </a:lvl4pPr>
            <a:lvl5pPr marL="2286000" lvl="4" indent="-330200" algn="l">
              <a:lnSpc>
                <a:spcPct val="90000"/>
              </a:lnSpc>
              <a:spcBef>
                <a:spcPts val="1000"/>
              </a:spcBef>
              <a:spcAft>
                <a:spcPts val="0"/>
              </a:spcAft>
              <a:buClr>
                <a:schemeClr val="dk1"/>
              </a:buClr>
              <a:buSzPts val="1600"/>
              <a:buChar char="•"/>
              <a:defRPr sz="16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oals and Outcomes">
  <p:cSld name="Goals and Outcomes">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1676400" y="105786"/>
            <a:ext cx="21031199"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00"/>
              </a:buClr>
              <a:buSzPts val="2500"/>
              <a:buFont typeface="Helvetica Neue"/>
              <a:buNone/>
              <a:defRPr sz="2500" b="1" i="0" u="none" strike="noStrike" cap="none">
                <a:solidFill>
                  <a:srgbClr val="000000"/>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2"/>
          <p:cNvSpPr txBox="1"/>
          <p:nvPr/>
        </p:nvSpPr>
        <p:spPr>
          <a:xfrm>
            <a:off x="13454825" y="3658325"/>
            <a:ext cx="2611292" cy="718145"/>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8C919B"/>
              </a:buClr>
              <a:buSzPts val="4000"/>
              <a:buFont typeface="Helvetica Neue"/>
              <a:buNone/>
            </a:pPr>
            <a:r>
              <a:rPr lang="en-US" sz="4000" b="1" i="0" u="none" strike="noStrike" cap="none">
                <a:solidFill>
                  <a:srgbClr val="8C919B"/>
                </a:solidFill>
                <a:latin typeface="Helvetica Neue"/>
                <a:ea typeface="Helvetica Neue"/>
                <a:cs typeface="Helvetica Neue"/>
                <a:sym typeface="Helvetica Neue"/>
              </a:rPr>
              <a:t>Outcomes</a:t>
            </a:r>
            <a:endParaRPr sz="4000" b="1" i="0" u="none" strike="noStrike" cap="none">
              <a:solidFill>
                <a:srgbClr val="8C919B"/>
              </a:solidFill>
              <a:latin typeface="Helvetica Neue"/>
              <a:ea typeface="Helvetica Neue"/>
              <a:cs typeface="Helvetica Neue"/>
              <a:sym typeface="Helvetica Neue"/>
            </a:endParaRPr>
          </a:p>
        </p:txBody>
      </p:sp>
      <p:sp>
        <p:nvSpPr>
          <p:cNvPr id="42" name="Google Shape;42;p32"/>
          <p:cNvSpPr txBox="1"/>
          <p:nvPr/>
        </p:nvSpPr>
        <p:spPr>
          <a:xfrm>
            <a:off x="1752109" y="3658325"/>
            <a:ext cx="1527662" cy="718145"/>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8C919B"/>
              </a:buClr>
              <a:buSzPts val="4000"/>
              <a:buFont typeface="Helvetica Neue"/>
              <a:buNone/>
            </a:pPr>
            <a:r>
              <a:rPr lang="en-US" sz="4000" b="1" i="0" u="none" strike="noStrike" cap="none">
                <a:solidFill>
                  <a:srgbClr val="8C919B"/>
                </a:solidFill>
                <a:latin typeface="Helvetica Neue"/>
                <a:ea typeface="Helvetica Neue"/>
                <a:cs typeface="Helvetica Neue"/>
                <a:sym typeface="Helvetica Neue"/>
              </a:rPr>
              <a:t>Goals</a:t>
            </a:r>
            <a:endParaRPr sz="4000" b="1" i="0" u="none" strike="noStrike" cap="none">
              <a:solidFill>
                <a:srgbClr val="8C919B"/>
              </a:solidFill>
              <a:latin typeface="Helvetica Neue"/>
              <a:ea typeface="Helvetica Neue"/>
              <a:cs typeface="Helvetica Neue"/>
              <a:sym typeface="Helvetica Neue"/>
            </a:endParaRPr>
          </a:p>
        </p:txBody>
      </p:sp>
      <p:sp>
        <p:nvSpPr>
          <p:cNvPr id="43" name="Google Shape;43;p32"/>
          <p:cNvSpPr/>
          <p:nvPr/>
        </p:nvSpPr>
        <p:spPr>
          <a:xfrm>
            <a:off x="1752108" y="4475797"/>
            <a:ext cx="9438184" cy="127366"/>
          </a:xfrm>
          <a:prstGeom prst="rect">
            <a:avLst/>
          </a:prstGeom>
          <a:solidFill>
            <a:srgbClr val="FFD9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000000"/>
              </a:solidFill>
              <a:latin typeface="Helvetica Neue"/>
              <a:ea typeface="Helvetica Neue"/>
              <a:cs typeface="Helvetica Neue"/>
              <a:sym typeface="Helvetica Neue"/>
            </a:endParaRPr>
          </a:p>
        </p:txBody>
      </p:sp>
      <p:sp>
        <p:nvSpPr>
          <p:cNvPr id="44" name="Google Shape;44;p32"/>
          <p:cNvSpPr/>
          <p:nvPr/>
        </p:nvSpPr>
        <p:spPr>
          <a:xfrm>
            <a:off x="13454823" y="4480560"/>
            <a:ext cx="9438184" cy="127366"/>
          </a:xfrm>
          <a:prstGeom prst="rect">
            <a:avLst/>
          </a:prstGeom>
          <a:solidFill>
            <a:srgbClr val="FFD9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000000"/>
              </a:solidFill>
              <a:latin typeface="Helvetica Neue"/>
              <a:ea typeface="Helvetica Neue"/>
              <a:cs typeface="Helvetica Neue"/>
              <a:sym typeface="Helvetica Neue"/>
            </a:endParaRPr>
          </a:p>
        </p:txBody>
      </p:sp>
      <p:pic>
        <p:nvPicPr>
          <p:cNvPr id="45" name="Google Shape;45;p32"/>
          <p:cNvPicPr preferRelativeResize="0"/>
          <p:nvPr/>
        </p:nvPicPr>
        <p:blipFill rotWithShape="1">
          <a:blip r:embed="rId2">
            <a:alphaModFix/>
          </a:blip>
          <a:srcRect l="16436" t="8536" r="16029" b="30822"/>
          <a:stretch/>
        </p:blipFill>
        <p:spPr>
          <a:xfrm>
            <a:off x="21757273" y="11032377"/>
            <a:ext cx="2626730" cy="2683626"/>
          </a:xfrm>
          <a:prstGeom prst="rect">
            <a:avLst/>
          </a:prstGeom>
          <a:noFill/>
          <a:ln>
            <a:noFill/>
          </a:ln>
        </p:spPr>
      </p:pic>
      <p:sp>
        <p:nvSpPr>
          <p:cNvPr id="46" name="Google Shape;46;p32"/>
          <p:cNvSpPr txBox="1">
            <a:spLocks noGrp="1"/>
          </p:cNvSpPr>
          <p:nvPr>
            <p:ph type="body" idx="1"/>
          </p:nvPr>
        </p:nvSpPr>
        <p:spPr>
          <a:xfrm>
            <a:off x="1752108" y="4766538"/>
            <a:ext cx="9438184" cy="89494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2400"/>
              <a:buNone/>
              <a:defRPr sz="2400"/>
            </a:lvl1pPr>
            <a:lvl2pPr marL="914400" lvl="1" indent="-381000" algn="l">
              <a:lnSpc>
                <a:spcPct val="90000"/>
              </a:lnSpc>
              <a:spcBef>
                <a:spcPts val="1000"/>
              </a:spcBef>
              <a:spcAft>
                <a:spcPts val="0"/>
              </a:spcAft>
              <a:buClr>
                <a:schemeClr val="dk1"/>
              </a:buClr>
              <a:buSzPts val="2400"/>
              <a:buChar char="•"/>
              <a:defRPr sz="2400"/>
            </a:lvl2pPr>
            <a:lvl3pPr marL="1371600" lvl="2" indent="-342900" algn="l">
              <a:lnSpc>
                <a:spcPct val="90000"/>
              </a:lnSpc>
              <a:spcBef>
                <a:spcPts val="1000"/>
              </a:spcBef>
              <a:spcAft>
                <a:spcPts val="0"/>
              </a:spcAft>
              <a:buClr>
                <a:schemeClr val="dk1"/>
              </a:buClr>
              <a:buSzPts val="1800"/>
              <a:buChar char="•"/>
              <a:defRPr sz="1800"/>
            </a:lvl3pPr>
            <a:lvl4pPr marL="1828800" lvl="3" indent="-330200" algn="l">
              <a:lnSpc>
                <a:spcPct val="90000"/>
              </a:lnSpc>
              <a:spcBef>
                <a:spcPts val="1000"/>
              </a:spcBef>
              <a:spcAft>
                <a:spcPts val="0"/>
              </a:spcAft>
              <a:buClr>
                <a:schemeClr val="dk1"/>
              </a:buClr>
              <a:buSzPts val="1600"/>
              <a:buChar char="•"/>
              <a:defRPr sz="1600"/>
            </a:lvl4pPr>
            <a:lvl5pPr marL="2286000" lvl="4" indent="-330200" algn="l">
              <a:lnSpc>
                <a:spcPct val="90000"/>
              </a:lnSpc>
              <a:spcBef>
                <a:spcPts val="1000"/>
              </a:spcBef>
              <a:spcAft>
                <a:spcPts val="0"/>
              </a:spcAft>
              <a:buClr>
                <a:schemeClr val="dk1"/>
              </a:buClr>
              <a:buSzPts val="1600"/>
              <a:buChar char="•"/>
              <a:defRPr sz="16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7" name="Google Shape;47;p32"/>
          <p:cNvSpPr txBox="1">
            <a:spLocks noGrp="1"/>
          </p:cNvSpPr>
          <p:nvPr>
            <p:ph type="body" idx="2"/>
          </p:nvPr>
        </p:nvSpPr>
        <p:spPr>
          <a:xfrm>
            <a:off x="13454823" y="4766538"/>
            <a:ext cx="9438184" cy="89494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2400"/>
              <a:buNone/>
              <a:defRPr sz="2400"/>
            </a:lvl1pPr>
            <a:lvl2pPr marL="914400" lvl="1" indent="-381000" algn="l">
              <a:lnSpc>
                <a:spcPct val="90000"/>
              </a:lnSpc>
              <a:spcBef>
                <a:spcPts val="1000"/>
              </a:spcBef>
              <a:spcAft>
                <a:spcPts val="0"/>
              </a:spcAft>
              <a:buClr>
                <a:schemeClr val="dk1"/>
              </a:buClr>
              <a:buSzPts val="2400"/>
              <a:buChar char="•"/>
              <a:defRPr sz="2400"/>
            </a:lvl2pPr>
            <a:lvl3pPr marL="1371600" lvl="2" indent="-342900" algn="l">
              <a:lnSpc>
                <a:spcPct val="90000"/>
              </a:lnSpc>
              <a:spcBef>
                <a:spcPts val="1000"/>
              </a:spcBef>
              <a:spcAft>
                <a:spcPts val="0"/>
              </a:spcAft>
              <a:buClr>
                <a:schemeClr val="dk1"/>
              </a:buClr>
              <a:buSzPts val="1800"/>
              <a:buChar char="•"/>
              <a:defRPr sz="1800"/>
            </a:lvl3pPr>
            <a:lvl4pPr marL="1828800" lvl="3" indent="-330200" algn="l">
              <a:lnSpc>
                <a:spcPct val="90000"/>
              </a:lnSpc>
              <a:spcBef>
                <a:spcPts val="1000"/>
              </a:spcBef>
              <a:spcAft>
                <a:spcPts val="0"/>
              </a:spcAft>
              <a:buClr>
                <a:schemeClr val="dk1"/>
              </a:buClr>
              <a:buSzPts val="1600"/>
              <a:buChar char="•"/>
              <a:defRPr sz="1600"/>
            </a:lvl4pPr>
            <a:lvl5pPr marL="2286000" lvl="4" indent="-330200" algn="l">
              <a:lnSpc>
                <a:spcPct val="90000"/>
              </a:lnSpc>
              <a:spcBef>
                <a:spcPts val="1000"/>
              </a:spcBef>
              <a:spcAft>
                <a:spcPts val="0"/>
              </a:spcAft>
              <a:buClr>
                <a:schemeClr val="dk1"/>
              </a:buClr>
              <a:buSzPts val="1600"/>
              <a:buChar char="•"/>
              <a:defRPr sz="16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1679577" y="914400"/>
            <a:ext cx="7864474"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400"/>
              <a:buFont typeface="Helvetica Neue"/>
              <a:buNone/>
              <a:defRPr sz="6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a:spLocks noGrp="1"/>
          </p:cNvSpPr>
          <p:nvPr>
            <p:ph type="pic" idx="2"/>
          </p:nvPr>
        </p:nvSpPr>
        <p:spPr>
          <a:xfrm>
            <a:off x="10366376" y="1974851"/>
            <a:ext cx="12344400" cy="97472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2000"/>
              </a:spcBef>
              <a:spcAft>
                <a:spcPts val="0"/>
              </a:spcAft>
              <a:buClr>
                <a:schemeClr val="dk1"/>
              </a:buClr>
              <a:buSzPts val="6400"/>
              <a:buFont typeface="Arial"/>
              <a:buNone/>
              <a:defRPr sz="6400" b="0" i="0" u="none" strike="noStrike" cap="none">
                <a:solidFill>
                  <a:schemeClr val="dk1"/>
                </a:solidFill>
                <a:latin typeface="Helvetica Neue"/>
                <a:ea typeface="Helvetica Neue"/>
                <a:cs typeface="Helvetica Neue"/>
                <a:sym typeface="Helvetica Neue"/>
              </a:defRPr>
            </a:lvl1pPr>
            <a:lvl2pPr marR="0" lvl="1" algn="l" rtl="0">
              <a:lnSpc>
                <a:spcPct val="90000"/>
              </a:lnSpc>
              <a:spcBef>
                <a:spcPts val="1000"/>
              </a:spcBef>
              <a:spcAft>
                <a:spcPts val="0"/>
              </a:spcAft>
              <a:buClr>
                <a:schemeClr val="dk1"/>
              </a:buClr>
              <a:buSzPts val="5600"/>
              <a:buFont typeface="Arial"/>
              <a:buNone/>
              <a:defRPr sz="5600" b="0" i="0" u="none" strike="noStrike" cap="none">
                <a:solidFill>
                  <a:schemeClr val="dk1"/>
                </a:solidFill>
                <a:latin typeface="Helvetica Neue"/>
                <a:ea typeface="Helvetica Neue"/>
                <a:cs typeface="Helvetica Neue"/>
                <a:sym typeface="Helvetica Neue"/>
              </a:defRPr>
            </a:lvl2pPr>
            <a:lvl3pPr marR="0" lvl="2" algn="l" rtl="0">
              <a:lnSpc>
                <a:spcPct val="90000"/>
              </a:lnSpc>
              <a:spcBef>
                <a:spcPts val="1000"/>
              </a:spcBef>
              <a:spcAft>
                <a:spcPts val="0"/>
              </a:spcAft>
              <a:buClr>
                <a:schemeClr val="dk1"/>
              </a:buClr>
              <a:buSzPts val="4800"/>
              <a:buFont typeface="Arial"/>
              <a:buNone/>
              <a:defRPr sz="4800" b="0" i="0" u="none" strike="noStrike" cap="none">
                <a:solidFill>
                  <a:schemeClr val="dk1"/>
                </a:solidFill>
                <a:latin typeface="Helvetica Neue"/>
                <a:ea typeface="Helvetica Neue"/>
                <a:cs typeface="Helvetica Neue"/>
                <a:sym typeface="Helvetica Neue"/>
              </a:defRPr>
            </a:lvl3pPr>
            <a:lvl4pPr marR="0" lvl="3"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4pPr>
            <a:lvl5pPr marR="0" lvl="4"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5pPr>
            <a:lvl6pPr marR="0" lvl="5"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6pPr>
            <a:lvl7pPr marR="0" lvl="6"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7pPr>
            <a:lvl8pPr marR="0" lvl="7"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8pPr>
            <a:lvl9pPr marR="0" lvl="8"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Helvetica Neue"/>
                <a:ea typeface="Helvetica Neue"/>
                <a:cs typeface="Helvetica Neue"/>
                <a:sym typeface="Helvetica Neue"/>
              </a:defRPr>
            </a:lvl9pPr>
          </a:lstStyle>
          <a:p>
            <a:endParaRPr/>
          </a:p>
        </p:txBody>
      </p:sp>
      <p:sp>
        <p:nvSpPr>
          <p:cNvPr id="51" name="Google Shape;51;p33"/>
          <p:cNvSpPr txBox="1">
            <a:spLocks noGrp="1"/>
          </p:cNvSpPr>
          <p:nvPr>
            <p:ph type="body" idx="1"/>
          </p:nvPr>
        </p:nvSpPr>
        <p:spPr>
          <a:xfrm>
            <a:off x="1679577" y="4114800"/>
            <a:ext cx="7864474" cy="76231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3200"/>
              <a:buNone/>
              <a:defRPr sz="3200"/>
            </a:lvl1pPr>
            <a:lvl2pPr marL="914400" lvl="1" indent="-228600" algn="l">
              <a:lnSpc>
                <a:spcPct val="90000"/>
              </a:lnSpc>
              <a:spcBef>
                <a:spcPts val="1000"/>
              </a:spcBef>
              <a:spcAft>
                <a:spcPts val="0"/>
              </a:spcAft>
              <a:buClr>
                <a:schemeClr val="dk1"/>
              </a:buClr>
              <a:buSzPts val="2800"/>
              <a:buNone/>
              <a:defRPr sz="2800"/>
            </a:lvl2pPr>
            <a:lvl3pPr marL="1371600" lvl="2" indent="-228600" algn="l">
              <a:lnSpc>
                <a:spcPct val="90000"/>
              </a:lnSpc>
              <a:spcBef>
                <a:spcPts val="1000"/>
              </a:spcBef>
              <a:spcAft>
                <a:spcPts val="0"/>
              </a:spcAft>
              <a:buClr>
                <a:schemeClr val="dk1"/>
              </a:buClr>
              <a:buSzPts val="2400"/>
              <a:buNone/>
              <a:defRPr sz="2400"/>
            </a:lvl3pPr>
            <a:lvl4pPr marL="1828800" lvl="3" indent="-228600" algn="l">
              <a:lnSpc>
                <a:spcPct val="90000"/>
              </a:lnSpc>
              <a:spcBef>
                <a:spcPts val="1000"/>
              </a:spcBef>
              <a:spcAft>
                <a:spcPts val="0"/>
              </a:spcAft>
              <a:buClr>
                <a:schemeClr val="dk1"/>
              </a:buClr>
              <a:buSzPts val="2000"/>
              <a:buNone/>
              <a:defRPr sz="2000"/>
            </a:lvl4pPr>
            <a:lvl5pPr marL="2286000" lvl="4" indent="-228600" algn="l">
              <a:lnSpc>
                <a:spcPct val="90000"/>
              </a:lnSpc>
              <a:spcBef>
                <a:spcPts val="1000"/>
              </a:spcBef>
              <a:spcAft>
                <a:spcPts val="0"/>
              </a:spcAft>
              <a:buClr>
                <a:schemeClr val="dk1"/>
              </a:buClr>
              <a:buSzPts val="2000"/>
              <a:buNone/>
              <a:defRPr sz="2000"/>
            </a:lvl5pPr>
            <a:lvl6pPr marL="2743200" lvl="5" indent="-228600" algn="l">
              <a:lnSpc>
                <a:spcPct val="90000"/>
              </a:lnSpc>
              <a:spcBef>
                <a:spcPts val="1000"/>
              </a:spcBef>
              <a:spcAft>
                <a:spcPts val="0"/>
              </a:spcAft>
              <a:buClr>
                <a:schemeClr val="dk1"/>
              </a:buClr>
              <a:buSzPts val="2000"/>
              <a:buNone/>
              <a:defRPr sz="2000"/>
            </a:lvl6pPr>
            <a:lvl7pPr marL="3200400" lvl="6" indent="-228600" algn="l">
              <a:lnSpc>
                <a:spcPct val="90000"/>
              </a:lnSpc>
              <a:spcBef>
                <a:spcPts val="1000"/>
              </a:spcBef>
              <a:spcAft>
                <a:spcPts val="0"/>
              </a:spcAft>
              <a:buClr>
                <a:schemeClr val="dk1"/>
              </a:buClr>
              <a:buSzPts val="2000"/>
              <a:buNone/>
              <a:defRPr sz="2000"/>
            </a:lvl7pPr>
            <a:lvl8pPr marL="3657600" lvl="7" indent="-228600" algn="l">
              <a:lnSpc>
                <a:spcPct val="90000"/>
              </a:lnSpc>
              <a:spcBef>
                <a:spcPts val="1000"/>
              </a:spcBef>
              <a:spcAft>
                <a:spcPts val="0"/>
              </a:spcAft>
              <a:buClr>
                <a:schemeClr val="dk1"/>
              </a:buClr>
              <a:buSzPts val="2000"/>
              <a:buNone/>
              <a:defRPr sz="2000"/>
            </a:lvl8pPr>
            <a:lvl9pPr marL="4114800" lvl="8" indent="-228600" algn="l">
              <a:lnSpc>
                <a:spcPct val="90000"/>
              </a:lnSpc>
              <a:spcBef>
                <a:spcPts val="1000"/>
              </a:spcBef>
              <a:spcAft>
                <a:spcPts val="0"/>
              </a:spcAft>
              <a:buClr>
                <a:schemeClr val="dk1"/>
              </a:buClr>
              <a:buSzPts val="2000"/>
              <a:buNone/>
              <a:defRPr sz="2000"/>
            </a:lvl9pPr>
          </a:lstStyle>
          <a:p>
            <a:endParaRPr/>
          </a:p>
        </p:txBody>
      </p:sp>
      <p:sp>
        <p:nvSpPr>
          <p:cNvPr id="52" name="Google Shape;52;p33"/>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33"/>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33"/>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600"/>
              <a:buFont typeface="Calibri"/>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55"/>
        <p:cNvGrpSpPr/>
        <p:nvPr/>
      </p:nvGrpSpPr>
      <p:grpSpPr>
        <a:xfrm>
          <a:off x="0" y="0"/>
          <a:ext cx="0" cy="0"/>
          <a:chOff x="0" y="0"/>
          <a:chExt cx="0" cy="0"/>
        </a:xfrm>
      </p:grpSpPr>
      <p:sp>
        <p:nvSpPr>
          <p:cNvPr id="56" name="Google Shape;56;gda2c68b17e_1_61"/>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gda2c68b17e_1_61"/>
          <p:cNvSpPr txBox="1">
            <a:spLocks noGrp="1"/>
          </p:cNvSpPr>
          <p:nvPr>
            <p:ph type="body" idx="1"/>
          </p:nvPr>
        </p:nvSpPr>
        <p:spPr>
          <a:xfrm>
            <a:off x="1676400" y="3651250"/>
            <a:ext cx="21031200" cy="87027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2000"/>
              </a:spcBef>
              <a:spcAft>
                <a:spcPts val="0"/>
              </a:spcAft>
              <a:buClr>
                <a:schemeClr val="dk1"/>
              </a:buClr>
              <a:buSzPts val="1800"/>
              <a:buNone/>
              <a:defRPr/>
            </a:lvl1pPr>
            <a:lvl2pPr marL="914400" lvl="1" indent="-342900" algn="l" rtl="0">
              <a:lnSpc>
                <a:spcPct val="90000"/>
              </a:lnSpc>
              <a:spcBef>
                <a:spcPts val="1000"/>
              </a:spcBef>
              <a:spcAft>
                <a:spcPts val="0"/>
              </a:spcAft>
              <a:buClr>
                <a:schemeClr val="dk1"/>
              </a:buClr>
              <a:buSzPts val="1800"/>
              <a:buChar char="•"/>
              <a:defRPr/>
            </a:lvl2pPr>
            <a:lvl3pPr marL="1371600" lvl="2" indent="-342900" algn="l" rtl="0">
              <a:lnSpc>
                <a:spcPct val="90000"/>
              </a:lnSpc>
              <a:spcBef>
                <a:spcPts val="1000"/>
              </a:spcBef>
              <a:spcAft>
                <a:spcPts val="0"/>
              </a:spcAft>
              <a:buClr>
                <a:schemeClr val="dk1"/>
              </a:buClr>
              <a:buSzPts val="1800"/>
              <a:buChar char="•"/>
              <a:defRPr/>
            </a:lvl3pPr>
            <a:lvl4pPr marL="1828800" lvl="3" indent="-342900" algn="l" rtl="0">
              <a:lnSpc>
                <a:spcPct val="90000"/>
              </a:lnSpc>
              <a:spcBef>
                <a:spcPts val="1000"/>
              </a:spcBef>
              <a:spcAft>
                <a:spcPts val="0"/>
              </a:spcAft>
              <a:buClr>
                <a:schemeClr val="dk1"/>
              </a:buClr>
              <a:buSzPts val="1800"/>
              <a:buChar char="•"/>
              <a:defRPr/>
            </a:lvl4pPr>
            <a:lvl5pPr marL="2286000" lvl="4" indent="-342900" algn="l" rtl="0">
              <a:lnSpc>
                <a:spcPct val="90000"/>
              </a:lnSpc>
              <a:spcBef>
                <a:spcPts val="1000"/>
              </a:spcBef>
              <a:spcAft>
                <a:spcPts val="0"/>
              </a:spcAft>
              <a:buClr>
                <a:schemeClr val="dk1"/>
              </a:buClr>
              <a:buSzPts val="1800"/>
              <a:buChar char="•"/>
              <a:defRPr/>
            </a:lvl5pPr>
            <a:lvl6pPr marL="2743200" lvl="5" indent="-342900" algn="l" rtl="0">
              <a:lnSpc>
                <a:spcPct val="90000"/>
              </a:lnSpc>
              <a:spcBef>
                <a:spcPts val="1000"/>
              </a:spcBef>
              <a:spcAft>
                <a:spcPts val="0"/>
              </a:spcAft>
              <a:buClr>
                <a:schemeClr val="dk1"/>
              </a:buClr>
              <a:buSzPts val="1800"/>
              <a:buChar char="•"/>
              <a:defRPr/>
            </a:lvl6pPr>
            <a:lvl7pPr marL="3200400" lvl="6" indent="-342900" algn="l" rtl="0">
              <a:lnSpc>
                <a:spcPct val="90000"/>
              </a:lnSpc>
              <a:spcBef>
                <a:spcPts val="1000"/>
              </a:spcBef>
              <a:spcAft>
                <a:spcPts val="0"/>
              </a:spcAft>
              <a:buClr>
                <a:schemeClr val="dk1"/>
              </a:buClr>
              <a:buSzPts val="1800"/>
              <a:buChar char="•"/>
              <a:defRPr/>
            </a:lvl7pPr>
            <a:lvl8pPr marL="3657600" lvl="7" indent="-342900" algn="l" rtl="0">
              <a:lnSpc>
                <a:spcPct val="90000"/>
              </a:lnSpc>
              <a:spcBef>
                <a:spcPts val="1000"/>
              </a:spcBef>
              <a:spcAft>
                <a:spcPts val="0"/>
              </a:spcAft>
              <a:buClr>
                <a:schemeClr val="dk1"/>
              </a:buClr>
              <a:buSzPts val="1800"/>
              <a:buChar char="•"/>
              <a:defRPr/>
            </a:lvl8pPr>
            <a:lvl9pPr marL="4114800" lvl="8" indent="-342900" algn="l" rtl="0">
              <a:lnSpc>
                <a:spcPct val="90000"/>
              </a:lnSpc>
              <a:spcBef>
                <a:spcPts val="1000"/>
              </a:spcBef>
              <a:spcAft>
                <a:spcPts val="0"/>
              </a:spcAft>
              <a:buClr>
                <a:schemeClr val="dk1"/>
              </a:buClr>
              <a:buSzPts val="1800"/>
              <a:buChar char="•"/>
              <a:defRPr/>
            </a:lvl9pPr>
          </a:lstStyle>
          <a:p>
            <a:endParaRPr/>
          </a:p>
        </p:txBody>
      </p:sp>
      <p:sp>
        <p:nvSpPr>
          <p:cNvPr id="58" name="Google Shape;58;gda2c68b17e_1_61"/>
          <p:cNvSpPr txBox="1">
            <a:spLocks noGrp="1"/>
          </p:cNvSpPr>
          <p:nvPr>
            <p:ph type="dt" idx="10"/>
          </p:nvPr>
        </p:nvSpPr>
        <p:spPr>
          <a:xfrm>
            <a:off x="2503356" y="12751358"/>
            <a:ext cx="4659300" cy="696900"/>
          </a:xfrm>
          <a:prstGeom prst="rect">
            <a:avLst/>
          </a:prstGeom>
          <a:noFill/>
          <a:ln>
            <a:noFill/>
          </a:ln>
        </p:spPr>
        <p:txBody>
          <a:bodyPr spcFirstLastPara="1" wrap="square" lIns="182875" tIns="91425" rIns="182875" bIns="91425" anchor="t" anchorCtr="0">
            <a:noAutofit/>
          </a:bodyPr>
          <a:lstStyle>
            <a:lvl1pPr marR="0" lvl="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gda2c68b17e_1_61"/>
          <p:cNvSpPr txBox="1">
            <a:spLocks noGrp="1"/>
          </p:cNvSpPr>
          <p:nvPr>
            <p:ph type="ftr" idx="11"/>
          </p:nvPr>
        </p:nvSpPr>
        <p:spPr>
          <a:xfrm>
            <a:off x="8077200" y="12751358"/>
            <a:ext cx="8229600" cy="691500"/>
          </a:xfrm>
          <a:prstGeom prst="rect">
            <a:avLst/>
          </a:prstGeom>
          <a:noFill/>
          <a:ln>
            <a:noFill/>
          </a:ln>
        </p:spPr>
        <p:txBody>
          <a:bodyPr spcFirstLastPara="1" wrap="square" lIns="182875" tIns="91425" rIns="182875" bIns="91425" anchor="t" anchorCtr="0">
            <a:noAutofit/>
          </a:bodyPr>
          <a:lstStyle>
            <a:lvl1pPr marR="0" lvl="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9pPr>
          </a:lstStyle>
          <a:p>
            <a:endParaRPr/>
          </a:p>
        </p:txBody>
      </p:sp>
      <p:sp>
        <p:nvSpPr>
          <p:cNvPr id="60" name="Google Shape;60;gda2c68b17e_1_61"/>
          <p:cNvSpPr txBox="1">
            <a:spLocks noGrp="1"/>
          </p:cNvSpPr>
          <p:nvPr>
            <p:ph type="sldNum" idx="12"/>
          </p:nvPr>
        </p:nvSpPr>
        <p:spPr>
          <a:xfrm>
            <a:off x="17221203" y="12751358"/>
            <a:ext cx="5638800" cy="691500"/>
          </a:xfrm>
          <a:prstGeom prst="rect">
            <a:avLst/>
          </a:prstGeom>
          <a:noFill/>
          <a:ln>
            <a:noFill/>
          </a:ln>
        </p:spPr>
        <p:txBody>
          <a:bodyPr spcFirstLastPara="1" wrap="square" lIns="182875" tIns="91425" rIns="182875" bIns="91425" anchor="t" anchorCtr="0">
            <a:noAutofit/>
          </a:bodyPr>
          <a:lstStyle>
            <a:lvl1pPr marL="0" marR="0" lvl="0"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5000"/>
              <a:buFont typeface="Helvetica Neue"/>
              <a:buNone/>
              <a:defRPr sz="50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1676400" y="730251"/>
            <a:ext cx="21031199" cy="2651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800"/>
              <a:buFont typeface="Helvetica Neue"/>
              <a:buNone/>
              <a:defRPr sz="88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25"/>
          <p:cNvSpPr txBox="1">
            <a:spLocks noGrp="1"/>
          </p:cNvSpPr>
          <p:nvPr>
            <p:ph type="body" idx="1"/>
          </p:nvPr>
        </p:nvSpPr>
        <p:spPr>
          <a:xfrm>
            <a:off x="1676400" y="3651250"/>
            <a:ext cx="21031199" cy="8702676"/>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2000"/>
              </a:spcBef>
              <a:spcAft>
                <a:spcPts val="0"/>
              </a:spcAft>
              <a:buClr>
                <a:schemeClr val="dk1"/>
              </a:buClr>
              <a:buSzPts val="5600"/>
              <a:buFont typeface="Arial"/>
              <a:buNone/>
              <a:defRPr sz="5600" b="0" i="0" u="none" strike="noStrike" cap="none">
                <a:solidFill>
                  <a:schemeClr val="dk1"/>
                </a:solidFill>
                <a:latin typeface="Helvetica Neue"/>
                <a:ea typeface="Helvetica Neue"/>
                <a:cs typeface="Helvetica Neue"/>
                <a:sym typeface="Helvetica Neue"/>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Helvetica Neue"/>
                <a:ea typeface="Helvetica Neue"/>
                <a:cs typeface="Helvetica Neue"/>
                <a:sym typeface="Helvetica Neue"/>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Helvetica Neue"/>
                <a:ea typeface="Helvetica Neue"/>
                <a:cs typeface="Helvetica Neue"/>
                <a:sym typeface="Helvetica Neue"/>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hacknplan.com/log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da2c68b17e_1_67"/>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8800"/>
              <a:buFont typeface="Helvetica Neue"/>
              <a:buNone/>
            </a:pPr>
            <a:r>
              <a:rPr lang="en-US">
                <a:solidFill>
                  <a:srgbClr val="FF0000"/>
                </a:solidFill>
              </a:rPr>
              <a:t>FINAL PROJECT INFO</a:t>
            </a:r>
            <a:endParaRPr>
              <a:solidFill>
                <a:srgbClr val="FF0000"/>
              </a:solidFill>
            </a:endParaRPr>
          </a:p>
        </p:txBody>
      </p:sp>
      <p:sp>
        <p:nvSpPr>
          <p:cNvPr id="66" name="Google Shape;66;gda2c68b17e_1_67"/>
          <p:cNvSpPr txBox="1">
            <a:spLocks noGrp="1"/>
          </p:cNvSpPr>
          <p:nvPr>
            <p:ph type="body" idx="1"/>
          </p:nvPr>
        </p:nvSpPr>
        <p:spPr>
          <a:xfrm>
            <a:off x="1676400" y="3651250"/>
            <a:ext cx="21031200" cy="8702700"/>
          </a:xfrm>
          <a:prstGeom prst="rect">
            <a:avLst/>
          </a:prstGeom>
          <a:noFill/>
          <a:ln>
            <a:noFill/>
          </a:ln>
        </p:spPr>
        <p:txBody>
          <a:bodyPr spcFirstLastPara="1" wrap="square" lIns="91425" tIns="45700" rIns="91425" bIns="45700" anchor="t" anchorCtr="0">
            <a:normAutofit/>
          </a:bodyPr>
          <a:lstStyle/>
          <a:p>
            <a:pPr marL="685800" lvl="0" indent="-528637" algn="l" rtl="0">
              <a:lnSpc>
                <a:spcPct val="90000"/>
              </a:lnSpc>
              <a:spcBef>
                <a:spcPts val="2000"/>
              </a:spcBef>
              <a:spcAft>
                <a:spcPts val="0"/>
              </a:spcAft>
              <a:buClr>
                <a:schemeClr val="dk1"/>
              </a:buClr>
              <a:buSzPct val="100000"/>
              <a:buFont typeface="Arial"/>
              <a:buChar char="•"/>
            </a:pPr>
            <a:r>
              <a:rPr lang="en-US" sz="6600" dirty="0"/>
              <a:t>2 </a:t>
            </a:r>
            <a:r>
              <a:rPr lang="tr-TR" sz="6600" dirty="0" err="1" smtClean="0"/>
              <a:t>Progress</a:t>
            </a:r>
            <a:r>
              <a:rPr lang="tr-TR" sz="6600" dirty="0" smtClean="0"/>
              <a:t> </a:t>
            </a:r>
            <a:r>
              <a:rPr lang="en-US" sz="6600" dirty="0" smtClean="0"/>
              <a:t>Interviews </a:t>
            </a:r>
            <a:r>
              <a:rPr lang="en-US" sz="6600" dirty="0"/>
              <a:t>(10% each = 20% + 20% Final Presentation)</a:t>
            </a:r>
            <a:endParaRPr sz="6600" dirty="0"/>
          </a:p>
          <a:p>
            <a:pPr marL="685800" lvl="0" indent="-528637" algn="l" rtl="0">
              <a:lnSpc>
                <a:spcPct val="90000"/>
              </a:lnSpc>
              <a:spcBef>
                <a:spcPts val="2000"/>
              </a:spcBef>
              <a:spcAft>
                <a:spcPts val="0"/>
              </a:spcAft>
              <a:buSzPct val="100000"/>
              <a:buChar char="•"/>
            </a:pPr>
            <a:r>
              <a:rPr lang="en-US" sz="6600" dirty="0" smtClean="0"/>
              <a:t>If </a:t>
            </a:r>
            <a:r>
              <a:rPr lang="en-US" sz="6600" dirty="0"/>
              <a:t>you are a team of 2, both students must be present during the interview. If you have an emergency, that’s of course debatable</a:t>
            </a:r>
            <a:r>
              <a:rPr lang="en-US" sz="6600" dirty="0" smtClean="0"/>
              <a:t>.</a:t>
            </a:r>
            <a:endParaRPr b="1" dirty="0"/>
          </a:p>
          <a:p>
            <a:pPr marL="0" lvl="0" indent="0" algn="l" rtl="0">
              <a:lnSpc>
                <a:spcPct val="90000"/>
              </a:lnSpc>
              <a:spcBef>
                <a:spcPts val="2000"/>
              </a:spcBef>
              <a:spcAft>
                <a:spcPts val="0"/>
              </a:spcAft>
              <a:buClr>
                <a:schemeClr val="dk1"/>
              </a:buClr>
              <a:buSzPct val="1000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Final Project </a:t>
            </a:r>
            <a:r>
              <a:rPr lang="tr-TR" dirty="0" err="1" smtClean="0"/>
              <a:t>Details</a:t>
            </a:r>
            <a:endParaRPr lang="tr-TR" dirty="0"/>
          </a:p>
        </p:txBody>
      </p:sp>
      <p:sp>
        <p:nvSpPr>
          <p:cNvPr id="3" name="Metin Yer Tutucusu 2"/>
          <p:cNvSpPr>
            <a:spLocks noGrp="1"/>
          </p:cNvSpPr>
          <p:nvPr>
            <p:ph type="body" idx="1"/>
          </p:nvPr>
        </p:nvSpPr>
        <p:spPr/>
        <p:txBody>
          <a:bodyPr/>
          <a:lstStyle/>
          <a:p>
            <a:endParaRPr lang="tr-TR"/>
          </a:p>
        </p:txBody>
      </p:sp>
      <p:sp>
        <p:nvSpPr>
          <p:cNvPr id="4" name="Metin Yer Tutucusu 3"/>
          <p:cNvSpPr>
            <a:spLocks noGrp="1"/>
          </p:cNvSpPr>
          <p:nvPr>
            <p:ph type="body" idx="2"/>
          </p:nvPr>
        </p:nvSpPr>
        <p:spPr/>
        <p:txBody>
          <a:bodyPr>
            <a:normAutofit/>
          </a:bodyPr>
          <a:lstStyle/>
          <a:p>
            <a:r>
              <a:rPr lang="tr-TR" sz="4800" dirty="0" err="1" smtClean="0"/>
              <a:t>Fill</a:t>
            </a:r>
            <a:r>
              <a:rPr lang="tr-TR" sz="4800" dirty="0" smtClean="0"/>
              <a:t> in </a:t>
            </a:r>
            <a:r>
              <a:rPr lang="tr-TR" sz="4800" dirty="0" err="1" smtClean="0"/>
              <a:t>your</a:t>
            </a:r>
            <a:r>
              <a:rPr lang="tr-TR" sz="4800" dirty="0" smtClean="0"/>
              <a:t> </a:t>
            </a:r>
            <a:r>
              <a:rPr lang="tr-TR" sz="4800" dirty="0" err="1" smtClean="0"/>
              <a:t>project</a:t>
            </a:r>
            <a:r>
              <a:rPr lang="tr-TR" sz="4800" dirty="0" smtClean="0"/>
              <a:t> </a:t>
            </a:r>
            <a:r>
              <a:rPr lang="tr-TR" sz="4800" dirty="0" err="1" smtClean="0"/>
              <a:t>details</a:t>
            </a:r>
            <a:r>
              <a:rPr lang="tr-TR" sz="4800" dirty="0" smtClean="0"/>
              <a:t>.</a:t>
            </a:r>
          </a:p>
          <a:p>
            <a:pPr marL="571500" indent="-342900">
              <a:buFontTx/>
              <a:buChar char="-"/>
            </a:pPr>
            <a:r>
              <a:rPr lang="tr-TR" sz="4800" dirty="0" smtClean="0"/>
              <a:t>Name (</a:t>
            </a:r>
            <a:r>
              <a:rPr lang="tr-TR" sz="4800" dirty="0" err="1" smtClean="0"/>
              <a:t>Required</a:t>
            </a:r>
            <a:r>
              <a:rPr lang="tr-TR" sz="4800" dirty="0" smtClean="0"/>
              <a:t>!!!)</a:t>
            </a:r>
          </a:p>
          <a:p>
            <a:pPr marL="571500" indent="-342900">
              <a:buFontTx/>
              <a:buChar char="-"/>
            </a:pPr>
            <a:r>
              <a:rPr lang="tr-TR" sz="4800" dirty="0" err="1" smtClean="0"/>
              <a:t>Description</a:t>
            </a:r>
            <a:r>
              <a:rPr lang="tr-TR" sz="4800" dirty="0" smtClean="0"/>
              <a:t> (</a:t>
            </a:r>
            <a:r>
              <a:rPr lang="tr-TR" sz="4800" dirty="0" err="1" smtClean="0"/>
              <a:t>Required</a:t>
            </a:r>
            <a:r>
              <a:rPr lang="tr-TR" sz="4800" dirty="0"/>
              <a:t>)</a:t>
            </a:r>
            <a:endParaRPr lang="tr-TR" sz="4800" dirty="0" smtClean="0"/>
          </a:p>
          <a:p>
            <a:pPr marL="571500" indent="-342900">
              <a:buFontTx/>
              <a:buChar char="-"/>
            </a:pPr>
            <a:r>
              <a:rPr lang="tr-TR" sz="4800" dirty="0" smtClean="0"/>
              <a:t>General </a:t>
            </a:r>
            <a:r>
              <a:rPr lang="tr-TR" sz="4800" dirty="0" err="1" smtClean="0"/>
              <a:t>Info</a:t>
            </a:r>
            <a:r>
              <a:rPr lang="tr-TR" sz="4800" dirty="0" smtClean="0"/>
              <a:t> (</a:t>
            </a:r>
            <a:r>
              <a:rPr lang="tr-TR" sz="4800" dirty="0" err="1" smtClean="0"/>
              <a:t>Options</a:t>
            </a:r>
            <a:r>
              <a:rPr lang="tr-TR" sz="4800" dirty="0" smtClean="0"/>
              <a:t>)</a:t>
            </a:r>
            <a:endParaRPr lang="tr-TR" sz="4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47" t="12417" r="26310"/>
          <a:stretch/>
        </p:blipFill>
        <p:spPr bwMode="auto">
          <a:xfrm>
            <a:off x="12104914" y="478970"/>
            <a:ext cx="12279086" cy="1235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49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Adding</a:t>
            </a:r>
            <a:r>
              <a:rPr lang="tr-TR" dirty="0" smtClean="0"/>
              <a:t> </a:t>
            </a:r>
            <a:r>
              <a:rPr lang="tr-TR" dirty="0" err="1" smtClean="0"/>
              <a:t>Teams</a:t>
            </a:r>
            <a:r>
              <a:rPr lang="tr-TR" dirty="0" smtClean="0"/>
              <a:t> </a:t>
            </a:r>
            <a:r>
              <a:rPr lang="tr-TR" dirty="0" err="1" smtClean="0"/>
              <a:t>Members</a:t>
            </a:r>
            <a:r>
              <a:rPr lang="tr-TR" dirty="0" smtClean="0"/>
              <a:t> </a:t>
            </a:r>
            <a:r>
              <a:rPr lang="tr-TR" dirty="0" err="1" smtClean="0"/>
              <a:t>and</a:t>
            </a:r>
            <a:r>
              <a:rPr lang="tr-TR" dirty="0" smtClean="0"/>
              <a:t> Me!</a:t>
            </a:r>
            <a:endParaRPr lang="tr-TR" dirty="0"/>
          </a:p>
        </p:txBody>
      </p:sp>
      <p:sp>
        <p:nvSpPr>
          <p:cNvPr id="3" name="Metin Yer Tutucusu 2"/>
          <p:cNvSpPr>
            <a:spLocks noGrp="1"/>
          </p:cNvSpPr>
          <p:nvPr>
            <p:ph type="body" idx="1"/>
          </p:nvPr>
        </p:nvSpPr>
        <p:spPr/>
        <p:txBody>
          <a:bodyPr/>
          <a:lstStyle/>
          <a:p>
            <a:endParaRPr lang="tr-TR" dirty="0"/>
          </a:p>
        </p:txBody>
      </p:sp>
      <p:sp>
        <p:nvSpPr>
          <p:cNvPr id="4" name="Metin Yer Tutucusu 3"/>
          <p:cNvSpPr>
            <a:spLocks noGrp="1"/>
          </p:cNvSpPr>
          <p:nvPr>
            <p:ph type="body" idx="2"/>
          </p:nvPr>
        </p:nvSpPr>
        <p:spPr/>
        <p:txBody>
          <a:bodyPr>
            <a:normAutofit/>
          </a:bodyPr>
          <a:lstStyle/>
          <a:p>
            <a:pPr marL="571500" indent="-342900">
              <a:buFontTx/>
              <a:buChar char="-"/>
            </a:pPr>
            <a:r>
              <a:rPr lang="tr-TR" sz="4000" dirty="0" err="1" smtClean="0"/>
              <a:t>Goto</a:t>
            </a:r>
            <a:r>
              <a:rPr lang="tr-TR" sz="4000" dirty="0" smtClean="0"/>
              <a:t> Administration =&gt; </a:t>
            </a:r>
            <a:r>
              <a:rPr lang="tr-TR" sz="4000" dirty="0" err="1" smtClean="0"/>
              <a:t>Users</a:t>
            </a:r>
            <a:r>
              <a:rPr lang="tr-TR" sz="4000" dirty="0" smtClean="0"/>
              <a:t> &amp; </a:t>
            </a:r>
            <a:r>
              <a:rPr lang="tr-TR" sz="4000" dirty="0" err="1" smtClean="0"/>
              <a:t>Permissions</a:t>
            </a:r>
            <a:r>
              <a:rPr lang="tr-TR" sz="4000" dirty="0" smtClean="0"/>
              <a:t>.</a:t>
            </a:r>
          </a:p>
          <a:p>
            <a:pPr marL="571500" indent="-342900">
              <a:buFontTx/>
              <a:buChar char="-"/>
            </a:pPr>
            <a:r>
              <a:rPr lang="tr-TR" sz="4000" dirty="0" err="1" smtClean="0"/>
              <a:t>Add</a:t>
            </a:r>
            <a:r>
              <a:rPr lang="tr-TR" sz="4000" dirty="0" smtClean="0"/>
              <a:t> </a:t>
            </a:r>
            <a:r>
              <a:rPr lang="tr-TR" sz="4000" dirty="0" err="1" smtClean="0"/>
              <a:t>users</a:t>
            </a:r>
            <a:r>
              <a:rPr lang="tr-TR" sz="4000" dirty="0" smtClean="0"/>
              <a:t> </a:t>
            </a:r>
            <a:r>
              <a:rPr lang="tr-TR" sz="4000" dirty="0" err="1" smtClean="0"/>
              <a:t>to</a:t>
            </a:r>
            <a:r>
              <a:rPr lang="tr-TR" sz="4000" dirty="0" smtClean="0"/>
              <a:t> </a:t>
            </a:r>
            <a:r>
              <a:rPr lang="tr-TR" sz="4000" dirty="0" err="1" smtClean="0"/>
              <a:t>invite</a:t>
            </a:r>
            <a:r>
              <a:rPr lang="tr-TR" sz="4000" dirty="0" smtClean="0"/>
              <a:t> </a:t>
            </a:r>
            <a:r>
              <a:rPr lang="tr-TR" sz="4000" dirty="0" err="1" smtClean="0"/>
              <a:t>your</a:t>
            </a:r>
            <a:r>
              <a:rPr lang="tr-TR" sz="4000" dirty="0" smtClean="0"/>
              <a:t> </a:t>
            </a:r>
            <a:r>
              <a:rPr lang="tr-TR" sz="4000" dirty="0" err="1" smtClean="0"/>
              <a:t>team</a:t>
            </a:r>
            <a:r>
              <a:rPr lang="tr-TR" sz="4000" dirty="0" smtClean="0"/>
              <a:t> </a:t>
            </a:r>
            <a:r>
              <a:rPr lang="tr-TR" sz="4000" dirty="0" err="1" smtClean="0"/>
              <a:t>members</a:t>
            </a:r>
            <a:r>
              <a:rPr lang="tr-TR" sz="4000" dirty="0" smtClean="0"/>
              <a:t>.</a:t>
            </a:r>
          </a:p>
          <a:p>
            <a:pPr marL="571500" indent="-342900">
              <a:buFontTx/>
              <a:buChar char="-"/>
            </a:pPr>
            <a:r>
              <a:rPr lang="tr-TR" sz="4000" dirty="0" err="1" smtClean="0"/>
              <a:t>Invite</a:t>
            </a:r>
            <a:r>
              <a:rPr lang="tr-TR" sz="4000" dirty="0" smtClean="0"/>
              <a:t> me as an </a:t>
            </a:r>
            <a:r>
              <a:rPr lang="tr-TR" sz="4000" u="sng" dirty="0" err="1" smtClean="0"/>
              <a:t>administrator</a:t>
            </a:r>
            <a:r>
              <a:rPr lang="tr-TR" sz="4000" dirty="0" smtClean="0"/>
              <a:t> of </a:t>
            </a:r>
            <a:r>
              <a:rPr lang="tr-TR" sz="4000" dirty="0" err="1" smtClean="0"/>
              <a:t>the</a:t>
            </a:r>
            <a:r>
              <a:rPr lang="tr-TR" sz="4000" dirty="0" smtClean="0"/>
              <a:t> </a:t>
            </a:r>
            <a:r>
              <a:rPr lang="tr-TR" sz="4000" dirty="0" err="1" smtClean="0"/>
              <a:t>project</a:t>
            </a:r>
            <a:r>
              <a:rPr lang="tr-TR" sz="4000" dirty="0" smtClean="0"/>
              <a:t>:</a:t>
            </a:r>
          </a:p>
          <a:p>
            <a:pPr marL="571500" indent="-342900">
              <a:buFontTx/>
              <a:buChar char="-"/>
            </a:pPr>
            <a:endParaRPr lang="tr-TR" sz="4000" dirty="0"/>
          </a:p>
          <a:p>
            <a:pPr marL="228600" indent="0"/>
            <a:r>
              <a:rPr lang="tr-TR" sz="4400" dirty="0" smtClean="0"/>
              <a:t>gkartoglu@gmail.com</a:t>
            </a:r>
            <a:endParaRPr lang="tr-TR" sz="4400"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001" r="31785" b="9560"/>
          <a:stretch/>
        </p:blipFill>
        <p:spPr bwMode="auto">
          <a:xfrm>
            <a:off x="11908971" y="0"/>
            <a:ext cx="12475029" cy="918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11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Design Model</a:t>
            </a:r>
            <a:endParaRPr lang="tr-TR" dirty="0"/>
          </a:p>
        </p:txBody>
      </p:sp>
      <p:sp>
        <p:nvSpPr>
          <p:cNvPr id="3" name="Metin Yer Tutucusu 2"/>
          <p:cNvSpPr>
            <a:spLocks noGrp="1"/>
          </p:cNvSpPr>
          <p:nvPr>
            <p:ph type="body" idx="1"/>
          </p:nvPr>
        </p:nvSpPr>
        <p:spPr/>
        <p:txBody>
          <a:bodyPr/>
          <a:lstStyle/>
          <a:p>
            <a:endParaRPr lang="tr-TR"/>
          </a:p>
        </p:txBody>
      </p:sp>
      <p:sp>
        <p:nvSpPr>
          <p:cNvPr id="4" name="Metin Yer Tutucusu 3"/>
          <p:cNvSpPr>
            <a:spLocks noGrp="1"/>
          </p:cNvSpPr>
          <p:nvPr>
            <p:ph type="body" idx="2"/>
          </p:nvPr>
        </p:nvSpPr>
        <p:spPr/>
        <p:txBody>
          <a:bodyPr>
            <a:normAutofit/>
          </a:bodyPr>
          <a:lstStyle/>
          <a:p>
            <a:pPr marL="571500" indent="-342900">
              <a:buFontTx/>
              <a:buChar char="-"/>
            </a:pPr>
            <a:r>
              <a:rPr lang="tr-TR" sz="4400" dirty="0" err="1" smtClean="0"/>
              <a:t>Goto</a:t>
            </a:r>
            <a:r>
              <a:rPr lang="tr-TR" sz="4400" dirty="0" smtClean="0"/>
              <a:t> «Design Model»</a:t>
            </a:r>
          </a:p>
          <a:p>
            <a:pPr marL="571500" indent="-342900">
              <a:buFontTx/>
              <a:buChar char="-"/>
            </a:pPr>
            <a:r>
              <a:rPr lang="tr-TR" sz="4400" dirty="0" smtClean="0"/>
              <a:t>Select </a:t>
            </a:r>
            <a:r>
              <a:rPr lang="tr-TR" sz="4400" dirty="0" err="1" smtClean="0"/>
              <a:t>Create</a:t>
            </a:r>
            <a:r>
              <a:rPr lang="tr-TR" sz="4400" dirty="0" smtClean="0"/>
              <a:t> </a:t>
            </a:r>
            <a:r>
              <a:rPr lang="tr-TR" sz="4400" dirty="0" err="1" smtClean="0"/>
              <a:t>and</a:t>
            </a:r>
            <a:r>
              <a:rPr lang="tr-TR" sz="4400" dirty="0" smtClean="0"/>
              <a:t> </a:t>
            </a:r>
            <a:r>
              <a:rPr lang="tr-TR" sz="4400" dirty="0" err="1" smtClean="0"/>
              <a:t>add</a:t>
            </a:r>
            <a:r>
              <a:rPr lang="tr-TR" sz="4400" dirty="0" smtClean="0"/>
              <a:t> </a:t>
            </a:r>
            <a:r>
              <a:rPr lang="tr-TR" sz="4400" dirty="0" err="1" smtClean="0"/>
              <a:t>these</a:t>
            </a:r>
            <a:r>
              <a:rPr lang="tr-TR" sz="4400" dirty="0" smtClean="0"/>
              <a:t> «</a:t>
            </a:r>
            <a:r>
              <a:rPr lang="tr-TR" sz="4400" dirty="0" err="1" smtClean="0"/>
              <a:t>Folder»s</a:t>
            </a:r>
            <a:endParaRPr lang="tr-TR" sz="4400" dirty="0" smtClean="0"/>
          </a:p>
          <a:p>
            <a:pPr marL="1028700" lvl="1" indent="-342900">
              <a:buFontTx/>
              <a:buChar char="-"/>
            </a:pPr>
            <a:r>
              <a:rPr lang="tr-TR" sz="4400" dirty="0" smtClean="0"/>
              <a:t>Space</a:t>
            </a:r>
          </a:p>
          <a:p>
            <a:pPr marL="1028700" lvl="1" indent="-342900">
              <a:buFontTx/>
              <a:buChar char="-"/>
            </a:pPr>
            <a:r>
              <a:rPr lang="tr-TR" sz="4400" dirty="0" err="1" smtClean="0"/>
              <a:t>Goals</a:t>
            </a:r>
            <a:endParaRPr lang="tr-TR" sz="4400" dirty="0" smtClean="0"/>
          </a:p>
          <a:p>
            <a:pPr marL="1028700" lvl="1" indent="-342900">
              <a:buFontTx/>
              <a:buChar char="-"/>
            </a:pPr>
            <a:r>
              <a:rPr lang="tr-TR" sz="4400" dirty="0" err="1" smtClean="0"/>
              <a:t>Actors</a:t>
            </a:r>
            <a:endParaRPr lang="tr-TR" sz="4400" dirty="0" smtClean="0"/>
          </a:p>
          <a:p>
            <a:pPr marL="1028700" lvl="1" indent="-342900">
              <a:buFontTx/>
              <a:buChar char="-"/>
            </a:pPr>
            <a:r>
              <a:rPr lang="tr-TR" sz="4400" dirty="0" err="1" smtClean="0"/>
              <a:t>Mechanics</a:t>
            </a:r>
            <a:endParaRPr lang="tr-TR" sz="4400" dirty="0" smtClean="0"/>
          </a:p>
          <a:p>
            <a:pPr marL="1028700" lvl="1" indent="-342900">
              <a:buFontTx/>
              <a:buChar char="-"/>
            </a:pPr>
            <a:r>
              <a:rPr lang="tr-TR" sz="4400" dirty="0" smtClean="0"/>
              <a:t>Rules</a:t>
            </a:r>
          </a:p>
          <a:p>
            <a:endParaRPr lang="tr-TR" sz="44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780" r="26905" b="31099"/>
          <a:stretch/>
        </p:blipFill>
        <p:spPr bwMode="auto">
          <a:xfrm>
            <a:off x="11016343" y="10886"/>
            <a:ext cx="13367657" cy="828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53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GDD</a:t>
            </a:r>
            <a:endParaRPr lang="tr-TR" dirty="0"/>
          </a:p>
        </p:txBody>
      </p:sp>
      <p:sp>
        <p:nvSpPr>
          <p:cNvPr id="3" name="Metin Yer Tutucusu 2"/>
          <p:cNvSpPr>
            <a:spLocks noGrp="1"/>
          </p:cNvSpPr>
          <p:nvPr>
            <p:ph type="body" idx="1"/>
          </p:nvPr>
        </p:nvSpPr>
        <p:spPr/>
        <p:txBody>
          <a:bodyPr/>
          <a:lstStyle/>
          <a:p>
            <a:endParaRPr lang="tr-TR"/>
          </a:p>
        </p:txBody>
      </p:sp>
      <p:sp>
        <p:nvSpPr>
          <p:cNvPr id="4" name="Metin Yer Tutucusu 3"/>
          <p:cNvSpPr>
            <a:spLocks noGrp="1"/>
          </p:cNvSpPr>
          <p:nvPr>
            <p:ph type="body" idx="2"/>
          </p:nvPr>
        </p:nvSpPr>
        <p:spPr/>
        <p:txBody>
          <a:bodyPr>
            <a:normAutofit/>
          </a:bodyPr>
          <a:lstStyle/>
          <a:p>
            <a:pPr marL="571500" indent="-342900">
              <a:buFontTx/>
              <a:buChar char="-"/>
            </a:pPr>
            <a:r>
              <a:rPr lang="tr-TR" sz="5400" dirty="0" err="1" smtClean="0"/>
              <a:t>Add</a:t>
            </a:r>
            <a:r>
              <a:rPr lang="tr-TR" sz="5400" dirty="0" smtClean="0"/>
              <a:t> </a:t>
            </a:r>
            <a:r>
              <a:rPr lang="tr-TR" sz="5400" dirty="0" err="1" smtClean="0"/>
              <a:t>your</a:t>
            </a:r>
            <a:r>
              <a:rPr lang="tr-TR" sz="5400" dirty="0" smtClean="0"/>
              <a:t> </a:t>
            </a:r>
            <a:r>
              <a:rPr lang="tr-TR" sz="5400" dirty="0" err="1" smtClean="0"/>
              <a:t>sub-folders</a:t>
            </a:r>
            <a:r>
              <a:rPr lang="tr-TR" sz="5400" dirty="0" smtClean="0"/>
              <a:t> </a:t>
            </a:r>
            <a:r>
              <a:rPr lang="tr-TR" sz="5400" dirty="0" err="1" smtClean="0"/>
              <a:t>and</a:t>
            </a:r>
            <a:r>
              <a:rPr lang="tr-TR" sz="5400" dirty="0" smtClean="0"/>
              <a:t> </a:t>
            </a:r>
            <a:r>
              <a:rPr lang="tr-TR" sz="5400" dirty="0" err="1" smtClean="0"/>
              <a:t>description</a:t>
            </a:r>
            <a:r>
              <a:rPr lang="tr-TR" sz="5400" dirty="0" smtClean="0"/>
              <a:t>.</a:t>
            </a:r>
          </a:p>
          <a:p>
            <a:pPr marL="571500" indent="-342900">
              <a:buFontTx/>
              <a:buChar char="-"/>
            </a:pPr>
            <a:r>
              <a:rPr lang="tr-TR" sz="5400" dirty="0" err="1" smtClean="0"/>
              <a:t>Maintain</a:t>
            </a:r>
            <a:r>
              <a:rPr lang="tr-TR" sz="5400" dirty="0" smtClean="0"/>
              <a:t> </a:t>
            </a:r>
            <a:r>
              <a:rPr lang="tr-TR" sz="5400" dirty="0" err="1" smtClean="0"/>
              <a:t>your</a:t>
            </a:r>
            <a:r>
              <a:rPr lang="tr-TR" sz="5400" dirty="0" smtClean="0"/>
              <a:t> GDD </a:t>
            </a:r>
            <a:r>
              <a:rPr lang="tr-TR" sz="5400" dirty="0" err="1" smtClean="0"/>
              <a:t>right</a:t>
            </a:r>
            <a:r>
              <a:rPr lang="tr-TR" sz="5400" dirty="0" smtClean="0"/>
              <a:t> here in Game Design Model.</a:t>
            </a:r>
          </a:p>
          <a:p>
            <a:endParaRPr lang="tr-TR" sz="54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r="40952"/>
          <a:stretch/>
        </p:blipFill>
        <p:spPr bwMode="auto">
          <a:xfrm>
            <a:off x="12121820" y="0"/>
            <a:ext cx="12262179" cy="137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58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Tasks</a:t>
            </a:r>
            <a:endParaRPr lang="tr-TR" dirty="0"/>
          </a:p>
        </p:txBody>
      </p:sp>
      <p:sp>
        <p:nvSpPr>
          <p:cNvPr id="3" name="Metin Yer Tutucusu 2"/>
          <p:cNvSpPr>
            <a:spLocks noGrp="1"/>
          </p:cNvSpPr>
          <p:nvPr>
            <p:ph type="body" idx="1"/>
          </p:nvPr>
        </p:nvSpPr>
        <p:spPr/>
        <p:txBody>
          <a:bodyPr/>
          <a:lstStyle/>
          <a:p>
            <a:endParaRPr lang="tr-TR"/>
          </a:p>
        </p:txBody>
      </p:sp>
      <p:sp>
        <p:nvSpPr>
          <p:cNvPr id="4" name="Metin Yer Tutucusu 3"/>
          <p:cNvSpPr>
            <a:spLocks noGrp="1"/>
          </p:cNvSpPr>
          <p:nvPr>
            <p:ph type="body" idx="2"/>
          </p:nvPr>
        </p:nvSpPr>
        <p:spPr/>
        <p:txBody>
          <a:bodyPr>
            <a:normAutofit/>
          </a:bodyPr>
          <a:lstStyle/>
          <a:p>
            <a:r>
              <a:rPr lang="tr-TR" sz="4800" dirty="0" smtClean="0"/>
              <a:t>- Using «</a:t>
            </a:r>
            <a:r>
              <a:rPr lang="tr-TR" sz="4800" dirty="0" err="1" smtClean="0"/>
              <a:t>Add</a:t>
            </a:r>
            <a:r>
              <a:rPr lang="tr-TR" sz="4800" dirty="0" smtClean="0"/>
              <a:t> </a:t>
            </a:r>
            <a:r>
              <a:rPr lang="tr-TR" sz="4800" dirty="0" err="1" smtClean="0"/>
              <a:t>Task</a:t>
            </a:r>
            <a:r>
              <a:rPr lang="tr-TR" sz="4800" dirty="0" smtClean="0"/>
              <a:t>» </a:t>
            </a:r>
            <a:r>
              <a:rPr lang="tr-TR" sz="4800" dirty="0" err="1" smtClean="0"/>
              <a:t>button</a:t>
            </a:r>
            <a:r>
              <a:rPr lang="tr-TR" sz="4800" dirty="0" smtClean="0"/>
              <a:t>, start </a:t>
            </a:r>
            <a:r>
              <a:rPr lang="tr-TR" sz="4800" dirty="0" err="1" smtClean="0"/>
              <a:t>adding</a:t>
            </a:r>
            <a:r>
              <a:rPr lang="tr-TR" sz="4800" dirty="0" smtClean="0"/>
              <a:t> </a:t>
            </a:r>
            <a:r>
              <a:rPr lang="tr-TR" sz="4800" dirty="0" err="1" smtClean="0"/>
              <a:t>tasks</a:t>
            </a:r>
            <a:r>
              <a:rPr lang="tr-TR" sz="4800" dirty="0" smtClean="0"/>
              <a:t> </a:t>
            </a:r>
            <a:r>
              <a:rPr lang="tr-TR" sz="4800" dirty="0" err="1" smtClean="0"/>
              <a:t>to</a:t>
            </a:r>
            <a:r>
              <a:rPr lang="tr-TR" sz="4800" dirty="0" smtClean="0"/>
              <a:t> </a:t>
            </a:r>
            <a:r>
              <a:rPr lang="tr-TR" sz="4800" dirty="0" err="1" smtClean="0"/>
              <a:t>team</a:t>
            </a:r>
            <a:r>
              <a:rPr lang="tr-TR" sz="4800" dirty="0" smtClean="0"/>
              <a:t> </a:t>
            </a:r>
            <a:r>
              <a:rPr lang="tr-TR" sz="4800" dirty="0" err="1" smtClean="0"/>
              <a:t>members</a:t>
            </a:r>
            <a:r>
              <a:rPr lang="tr-TR" sz="4800" dirty="0" smtClean="0"/>
              <a:t> </a:t>
            </a:r>
            <a:r>
              <a:rPr lang="tr-TR" sz="4800" dirty="0" err="1" smtClean="0"/>
              <a:t>and</a:t>
            </a:r>
            <a:r>
              <a:rPr lang="tr-TR" sz="4800" dirty="0" smtClean="0"/>
              <a:t> </a:t>
            </a:r>
            <a:r>
              <a:rPr lang="tr-TR" sz="4800" dirty="0" err="1" smtClean="0"/>
              <a:t>fill</a:t>
            </a:r>
            <a:r>
              <a:rPr lang="tr-TR" sz="4800" dirty="0" smtClean="0"/>
              <a:t> in «Sprint #1» board.</a:t>
            </a:r>
            <a:endParaRPr lang="tr-TR" sz="480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357" t="9561" r="7976"/>
          <a:stretch/>
        </p:blipFill>
        <p:spPr bwMode="auto">
          <a:xfrm>
            <a:off x="12126686" y="0"/>
            <a:ext cx="12257314" cy="10596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075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Creating</a:t>
            </a:r>
            <a:r>
              <a:rPr lang="tr-TR" dirty="0" smtClean="0"/>
              <a:t> </a:t>
            </a:r>
            <a:r>
              <a:rPr lang="tr-TR" dirty="0" err="1" smtClean="0"/>
              <a:t>Tasks</a:t>
            </a:r>
            <a:endParaRPr lang="tr-TR" dirty="0"/>
          </a:p>
        </p:txBody>
      </p:sp>
      <p:sp>
        <p:nvSpPr>
          <p:cNvPr id="3" name="Metin Yer Tutucusu 2"/>
          <p:cNvSpPr>
            <a:spLocks noGrp="1"/>
          </p:cNvSpPr>
          <p:nvPr>
            <p:ph type="body" idx="1"/>
          </p:nvPr>
        </p:nvSpPr>
        <p:spPr/>
        <p:txBody>
          <a:bodyPr/>
          <a:lstStyle/>
          <a:p>
            <a:endParaRPr lang="tr-TR"/>
          </a:p>
        </p:txBody>
      </p:sp>
      <p:sp>
        <p:nvSpPr>
          <p:cNvPr id="4" name="Metin Yer Tutucusu 3"/>
          <p:cNvSpPr>
            <a:spLocks noGrp="1"/>
          </p:cNvSpPr>
          <p:nvPr>
            <p:ph type="body" idx="2"/>
          </p:nvPr>
        </p:nvSpPr>
        <p:spPr/>
        <p:txBody>
          <a:bodyPr>
            <a:normAutofit/>
          </a:bodyPr>
          <a:lstStyle/>
          <a:p>
            <a:pPr marL="571500" indent="-342900">
              <a:buFontTx/>
              <a:buChar char="-"/>
            </a:pPr>
            <a:r>
              <a:rPr lang="tr-TR" sz="4000" dirty="0" err="1" smtClean="0"/>
              <a:t>Add</a:t>
            </a:r>
            <a:r>
              <a:rPr lang="tr-TR" sz="4000" dirty="0" smtClean="0"/>
              <a:t> </a:t>
            </a:r>
            <a:r>
              <a:rPr lang="tr-TR" sz="4000" dirty="0" err="1" smtClean="0"/>
              <a:t>separate</a:t>
            </a:r>
            <a:r>
              <a:rPr lang="tr-TR" sz="4000" dirty="0" smtClean="0"/>
              <a:t> </a:t>
            </a:r>
            <a:r>
              <a:rPr lang="tr-TR" sz="4000" dirty="0" err="1" smtClean="0"/>
              <a:t>tasks</a:t>
            </a:r>
            <a:r>
              <a:rPr lang="tr-TR" sz="4000" dirty="0" smtClean="0"/>
              <a:t> </a:t>
            </a:r>
            <a:r>
              <a:rPr lang="tr-TR" sz="4000" dirty="0" err="1" smtClean="0"/>
              <a:t>for</a:t>
            </a:r>
            <a:r>
              <a:rPr lang="tr-TR" sz="4000" dirty="0" smtClean="0"/>
              <a:t> </a:t>
            </a:r>
            <a:r>
              <a:rPr lang="tr-TR" sz="4000" dirty="0" err="1" smtClean="0"/>
              <a:t>related</a:t>
            </a:r>
            <a:r>
              <a:rPr lang="tr-TR" sz="4000" dirty="0" smtClean="0"/>
              <a:t> «</a:t>
            </a:r>
            <a:r>
              <a:rPr lang="tr-TR" sz="4000" dirty="0" err="1" smtClean="0"/>
              <a:t>Categories</a:t>
            </a:r>
            <a:r>
              <a:rPr lang="tr-TR" sz="4000" dirty="0" smtClean="0"/>
              <a:t>» </a:t>
            </a:r>
            <a:r>
              <a:rPr lang="tr-TR" sz="4000" dirty="0" err="1" smtClean="0"/>
              <a:t>for</a:t>
            </a:r>
            <a:r>
              <a:rPr lang="tr-TR" sz="4000" dirty="0" smtClean="0"/>
              <a:t> </a:t>
            </a:r>
            <a:r>
              <a:rPr lang="tr-TR" sz="4000" dirty="0" err="1" smtClean="0"/>
              <a:t>each</a:t>
            </a:r>
            <a:r>
              <a:rPr lang="tr-TR" sz="4000" dirty="0" smtClean="0"/>
              <a:t> </a:t>
            </a:r>
            <a:r>
              <a:rPr lang="tr-TR" sz="4000" dirty="0" err="1" smtClean="0"/>
              <a:t>team</a:t>
            </a:r>
            <a:r>
              <a:rPr lang="tr-TR" sz="4000" dirty="0" smtClean="0"/>
              <a:t> </a:t>
            </a:r>
            <a:r>
              <a:rPr lang="tr-TR" sz="4000" dirty="0" err="1" smtClean="0"/>
              <a:t>member</a:t>
            </a:r>
            <a:r>
              <a:rPr lang="tr-TR" sz="4000" dirty="0" smtClean="0"/>
              <a:t>.</a:t>
            </a:r>
          </a:p>
          <a:p>
            <a:pPr marL="571500" indent="-342900">
              <a:buFontTx/>
              <a:buChar char="-"/>
            </a:pPr>
            <a:r>
              <a:rPr lang="tr-TR" sz="4000" dirty="0" smtClean="0"/>
              <a:t>Set «</a:t>
            </a:r>
            <a:r>
              <a:rPr lang="tr-TR" sz="4000" dirty="0" err="1" smtClean="0"/>
              <a:t>Due</a:t>
            </a:r>
            <a:r>
              <a:rPr lang="tr-TR" sz="4000" dirty="0" smtClean="0"/>
              <a:t> </a:t>
            </a:r>
            <a:r>
              <a:rPr lang="tr-TR" sz="4000" dirty="0" err="1" smtClean="0"/>
              <a:t>Dates</a:t>
            </a:r>
            <a:r>
              <a:rPr lang="tr-TR" sz="4000" dirty="0" smtClean="0"/>
              <a:t>» </a:t>
            </a:r>
            <a:r>
              <a:rPr lang="tr-TR" sz="4000" dirty="0" err="1" smtClean="0"/>
              <a:t>if</a:t>
            </a:r>
            <a:r>
              <a:rPr lang="tr-TR" sz="4000" dirty="0" smtClean="0"/>
              <a:t> </a:t>
            </a:r>
            <a:r>
              <a:rPr lang="tr-TR" sz="4000" dirty="0" err="1" smtClean="0"/>
              <a:t>possible</a:t>
            </a:r>
            <a:r>
              <a:rPr lang="tr-TR" sz="4000" dirty="0" smtClean="0"/>
              <a:t>.</a:t>
            </a:r>
          </a:p>
          <a:p>
            <a:pPr marL="571500" indent="-342900">
              <a:buFontTx/>
              <a:buChar char="-"/>
            </a:pPr>
            <a:r>
              <a:rPr lang="tr-TR" sz="4000" dirty="0" err="1" smtClean="0"/>
              <a:t>Create</a:t>
            </a:r>
            <a:r>
              <a:rPr lang="tr-TR" sz="4000" dirty="0" smtClean="0"/>
              <a:t> «</a:t>
            </a:r>
            <a:r>
              <a:rPr lang="tr-TR" sz="4000" dirty="0" err="1" smtClean="0"/>
              <a:t>Sub-Tasks</a:t>
            </a:r>
            <a:r>
              <a:rPr lang="tr-TR" sz="4000" dirty="0" smtClean="0"/>
              <a:t>» </a:t>
            </a:r>
            <a:r>
              <a:rPr lang="tr-TR" sz="4000" dirty="0" err="1" smtClean="0"/>
              <a:t>if</a:t>
            </a:r>
            <a:r>
              <a:rPr lang="tr-TR" sz="4000" dirty="0" smtClean="0"/>
              <a:t> </a:t>
            </a:r>
            <a:r>
              <a:rPr lang="tr-TR" sz="4000" dirty="0" err="1" smtClean="0"/>
              <a:t>necessary</a:t>
            </a:r>
            <a:r>
              <a:rPr lang="tr-TR" sz="4000" dirty="0" smtClean="0"/>
              <a:t>.</a:t>
            </a:r>
          </a:p>
          <a:p>
            <a:pPr marL="571500" indent="-342900">
              <a:buFontTx/>
              <a:buChar char="-"/>
            </a:pPr>
            <a:endParaRPr lang="tr-TR" sz="4000"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48" t="12417" r="26309"/>
          <a:stretch/>
        </p:blipFill>
        <p:spPr bwMode="auto">
          <a:xfrm>
            <a:off x="12117045" y="0"/>
            <a:ext cx="12266956" cy="1234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60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Plan, </a:t>
            </a:r>
            <a:r>
              <a:rPr lang="tr-TR" dirty="0" err="1" smtClean="0"/>
              <a:t>Code</a:t>
            </a:r>
            <a:r>
              <a:rPr lang="tr-TR" dirty="0" smtClean="0"/>
              <a:t>, </a:t>
            </a:r>
            <a:r>
              <a:rPr lang="tr-TR" dirty="0" smtClean="0"/>
              <a:t>Test, Complete!</a:t>
            </a:r>
            <a:endParaRPr lang="tr-TR" dirty="0"/>
          </a:p>
        </p:txBody>
      </p:sp>
      <p:sp>
        <p:nvSpPr>
          <p:cNvPr id="4" name="Metin Yer Tutucusu 3"/>
          <p:cNvSpPr>
            <a:spLocks noGrp="1"/>
          </p:cNvSpPr>
          <p:nvPr>
            <p:ph type="body" idx="2"/>
          </p:nvPr>
        </p:nvSpPr>
        <p:spPr>
          <a:xfrm>
            <a:off x="12126686" y="0"/>
            <a:ext cx="12257314" cy="5812971"/>
          </a:xfrm>
        </p:spPr>
        <p:txBody>
          <a:bodyPr>
            <a:normAutofit/>
          </a:bodyPr>
          <a:lstStyle/>
          <a:p>
            <a:pPr marL="571500" indent="-342900">
              <a:buFontTx/>
              <a:buChar char="-"/>
            </a:pPr>
            <a:r>
              <a:rPr lang="tr-TR" sz="2800" dirty="0" err="1" smtClean="0"/>
              <a:t>You</a:t>
            </a:r>
            <a:r>
              <a:rPr lang="tr-TR" sz="2800" dirty="0" smtClean="0"/>
              <a:t> </a:t>
            </a:r>
            <a:r>
              <a:rPr lang="tr-TR" sz="2800" dirty="0" err="1" smtClean="0"/>
              <a:t>have</a:t>
            </a:r>
            <a:r>
              <a:rPr lang="tr-TR" sz="2800" dirty="0" smtClean="0"/>
              <a:t> </a:t>
            </a:r>
            <a:r>
              <a:rPr lang="tr-TR" sz="2800" dirty="0" err="1" smtClean="0"/>
              <a:t>one</a:t>
            </a:r>
            <a:r>
              <a:rPr lang="tr-TR" sz="2800" dirty="0" smtClean="0"/>
              <a:t> «Sprint»:</a:t>
            </a:r>
          </a:p>
          <a:p>
            <a:pPr marL="1028700" lvl="1" indent="-342900">
              <a:buFontTx/>
              <a:buChar char="-"/>
            </a:pPr>
            <a:r>
              <a:rPr lang="tr-TR" sz="2800" dirty="0" err="1" smtClean="0"/>
              <a:t>Finish</a:t>
            </a:r>
            <a:r>
              <a:rPr lang="tr-TR" sz="2800" dirty="0" smtClean="0"/>
              <a:t> </a:t>
            </a:r>
            <a:r>
              <a:rPr lang="tr-TR" sz="2800" dirty="0" err="1" smtClean="0"/>
              <a:t>the</a:t>
            </a:r>
            <a:r>
              <a:rPr lang="tr-TR" sz="2800" dirty="0" smtClean="0"/>
              <a:t> final </a:t>
            </a:r>
            <a:r>
              <a:rPr lang="tr-TR" sz="2800" dirty="0" err="1" smtClean="0"/>
              <a:t>project</a:t>
            </a:r>
            <a:r>
              <a:rPr lang="tr-TR" sz="2800" dirty="0" smtClean="0"/>
              <a:t>!</a:t>
            </a:r>
          </a:p>
          <a:p>
            <a:pPr marL="1028700" lvl="1" indent="-342900">
              <a:buFontTx/>
              <a:buChar char="-"/>
            </a:pPr>
            <a:r>
              <a:rPr lang="tr-TR" sz="2800" dirty="0" err="1" smtClean="0"/>
              <a:t>Every</a:t>
            </a:r>
            <a:r>
              <a:rPr lang="tr-TR" sz="2800" dirty="0" smtClean="0"/>
              <a:t> </a:t>
            </a:r>
            <a:r>
              <a:rPr lang="tr-TR" sz="2800" dirty="0" err="1" smtClean="0"/>
              <a:t>week</a:t>
            </a:r>
            <a:r>
              <a:rPr lang="tr-TR" sz="2800" dirty="0" smtClean="0"/>
              <a:t> </a:t>
            </a:r>
            <a:r>
              <a:rPr lang="tr-TR" sz="2800" dirty="0" err="1" smtClean="0"/>
              <a:t>during</a:t>
            </a:r>
            <a:r>
              <a:rPr lang="tr-TR" sz="2800" dirty="0" smtClean="0"/>
              <a:t> </a:t>
            </a:r>
            <a:r>
              <a:rPr lang="tr-TR" sz="2800" dirty="0" err="1" smtClean="0"/>
              <a:t>lab</a:t>
            </a:r>
            <a:r>
              <a:rPr lang="tr-TR" sz="2800" dirty="0" smtClean="0"/>
              <a:t> </a:t>
            </a:r>
            <a:r>
              <a:rPr lang="tr-TR" sz="2800" dirty="0" err="1" smtClean="0"/>
              <a:t>hours</a:t>
            </a:r>
            <a:r>
              <a:rPr lang="tr-TR" sz="2800" dirty="0" smtClean="0"/>
              <a:t>, </a:t>
            </a:r>
            <a:r>
              <a:rPr lang="tr-TR" sz="2800" dirty="0" err="1" smtClean="0"/>
              <a:t>we’ll</a:t>
            </a:r>
            <a:r>
              <a:rPr lang="tr-TR" sz="2800" dirty="0" smtClean="0"/>
              <a:t> </a:t>
            </a:r>
            <a:r>
              <a:rPr lang="tr-TR" sz="2800" dirty="0" err="1" smtClean="0"/>
              <a:t>meet</a:t>
            </a:r>
            <a:r>
              <a:rPr lang="tr-TR" sz="2800" dirty="0" smtClean="0"/>
              <a:t> </a:t>
            </a:r>
            <a:r>
              <a:rPr lang="tr-TR" sz="2800" dirty="0" err="1" smtClean="0"/>
              <a:t>and</a:t>
            </a:r>
            <a:r>
              <a:rPr lang="tr-TR" sz="2800" dirty="0" smtClean="0"/>
              <a:t> </a:t>
            </a:r>
            <a:r>
              <a:rPr lang="tr-TR" sz="2800" dirty="0" err="1" smtClean="0"/>
              <a:t>you</a:t>
            </a:r>
            <a:r>
              <a:rPr lang="tr-TR" sz="2800" dirty="0" smtClean="0"/>
              <a:t> </a:t>
            </a:r>
            <a:r>
              <a:rPr lang="tr-TR" sz="2800" dirty="0" err="1" smtClean="0"/>
              <a:t>will</a:t>
            </a:r>
            <a:r>
              <a:rPr lang="tr-TR" sz="2800" dirty="0" smtClean="0"/>
              <a:t> </a:t>
            </a:r>
            <a:r>
              <a:rPr lang="tr-TR" sz="2800" dirty="0" err="1" smtClean="0"/>
              <a:t>show</a:t>
            </a:r>
            <a:r>
              <a:rPr lang="tr-TR" sz="2800" dirty="0" smtClean="0"/>
              <a:t> me </a:t>
            </a:r>
            <a:r>
              <a:rPr lang="tr-TR" sz="2800" dirty="0" err="1" smtClean="0"/>
              <a:t>your</a:t>
            </a:r>
            <a:r>
              <a:rPr lang="tr-TR" sz="2800" dirty="0" smtClean="0"/>
              <a:t> </a:t>
            </a:r>
            <a:r>
              <a:rPr lang="tr-TR" sz="2800" dirty="0" err="1" smtClean="0"/>
              <a:t>project</a:t>
            </a:r>
            <a:r>
              <a:rPr lang="tr-TR" sz="2800" dirty="0" smtClean="0"/>
              <a:t> </a:t>
            </a:r>
            <a:r>
              <a:rPr lang="tr-TR" sz="2800" dirty="0" err="1" smtClean="0"/>
              <a:t>progress</a:t>
            </a:r>
            <a:r>
              <a:rPr lang="tr-TR" sz="2800" dirty="0" smtClean="0"/>
              <a:t>. </a:t>
            </a:r>
            <a:r>
              <a:rPr lang="tr-TR" sz="2800" dirty="0" err="1" smtClean="0"/>
              <a:t>Implementations</a:t>
            </a:r>
            <a:r>
              <a:rPr lang="tr-TR" sz="2800" dirty="0" smtClean="0"/>
              <a:t> </a:t>
            </a:r>
            <a:r>
              <a:rPr lang="tr-TR" sz="2800" dirty="0" err="1" smtClean="0"/>
              <a:t>will</a:t>
            </a:r>
            <a:r>
              <a:rPr lang="tr-TR" sz="2800" dirty="0" smtClean="0"/>
              <a:t> be </a:t>
            </a:r>
            <a:r>
              <a:rPr lang="tr-TR" sz="2800" dirty="0" err="1" smtClean="0"/>
              <a:t>checked</a:t>
            </a:r>
            <a:r>
              <a:rPr lang="tr-TR" sz="2800" dirty="0" smtClean="0"/>
              <a:t> </a:t>
            </a:r>
            <a:r>
              <a:rPr lang="tr-TR" sz="2800" dirty="0" err="1" smtClean="0"/>
              <a:t>and</a:t>
            </a:r>
            <a:r>
              <a:rPr lang="tr-TR" sz="2800" dirty="0" smtClean="0"/>
              <a:t> </a:t>
            </a:r>
            <a:r>
              <a:rPr lang="tr-TR" sz="2800" dirty="0" err="1" smtClean="0"/>
              <a:t>based</a:t>
            </a:r>
            <a:r>
              <a:rPr lang="tr-TR" sz="2800" dirty="0" smtClean="0"/>
              <a:t> on </a:t>
            </a:r>
            <a:r>
              <a:rPr lang="tr-TR" sz="2800" dirty="0" err="1" smtClean="0"/>
              <a:t>your</a:t>
            </a:r>
            <a:r>
              <a:rPr lang="tr-TR" sz="2800" dirty="0" smtClean="0"/>
              <a:t> </a:t>
            </a:r>
            <a:r>
              <a:rPr lang="tr-TR" sz="2800" dirty="0" err="1" smtClean="0"/>
              <a:t>progress</a:t>
            </a:r>
            <a:r>
              <a:rPr lang="tr-TR" sz="2800" dirty="0" smtClean="0"/>
              <a:t> </a:t>
            </a:r>
            <a:r>
              <a:rPr lang="tr-TR" sz="2800" dirty="0" err="1" smtClean="0"/>
              <a:t>you</a:t>
            </a:r>
            <a:r>
              <a:rPr lang="tr-TR" sz="2800" dirty="0" smtClean="0"/>
              <a:t> </a:t>
            </a:r>
            <a:r>
              <a:rPr lang="tr-TR" sz="2800" dirty="0" err="1" smtClean="0"/>
              <a:t>will</a:t>
            </a:r>
            <a:r>
              <a:rPr lang="tr-TR" sz="2800" dirty="0" smtClean="0"/>
              <a:t> </a:t>
            </a:r>
            <a:r>
              <a:rPr lang="tr-TR" sz="2800" dirty="0" err="1" smtClean="0"/>
              <a:t>get</a:t>
            </a:r>
            <a:r>
              <a:rPr lang="tr-TR" sz="2800" dirty="0" smtClean="0"/>
              <a:t> </a:t>
            </a:r>
            <a:r>
              <a:rPr lang="tr-TR" sz="2800" dirty="0" err="1" smtClean="0"/>
              <a:t>graded</a:t>
            </a:r>
            <a:r>
              <a:rPr lang="tr-TR" sz="2800" dirty="0" smtClean="0"/>
              <a:t>.</a:t>
            </a:r>
          </a:p>
          <a:p>
            <a:pPr marL="1028700" lvl="1" indent="-342900">
              <a:buFontTx/>
              <a:buChar char="-"/>
            </a:pPr>
            <a:r>
              <a:rPr lang="tr-TR" sz="2800" dirty="0" err="1" smtClean="0"/>
              <a:t>You</a:t>
            </a:r>
            <a:r>
              <a:rPr lang="tr-TR" sz="2800" dirty="0" smtClean="0"/>
              <a:t> start </a:t>
            </a:r>
            <a:r>
              <a:rPr lang="tr-TR" sz="2800" dirty="0" err="1" smtClean="0"/>
              <a:t>with</a:t>
            </a:r>
            <a:r>
              <a:rPr lang="tr-TR" sz="2800" dirty="0" smtClean="0"/>
              <a:t> </a:t>
            </a:r>
            <a:r>
              <a:rPr lang="tr-TR" sz="2800" dirty="0" err="1" smtClean="0"/>
              <a:t>planning</a:t>
            </a:r>
            <a:r>
              <a:rPr lang="tr-TR" sz="2800" dirty="0" smtClean="0"/>
              <a:t> </a:t>
            </a:r>
            <a:r>
              <a:rPr lang="tr-TR" sz="2800" dirty="0" err="1" smtClean="0"/>
              <a:t>things</a:t>
            </a:r>
            <a:endParaRPr lang="tr-TR" sz="2800" dirty="0" smtClean="0"/>
          </a:p>
          <a:p>
            <a:pPr marL="1028700" lvl="1" indent="-342900">
              <a:buFontTx/>
              <a:buChar char="-"/>
            </a:pPr>
            <a:r>
              <a:rPr lang="tr-TR" sz="2800" dirty="0" err="1" smtClean="0"/>
              <a:t>Then</a:t>
            </a:r>
            <a:r>
              <a:rPr lang="tr-TR" sz="2800" dirty="0" smtClean="0"/>
              <a:t> </a:t>
            </a:r>
            <a:r>
              <a:rPr lang="tr-TR" sz="2800" dirty="0" err="1" smtClean="0"/>
              <a:t>decide</a:t>
            </a:r>
            <a:r>
              <a:rPr lang="tr-TR" sz="2800" dirty="0" smtClean="0"/>
              <a:t> </a:t>
            </a:r>
            <a:r>
              <a:rPr lang="tr-TR" sz="2800" dirty="0" err="1" smtClean="0"/>
              <a:t>to</a:t>
            </a:r>
            <a:r>
              <a:rPr lang="tr-TR" sz="2800" dirty="0" smtClean="0"/>
              <a:t> </a:t>
            </a:r>
            <a:r>
              <a:rPr lang="tr-TR" sz="2800" dirty="0" err="1" smtClean="0"/>
              <a:t>some</a:t>
            </a:r>
            <a:r>
              <a:rPr lang="tr-TR" sz="2800" dirty="0" smtClean="0"/>
              <a:t> of </a:t>
            </a:r>
            <a:r>
              <a:rPr lang="tr-TR" sz="2800" dirty="0" err="1" smtClean="0"/>
              <a:t>them</a:t>
            </a:r>
            <a:endParaRPr lang="tr-TR" sz="2800" dirty="0" smtClean="0"/>
          </a:p>
          <a:p>
            <a:pPr marL="1028700" lvl="1" indent="-342900">
              <a:buFontTx/>
              <a:buChar char="-"/>
            </a:pPr>
            <a:r>
              <a:rPr lang="tr-TR" sz="2800" dirty="0" err="1" smtClean="0"/>
              <a:t>After</a:t>
            </a:r>
            <a:r>
              <a:rPr lang="tr-TR" sz="2800" dirty="0" smtClean="0"/>
              <a:t> </a:t>
            </a:r>
            <a:r>
              <a:rPr lang="tr-TR" sz="2800" dirty="0" err="1" smtClean="0"/>
              <a:t>implementation</a:t>
            </a:r>
            <a:r>
              <a:rPr lang="tr-TR" sz="2800" dirty="0" smtClean="0"/>
              <a:t> </a:t>
            </a:r>
            <a:r>
              <a:rPr lang="tr-TR" sz="2800" dirty="0" err="1" smtClean="0"/>
              <a:t>you</a:t>
            </a:r>
            <a:r>
              <a:rPr lang="tr-TR" sz="2800" dirty="0" smtClean="0"/>
              <a:t> start </a:t>
            </a:r>
            <a:r>
              <a:rPr lang="tr-TR" sz="2800" dirty="0" err="1" smtClean="0"/>
              <a:t>testing</a:t>
            </a:r>
            <a:r>
              <a:rPr lang="tr-TR" sz="2800" dirty="0" smtClean="0"/>
              <a:t> </a:t>
            </a:r>
            <a:r>
              <a:rPr lang="tr-TR" sz="2800" dirty="0" err="1" smtClean="0"/>
              <a:t>the</a:t>
            </a:r>
            <a:r>
              <a:rPr lang="tr-TR" sz="2800" dirty="0" smtClean="0"/>
              <a:t> </a:t>
            </a:r>
            <a:r>
              <a:rPr lang="tr-TR" sz="2800" dirty="0" err="1" smtClean="0"/>
              <a:t>features</a:t>
            </a:r>
            <a:endParaRPr lang="tr-TR" sz="2800" dirty="0" smtClean="0"/>
          </a:p>
          <a:p>
            <a:pPr marL="1028700" lvl="1" indent="-342900">
              <a:buFontTx/>
              <a:buChar char="-"/>
            </a:pPr>
            <a:r>
              <a:rPr lang="tr-TR" sz="2800" dirty="0" err="1" smtClean="0"/>
              <a:t>When</a:t>
            </a:r>
            <a:r>
              <a:rPr lang="tr-TR" sz="2800" dirty="0" smtClean="0"/>
              <a:t> </a:t>
            </a:r>
            <a:r>
              <a:rPr lang="tr-TR" sz="2800" dirty="0" err="1" smtClean="0"/>
              <a:t>you</a:t>
            </a:r>
            <a:r>
              <a:rPr lang="tr-TR" sz="2800" dirty="0" smtClean="0"/>
              <a:t> </a:t>
            </a:r>
            <a:r>
              <a:rPr lang="tr-TR" sz="2800" dirty="0" err="1" smtClean="0"/>
              <a:t>think</a:t>
            </a:r>
            <a:r>
              <a:rPr lang="tr-TR" sz="2800" dirty="0" smtClean="0"/>
              <a:t> </a:t>
            </a:r>
            <a:r>
              <a:rPr lang="tr-TR" sz="2800" dirty="0" err="1" smtClean="0"/>
              <a:t>they</a:t>
            </a:r>
            <a:r>
              <a:rPr lang="tr-TR" sz="2800" dirty="0" smtClean="0"/>
              <a:t> </a:t>
            </a:r>
            <a:r>
              <a:rPr lang="tr-TR" sz="2800" dirty="0" err="1" smtClean="0"/>
              <a:t>are</a:t>
            </a:r>
            <a:r>
              <a:rPr lang="tr-TR" sz="2800" dirty="0" smtClean="0"/>
              <a:t> done, </a:t>
            </a:r>
            <a:r>
              <a:rPr lang="tr-TR" sz="2800" dirty="0" err="1" smtClean="0"/>
              <a:t>move</a:t>
            </a:r>
            <a:r>
              <a:rPr lang="tr-TR" sz="2800" dirty="0" smtClean="0"/>
              <a:t> </a:t>
            </a:r>
            <a:r>
              <a:rPr lang="tr-TR" sz="2800" dirty="0" err="1" smtClean="0"/>
              <a:t>them</a:t>
            </a:r>
            <a:r>
              <a:rPr lang="tr-TR" sz="2800" dirty="0" smtClean="0"/>
              <a:t> </a:t>
            </a:r>
            <a:r>
              <a:rPr lang="tr-TR" sz="2800" dirty="0" err="1" smtClean="0"/>
              <a:t>to</a:t>
            </a:r>
            <a:r>
              <a:rPr lang="tr-TR" sz="2800" dirty="0" smtClean="0"/>
              <a:t> </a:t>
            </a:r>
            <a:r>
              <a:rPr lang="tr-TR" sz="2800" dirty="0" err="1" smtClean="0"/>
              <a:t>Completed</a:t>
            </a:r>
            <a:r>
              <a:rPr lang="tr-TR" sz="2800" dirty="0" smtClean="0"/>
              <a:t>!</a:t>
            </a:r>
          </a:p>
          <a:p>
            <a:pPr marL="1028700" lvl="1" indent="-342900">
              <a:buFontTx/>
              <a:buChar char="-"/>
            </a:pPr>
            <a:r>
              <a:rPr lang="tr-TR" sz="2800" dirty="0" err="1" smtClean="0"/>
              <a:t>Easy</a:t>
            </a:r>
            <a:r>
              <a:rPr lang="tr-TR" sz="2800" dirty="0" smtClean="0"/>
              <a:t> </a:t>
            </a:r>
            <a:r>
              <a:rPr lang="tr-TR" sz="2800" dirty="0" err="1" smtClean="0"/>
              <a:t>stuff</a:t>
            </a:r>
            <a:r>
              <a:rPr lang="tr-TR" sz="2800" dirty="0" smtClean="0"/>
              <a:t>… </a:t>
            </a:r>
            <a:r>
              <a:rPr lang="tr-TR" sz="2800" dirty="0" err="1" smtClean="0"/>
              <a:t>huh</a:t>
            </a:r>
            <a:r>
              <a:rPr lang="tr-TR" sz="2800" dirty="0" smtClean="0"/>
              <a:t>?</a:t>
            </a:r>
          </a:p>
          <a:p>
            <a:pPr marL="1028700" lvl="1" indent="-342900">
              <a:buFontTx/>
              <a:buChar char="-"/>
            </a:pPr>
            <a:endParaRPr lang="tr-TR" sz="2800"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780" r="4819" b="35032"/>
          <a:stretch/>
        </p:blipFill>
        <p:spPr bwMode="auto">
          <a:xfrm>
            <a:off x="-14024" y="6052457"/>
            <a:ext cx="24400813" cy="766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89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679576" y="914399"/>
            <a:ext cx="9046123" cy="436552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000"/>
              <a:buFont typeface="Helvetica Neue"/>
              <a:buNone/>
            </a:pPr>
            <a:r>
              <a:rPr lang="en-US"/>
              <a:t>DOT PRODUCT</a:t>
            </a:r>
            <a:endParaRPr/>
          </a:p>
        </p:txBody>
      </p:sp>
      <p:pic>
        <p:nvPicPr>
          <p:cNvPr id="162" name="Google Shape;162;p17"/>
          <p:cNvPicPr preferRelativeResize="0">
            <a:picLocks noGrp="1"/>
          </p:cNvPicPr>
          <p:nvPr>
            <p:ph type="body" idx="1"/>
          </p:nvPr>
        </p:nvPicPr>
        <p:blipFill rotWithShape="1">
          <a:blip r:embed="rId3">
            <a:alphaModFix/>
          </a:blip>
          <a:srcRect/>
          <a:stretch/>
        </p:blipFill>
        <p:spPr>
          <a:xfrm>
            <a:off x="12583885" y="7574002"/>
            <a:ext cx="11373394" cy="3810087"/>
          </a:xfrm>
          <a:prstGeom prst="rect">
            <a:avLst/>
          </a:prstGeom>
          <a:noFill/>
          <a:ln>
            <a:noFill/>
          </a:ln>
        </p:spPr>
      </p:pic>
      <p:sp>
        <p:nvSpPr>
          <p:cNvPr id="163" name="Google Shape;163;p17"/>
          <p:cNvSpPr txBox="1">
            <a:spLocks noGrp="1"/>
          </p:cNvSpPr>
          <p:nvPr>
            <p:ph type="body" idx="2"/>
          </p:nvPr>
        </p:nvSpPr>
        <p:spPr>
          <a:xfrm>
            <a:off x="1679575" y="5943600"/>
            <a:ext cx="9045575" cy="800258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2800" dirty="0"/>
              <a:t>A </a:t>
            </a:r>
            <a:r>
              <a:rPr lang="en-US" sz="2800" b="1" dirty="0"/>
              <a:t>dot product</a:t>
            </a:r>
            <a:r>
              <a:rPr lang="en-US" sz="2800" dirty="0"/>
              <a:t> can be used to verify the relationship between two vectors, such as whether they are perpendicular or parallel.</a:t>
            </a:r>
            <a:endParaRPr dirty="0"/>
          </a:p>
          <a:p>
            <a:pPr marL="0" lvl="0" indent="0" algn="l" rtl="0">
              <a:lnSpc>
                <a:spcPct val="100000"/>
              </a:lnSpc>
              <a:spcBef>
                <a:spcPts val="2000"/>
              </a:spcBef>
              <a:spcAft>
                <a:spcPts val="0"/>
              </a:spcAft>
              <a:buClr>
                <a:schemeClr val="dk1"/>
              </a:buClr>
              <a:buSzPts val="2800"/>
              <a:buNone/>
            </a:pPr>
            <a:r>
              <a:rPr lang="en-US" sz="2800" dirty="0"/>
              <a:t>If the two vectors are normalized, the dot product is equal to the cosine of the angle formed between the vectors and can range from –1 to 1.</a:t>
            </a:r>
            <a:endParaRPr dirty="0"/>
          </a:p>
          <a:p>
            <a:pPr marL="0" lvl="0" indent="0" algn="l" rtl="0">
              <a:lnSpc>
                <a:spcPct val="100000"/>
              </a:lnSpc>
              <a:spcBef>
                <a:spcPts val="2000"/>
              </a:spcBef>
              <a:spcAft>
                <a:spcPts val="0"/>
              </a:spcAft>
              <a:buClr>
                <a:schemeClr val="dk1"/>
              </a:buClr>
              <a:buSzPts val="2800"/>
              <a:buNone/>
            </a:pPr>
            <a:r>
              <a:rPr lang="en-US" sz="2800" dirty="0"/>
              <a:t>The image on the right shows some examples of a dot product between two vectors.</a:t>
            </a:r>
            <a:endParaRPr dirty="0"/>
          </a:p>
          <a:p>
            <a:pPr marL="0" lvl="0" indent="0" algn="l" rtl="0">
              <a:lnSpc>
                <a:spcPct val="100000"/>
              </a:lnSpc>
              <a:spcBef>
                <a:spcPts val="2000"/>
              </a:spcBef>
              <a:spcAft>
                <a:spcPts val="0"/>
              </a:spcAft>
              <a:buClr>
                <a:schemeClr val="dk1"/>
              </a:buClr>
              <a:buSzPts val="2800"/>
              <a:buNone/>
            </a:pPr>
            <a:endParaRPr sz="2800" dirty="0"/>
          </a:p>
          <a:p>
            <a:pPr marL="0" lvl="0" indent="0" algn="l" rtl="0">
              <a:lnSpc>
                <a:spcPct val="100000"/>
              </a:lnSpc>
              <a:spcBef>
                <a:spcPts val="2000"/>
              </a:spcBef>
              <a:spcAft>
                <a:spcPts val="0"/>
              </a:spcAft>
              <a:buClr>
                <a:schemeClr val="dk1"/>
              </a:buClr>
              <a:buSzPts val="2800"/>
              <a:buNone/>
            </a:pPr>
            <a:r>
              <a:rPr lang="en-US" sz="2800" dirty="0"/>
              <a:t>You can make an entrance direction check (back/front) for level streaming with this!</a:t>
            </a:r>
            <a:endParaRPr sz="2800" dirty="0"/>
          </a:p>
        </p:txBody>
      </p:sp>
      <p:pic>
        <p:nvPicPr>
          <p:cNvPr id="164" name="Google Shape;164;p17"/>
          <p:cNvPicPr preferRelativeResize="0"/>
          <p:nvPr/>
        </p:nvPicPr>
        <p:blipFill rotWithShape="1">
          <a:blip r:embed="rId4">
            <a:alphaModFix/>
          </a:blip>
          <a:srcRect/>
          <a:stretch/>
        </p:blipFill>
        <p:spPr>
          <a:xfrm>
            <a:off x="14730552" y="2331911"/>
            <a:ext cx="7080062" cy="2948011"/>
          </a:xfrm>
          <a:prstGeom prst="rect">
            <a:avLst/>
          </a:prstGeom>
          <a:noFill/>
          <a:ln>
            <a:noFill/>
          </a:ln>
        </p:spPr>
      </p:pic>
    </p:spTree>
    <p:extLst>
      <p:ext uri="{BB962C8B-B14F-4D97-AF65-F5344CB8AC3E}">
        <p14:creationId xmlns:p14="http://schemas.microsoft.com/office/powerpoint/2010/main" val="308527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d977f7292a_0_1"/>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8800"/>
              <a:buFont typeface="Helvetica Neue"/>
              <a:buNone/>
            </a:pPr>
            <a:r>
              <a:rPr lang="tr-TR" dirty="0" smtClean="0">
                <a:solidFill>
                  <a:srgbClr val="FF0000"/>
                </a:solidFill>
              </a:rPr>
              <a:t>ROADMAP</a:t>
            </a:r>
            <a:endParaRPr dirty="0">
              <a:solidFill>
                <a:srgbClr val="FF0000"/>
              </a:solidFill>
            </a:endParaRPr>
          </a:p>
        </p:txBody>
      </p:sp>
      <p:sp>
        <p:nvSpPr>
          <p:cNvPr id="78" name="Google Shape;78;gd977f7292a_0_1"/>
          <p:cNvSpPr txBox="1">
            <a:spLocks noGrp="1"/>
          </p:cNvSpPr>
          <p:nvPr>
            <p:ph type="body" idx="1"/>
          </p:nvPr>
        </p:nvSpPr>
        <p:spPr>
          <a:xfrm>
            <a:off x="1676400" y="3651250"/>
            <a:ext cx="21031200" cy="8702700"/>
          </a:xfrm>
          <a:prstGeom prst="rect">
            <a:avLst/>
          </a:prstGeom>
          <a:noFill/>
          <a:ln>
            <a:noFill/>
          </a:ln>
        </p:spPr>
        <p:txBody>
          <a:bodyPr spcFirstLastPara="1" wrap="square" lIns="91425" tIns="45700" rIns="91425" bIns="45700" anchor="t" anchorCtr="0">
            <a:noAutofit/>
          </a:bodyPr>
          <a:lstStyle/>
          <a:p>
            <a:pPr marL="685800" lvl="0" indent="-643255" algn="l" rtl="0">
              <a:lnSpc>
                <a:spcPct val="70000"/>
              </a:lnSpc>
              <a:spcBef>
                <a:spcPts val="2000"/>
              </a:spcBef>
              <a:spcAft>
                <a:spcPts val="0"/>
              </a:spcAft>
              <a:buSzPts val="5930"/>
              <a:buChar char="•"/>
            </a:pPr>
            <a:r>
              <a:rPr lang="en-US" sz="4800" dirty="0"/>
              <a:t>We can meet </a:t>
            </a:r>
            <a:r>
              <a:rPr lang="tr-TR" sz="4800" dirty="0" smtClean="0"/>
              <a:t>at </a:t>
            </a:r>
            <a:r>
              <a:rPr lang="en-US" sz="4800" dirty="0" smtClean="0"/>
              <a:t>practice </a:t>
            </a:r>
            <a:r>
              <a:rPr lang="tr-TR" sz="4800" dirty="0" err="1" smtClean="0"/>
              <a:t>hours</a:t>
            </a:r>
            <a:r>
              <a:rPr lang="tr-TR" sz="4800" dirty="0" smtClean="0"/>
              <a:t> (</a:t>
            </a:r>
            <a:r>
              <a:rPr lang="tr-TR" sz="4800" dirty="0" err="1" smtClean="0"/>
              <a:t>wednesdays</a:t>
            </a:r>
            <a:r>
              <a:rPr lang="tr-TR" sz="4800" dirty="0" smtClean="0"/>
              <a:t>) </a:t>
            </a:r>
            <a:r>
              <a:rPr lang="en-US" sz="4800" dirty="0" smtClean="0"/>
              <a:t>to </a:t>
            </a:r>
            <a:r>
              <a:rPr lang="en-US" sz="4800" dirty="0"/>
              <a:t>talk about your final projects</a:t>
            </a:r>
            <a:r>
              <a:rPr lang="en-US" sz="4800" dirty="0" smtClean="0"/>
              <a:t>!</a:t>
            </a:r>
            <a:endParaRPr lang="tr-TR" sz="4800" dirty="0" smtClean="0"/>
          </a:p>
          <a:p>
            <a:pPr marL="685800" lvl="0" indent="-643255" algn="l" rtl="0">
              <a:lnSpc>
                <a:spcPct val="70000"/>
              </a:lnSpc>
              <a:spcBef>
                <a:spcPts val="2000"/>
              </a:spcBef>
              <a:spcAft>
                <a:spcPts val="0"/>
              </a:spcAft>
              <a:buSzPts val="5930"/>
              <a:buChar char="•"/>
            </a:pPr>
            <a:endParaRPr lang="tr-TR" sz="5930" dirty="0" smtClean="0"/>
          </a:p>
          <a:p>
            <a:pPr marL="1414145" lvl="1" indent="-914400">
              <a:lnSpc>
                <a:spcPct val="70000"/>
              </a:lnSpc>
              <a:spcBef>
                <a:spcPts val="2000"/>
              </a:spcBef>
              <a:buSzPts val="5930"/>
              <a:buFont typeface="+mj-lt"/>
              <a:buAutoNum type="arabicPeriod"/>
            </a:pPr>
            <a:r>
              <a:rPr lang="tr-TR" sz="6000" dirty="0" smtClean="0"/>
              <a:t>1st </a:t>
            </a:r>
            <a:r>
              <a:rPr lang="tr-TR" sz="6000" dirty="0" err="1" smtClean="0"/>
              <a:t>June</a:t>
            </a:r>
            <a:r>
              <a:rPr lang="tr-TR" sz="6000" dirty="0" smtClean="0"/>
              <a:t> 2022 - </a:t>
            </a:r>
            <a:r>
              <a:rPr lang="tr-TR" sz="6000" dirty="0" err="1" smtClean="0"/>
              <a:t>Progress</a:t>
            </a:r>
            <a:r>
              <a:rPr lang="tr-TR" sz="6000" dirty="0" smtClean="0"/>
              <a:t> </a:t>
            </a:r>
            <a:r>
              <a:rPr lang="tr-TR" sz="6000" dirty="0" err="1" smtClean="0"/>
              <a:t>Interviews</a:t>
            </a:r>
            <a:r>
              <a:rPr lang="tr-TR" sz="6000" dirty="0" smtClean="0"/>
              <a:t> #1</a:t>
            </a:r>
          </a:p>
          <a:p>
            <a:pPr marL="1414145" lvl="1" indent="-914400">
              <a:lnSpc>
                <a:spcPct val="70000"/>
              </a:lnSpc>
              <a:spcBef>
                <a:spcPts val="2000"/>
              </a:spcBef>
              <a:buSzPts val="5930"/>
              <a:buFont typeface="+mj-lt"/>
              <a:buAutoNum type="arabicPeriod"/>
            </a:pPr>
            <a:r>
              <a:rPr lang="tr-TR" sz="6000" dirty="0" smtClean="0"/>
              <a:t>8th </a:t>
            </a:r>
            <a:r>
              <a:rPr lang="tr-TR" sz="6000" dirty="0" err="1" smtClean="0"/>
              <a:t>June</a:t>
            </a:r>
            <a:r>
              <a:rPr lang="tr-TR" sz="6000" dirty="0"/>
              <a:t> 2022 - </a:t>
            </a:r>
            <a:r>
              <a:rPr lang="tr-TR" sz="6000" dirty="0" err="1"/>
              <a:t>Progress</a:t>
            </a:r>
            <a:r>
              <a:rPr lang="tr-TR" sz="6000" dirty="0"/>
              <a:t> </a:t>
            </a:r>
            <a:r>
              <a:rPr lang="tr-TR" sz="6000" dirty="0" err="1" smtClean="0"/>
              <a:t>Interviews</a:t>
            </a:r>
            <a:r>
              <a:rPr lang="tr-TR" sz="6000" dirty="0" smtClean="0"/>
              <a:t> #1/#2</a:t>
            </a:r>
            <a:endParaRPr lang="tr-TR" sz="6000" dirty="0" smtClean="0"/>
          </a:p>
          <a:p>
            <a:pPr marL="1414145" lvl="1" indent="-914400">
              <a:lnSpc>
                <a:spcPct val="70000"/>
              </a:lnSpc>
              <a:spcBef>
                <a:spcPts val="2000"/>
              </a:spcBef>
              <a:buSzPts val="5930"/>
              <a:buFont typeface="+mj-lt"/>
              <a:buAutoNum type="arabicPeriod"/>
            </a:pPr>
            <a:r>
              <a:rPr lang="tr-TR" sz="6000" dirty="0" smtClean="0"/>
              <a:t>15th </a:t>
            </a:r>
            <a:r>
              <a:rPr lang="tr-TR" sz="6000" dirty="0" err="1" smtClean="0"/>
              <a:t>June</a:t>
            </a:r>
            <a:r>
              <a:rPr lang="tr-TR" sz="6000" dirty="0" smtClean="0"/>
              <a:t> 2022</a:t>
            </a:r>
            <a:r>
              <a:rPr lang="tr-TR" sz="6000" dirty="0"/>
              <a:t> - </a:t>
            </a:r>
            <a:r>
              <a:rPr lang="tr-TR" sz="6000" dirty="0" err="1"/>
              <a:t>Progress</a:t>
            </a:r>
            <a:r>
              <a:rPr lang="tr-TR" sz="6000" dirty="0"/>
              <a:t> </a:t>
            </a:r>
            <a:r>
              <a:rPr lang="tr-TR" sz="6000" dirty="0" err="1" smtClean="0"/>
              <a:t>Interviews</a:t>
            </a:r>
            <a:r>
              <a:rPr lang="tr-TR" sz="6000" dirty="0" smtClean="0"/>
              <a:t> #2</a:t>
            </a:r>
          </a:p>
          <a:p>
            <a:pPr marL="1143000" lvl="1" indent="-643255">
              <a:lnSpc>
                <a:spcPct val="70000"/>
              </a:lnSpc>
              <a:spcBef>
                <a:spcPts val="2000"/>
              </a:spcBef>
              <a:buSzPts val="5930"/>
            </a:pPr>
            <a:endParaRPr lang="tr-TR" sz="5130" dirty="0"/>
          </a:p>
          <a:p>
            <a:pPr marL="1143000" lvl="1" indent="-643255">
              <a:lnSpc>
                <a:spcPct val="70000"/>
              </a:lnSpc>
              <a:spcBef>
                <a:spcPts val="2000"/>
              </a:spcBef>
              <a:buSzPts val="5930"/>
            </a:pPr>
            <a:endParaRPr lang="tr-TR" sz="5130" dirty="0" smtClean="0"/>
          </a:p>
          <a:p>
            <a:pPr marL="1143000" lvl="1" indent="-643255">
              <a:lnSpc>
                <a:spcPct val="70000"/>
              </a:lnSpc>
              <a:spcBef>
                <a:spcPts val="2000"/>
              </a:spcBef>
              <a:buSzPts val="5930"/>
            </a:pPr>
            <a:r>
              <a:rPr lang="tr-TR" sz="6000" b="1" dirty="0" smtClean="0"/>
              <a:t>22th </a:t>
            </a:r>
            <a:r>
              <a:rPr lang="tr-TR" sz="6000" b="1" dirty="0" err="1" smtClean="0"/>
              <a:t>June</a:t>
            </a:r>
            <a:r>
              <a:rPr lang="tr-TR" sz="6000" b="1" dirty="0" smtClean="0"/>
              <a:t> FINAL PRESENTATIONS </a:t>
            </a:r>
            <a:r>
              <a:rPr lang="tr-TR" sz="6000" dirty="0" smtClean="0"/>
              <a:t>(</a:t>
            </a:r>
            <a:r>
              <a:rPr lang="tr-TR" sz="6000" dirty="0" err="1" smtClean="0"/>
              <a:t>Awating</a:t>
            </a:r>
            <a:r>
              <a:rPr lang="tr-TR" sz="6000" dirty="0" smtClean="0"/>
              <a:t> </a:t>
            </a:r>
            <a:r>
              <a:rPr lang="tr-TR" sz="6000" dirty="0" err="1" smtClean="0"/>
              <a:t>approval</a:t>
            </a:r>
            <a:r>
              <a:rPr lang="tr-TR" sz="6000" dirty="0" smtClean="0"/>
              <a:t>…)</a:t>
            </a:r>
          </a:p>
          <a:p>
            <a:pPr marL="1143000" lvl="1" indent="-643255">
              <a:lnSpc>
                <a:spcPct val="70000"/>
              </a:lnSpc>
              <a:spcBef>
                <a:spcPts val="2000"/>
              </a:spcBef>
              <a:buSzPts val="5930"/>
            </a:pPr>
            <a:endParaRPr sz="6000" b="1" dirty="0"/>
          </a:p>
          <a:p>
            <a:pPr marL="0" lvl="0" indent="0" algn="l" rtl="0">
              <a:lnSpc>
                <a:spcPct val="70000"/>
              </a:lnSpc>
              <a:spcBef>
                <a:spcPts val="2000"/>
              </a:spcBef>
              <a:spcAft>
                <a:spcPts val="0"/>
              </a:spcAft>
              <a:buClr>
                <a:schemeClr val="dk1"/>
              </a:buClr>
              <a:buSzPts val="3080"/>
              <a:buFont typeface="Arial"/>
              <a:buNone/>
            </a:pPr>
            <a:endParaRPr sz="5380" dirty="0"/>
          </a:p>
          <a:p>
            <a:pPr marL="0" lvl="0" indent="0" algn="l" rtl="0">
              <a:lnSpc>
                <a:spcPct val="70000"/>
              </a:lnSpc>
              <a:spcBef>
                <a:spcPts val="2000"/>
              </a:spcBef>
              <a:spcAft>
                <a:spcPts val="0"/>
              </a:spcAft>
              <a:buClr>
                <a:schemeClr val="dk1"/>
              </a:buClr>
              <a:buSzPts val="3080"/>
              <a:buNone/>
            </a:pPr>
            <a:endParaRPr sz="5930" dirty="0"/>
          </a:p>
        </p:txBody>
      </p:sp>
    </p:spTree>
    <p:extLst>
      <p:ext uri="{BB962C8B-B14F-4D97-AF65-F5344CB8AC3E}">
        <p14:creationId xmlns:p14="http://schemas.microsoft.com/office/powerpoint/2010/main" val="217528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da2c68b17e_1_128"/>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8800"/>
              <a:buFont typeface="Helvetica Neue"/>
              <a:buNone/>
            </a:pPr>
            <a:r>
              <a:rPr lang="tr-TR" dirty="0" smtClean="0">
                <a:solidFill>
                  <a:srgbClr val="FF0000"/>
                </a:solidFill>
              </a:rPr>
              <a:t>PROGRESS MEETINGS</a:t>
            </a:r>
            <a:endParaRPr dirty="0">
              <a:solidFill>
                <a:srgbClr val="FF0000"/>
              </a:solidFill>
            </a:endParaRPr>
          </a:p>
        </p:txBody>
      </p:sp>
      <p:sp>
        <p:nvSpPr>
          <p:cNvPr id="72" name="Google Shape;72;gda2c68b17e_1_128"/>
          <p:cNvSpPr txBox="1">
            <a:spLocks noGrp="1"/>
          </p:cNvSpPr>
          <p:nvPr>
            <p:ph type="body" idx="1"/>
          </p:nvPr>
        </p:nvSpPr>
        <p:spPr>
          <a:xfrm>
            <a:off x="1676400" y="3651250"/>
            <a:ext cx="21031200" cy="8702700"/>
          </a:xfrm>
          <a:prstGeom prst="rect">
            <a:avLst/>
          </a:prstGeom>
          <a:noFill/>
          <a:ln>
            <a:noFill/>
          </a:ln>
        </p:spPr>
        <p:txBody>
          <a:bodyPr spcFirstLastPara="1" wrap="square" lIns="91425" tIns="45700" rIns="91425" bIns="45700" anchor="t" anchorCtr="0">
            <a:noAutofit/>
          </a:bodyPr>
          <a:lstStyle/>
          <a:p>
            <a:pPr marL="685800" lvl="0" indent="-541655" algn="l" rtl="0">
              <a:lnSpc>
                <a:spcPct val="70000"/>
              </a:lnSpc>
              <a:spcBef>
                <a:spcPts val="2000"/>
              </a:spcBef>
              <a:spcAft>
                <a:spcPts val="0"/>
              </a:spcAft>
              <a:buSzPts val="4330"/>
              <a:buChar char="•"/>
            </a:pPr>
            <a:r>
              <a:rPr lang="tr-TR" sz="4330" dirty="0" smtClean="0"/>
              <a:t>As a </a:t>
            </a:r>
            <a:r>
              <a:rPr lang="tr-TR" sz="4330" dirty="0" err="1" smtClean="0"/>
              <a:t>team</a:t>
            </a:r>
            <a:r>
              <a:rPr lang="tr-TR" sz="4330" dirty="0" smtClean="0"/>
              <a:t>, </a:t>
            </a:r>
            <a:r>
              <a:rPr lang="tr-TR" sz="4330" dirty="0" err="1" smtClean="0"/>
              <a:t>come</a:t>
            </a:r>
            <a:r>
              <a:rPr lang="tr-TR" sz="4330" dirty="0" smtClean="0"/>
              <a:t> </a:t>
            </a:r>
            <a:r>
              <a:rPr lang="tr-TR" sz="4330" dirty="0" err="1" smtClean="0"/>
              <a:t>to</a:t>
            </a:r>
            <a:r>
              <a:rPr lang="tr-TR" sz="4330" dirty="0" smtClean="0"/>
              <a:t> </a:t>
            </a:r>
            <a:r>
              <a:rPr lang="tr-TR" sz="4330" dirty="0" err="1" smtClean="0"/>
              <a:t>the</a:t>
            </a:r>
            <a:r>
              <a:rPr lang="tr-TR" sz="4330" dirty="0" smtClean="0"/>
              <a:t> </a:t>
            </a:r>
            <a:r>
              <a:rPr lang="tr-TR" sz="4330" dirty="0" err="1" smtClean="0"/>
              <a:t>progress</a:t>
            </a:r>
            <a:r>
              <a:rPr lang="tr-TR" sz="4330" dirty="0" smtClean="0"/>
              <a:t> </a:t>
            </a:r>
            <a:r>
              <a:rPr lang="tr-TR" sz="4330" dirty="0" err="1" smtClean="0"/>
              <a:t>meetings</a:t>
            </a:r>
            <a:r>
              <a:rPr lang="tr-TR" sz="4330" dirty="0" smtClean="0"/>
              <a:t> </a:t>
            </a:r>
            <a:r>
              <a:rPr lang="tr-TR" sz="4330" dirty="0" err="1" smtClean="0"/>
              <a:t>during</a:t>
            </a:r>
            <a:r>
              <a:rPr lang="tr-TR" sz="4330" dirty="0" smtClean="0"/>
              <a:t> </a:t>
            </a:r>
            <a:r>
              <a:rPr lang="tr-TR" sz="4330" dirty="0" err="1" smtClean="0"/>
              <a:t>lab</a:t>
            </a:r>
            <a:r>
              <a:rPr lang="tr-TR" sz="4330" dirty="0" smtClean="0"/>
              <a:t> </a:t>
            </a:r>
            <a:r>
              <a:rPr lang="tr-TR" sz="4330" dirty="0" err="1" smtClean="0"/>
              <a:t>hours</a:t>
            </a:r>
            <a:r>
              <a:rPr lang="tr-TR" sz="4330" dirty="0" smtClean="0"/>
              <a:t> (</a:t>
            </a:r>
            <a:r>
              <a:rPr lang="tr-TR" sz="4330" dirty="0" err="1" smtClean="0"/>
              <a:t>Wednesdays</a:t>
            </a:r>
            <a:r>
              <a:rPr lang="tr-TR" sz="4330" dirty="0" smtClean="0"/>
              <a:t>) on </a:t>
            </a:r>
            <a:r>
              <a:rPr lang="tr-TR" sz="4330" dirty="0" err="1" smtClean="0"/>
              <a:t>your</a:t>
            </a:r>
            <a:r>
              <a:rPr lang="tr-TR" sz="4330" dirty="0" smtClean="0"/>
              <a:t> </a:t>
            </a:r>
            <a:r>
              <a:rPr lang="tr-TR" sz="4330" dirty="0" err="1" smtClean="0"/>
              <a:t>secion</a:t>
            </a:r>
            <a:r>
              <a:rPr lang="tr-TR" sz="4330" dirty="0" smtClean="0"/>
              <a:t> time</a:t>
            </a:r>
            <a:r>
              <a:rPr lang="en-US" sz="4330" dirty="0" smtClean="0"/>
              <a:t>.</a:t>
            </a:r>
            <a:endParaRPr lang="tr-TR" sz="4330" dirty="0" smtClean="0"/>
          </a:p>
          <a:p>
            <a:pPr marL="685800" lvl="0" indent="-541655" algn="l" rtl="0">
              <a:lnSpc>
                <a:spcPct val="70000"/>
              </a:lnSpc>
              <a:spcBef>
                <a:spcPts val="2000"/>
              </a:spcBef>
              <a:spcAft>
                <a:spcPts val="0"/>
              </a:spcAft>
              <a:buSzPts val="4330"/>
              <a:buChar char="•"/>
            </a:pPr>
            <a:r>
              <a:rPr lang="tr-TR" sz="4330" dirty="0" err="1" smtClean="0"/>
              <a:t>Bring</a:t>
            </a:r>
            <a:r>
              <a:rPr lang="tr-TR" sz="4330" dirty="0" smtClean="0"/>
              <a:t> </a:t>
            </a:r>
            <a:r>
              <a:rPr lang="tr-TR" sz="4330" dirty="0" err="1" smtClean="0"/>
              <a:t>your</a:t>
            </a:r>
            <a:r>
              <a:rPr lang="tr-TR" sz="4330" dirty="0" smtClean="0"/>
              <a:t> laptop at </a:t>
            </a:r>
            <a:r>
              <a:rPr lang="tr-TR" sz="4330" dirty="0" err="1" smtClean="0"/>
              <a:t>the</a:t>
            </a:r>
            <a:r>
              <a:rPr lang="tr-TR" sz="4330" dirty="0" smtClean="0"/>
              <a:t> </a:t>
            </a:r>
            <a:r>
              <a:rPr lang="tr-TR" sz="4330" dirty="0" err="1" smtClean="0"/>
              <a:t>current</a:t>
            </a:r>
            <a:r>
              <a:rPr lang="tr-TR" sz="4330" dirty="0" smtClean="0"/>
              <a:t> </a:t>
            </a:r>
            <a:r>
              <a:rPr lang="tr-TR" sz="4330" dirty="0" err="1" smtClean="0"/>
              <a:t>state</a:t>
            </a:r>
            <a:r>
              <a:rPr lang="tr-TR" sz="4330" dirty="0" smtClean="0"/>
              <a:t>. (</a:t>
            </a:r>
            <a:r>
              <a:rPr lang="tr-TR" sz="4330" dirty="0" err="1" smtClean="0"/>
              <a:t>If</a:t>
            </a:r>
            <a:r>
              <a:rPr lang="tr-TR" sz="4330" dirty="0" smtClean="0"/>
              <a:t> </a:t>
            </a:r>
            <a:r>
              <a:rPr lang="tr-TR" sz="4330" dirty="0" err="1" smtClean="0"/>
              <a:t>you</a:t>
            </a:r>
            <a:r>
              <a:rPr lang="tr-TR" sz="4330" dirty="0" smtClean="0"/>
              <a:t> </a:t>
            </a:r>
            <a:r>
              <a:rPr lang="tr-TR" sz="4330" dirty="0" err="1" smtClean="0"/>
              <a:t>don’t</a:t>
            </a:r>
            <a:r>
              <a:rPr lang="tr-TR" sz="4330" dirty="0" smtClean="0"/>
              <a:t> </a:t>
            </a:r>
            <a:r>
              <a:rPr lang="tr-TR" sz="4330" dirty="0" err="1" smtClean="0"/>
              <a:t>have</a:t>
            </a:r>
            <a:r>
              <a:rPr lang="tr-TR" sz="4330" dirty="0" smtClean="0"/>
              <a:t> a laptop just </a:t>
            </a:r>
            <a:r>
              <a:rPr lang="tr-TR" sz="4330" dirty="0" err="1" smtClean="0"/>
              <a:t>upload</a:t>
            </a:r>
            <a:r>
              <a:rPr lang="tr-TR" sz="4330" dirty="0" smtClean="0"/>
              <a:t> </a:t>
            </a:r>
            <a:r>
              <a:rPr lang="tr-TR" sz="4330" dirty="0" err="1" smtClean="0"/>
              <a:t>the</a:t>
            </a:r>
            <a:r>
              <a:rPr lang="tr-TR" sz="4330" dirty="0" smtClean="0"/>
              <a:t> </a:t>
            </a:r>
            <a:r>
              <a:rPr lang="tr-TR" sz="4330" dirty="0" err="1" smtClean="0"/>
              <a:t>project</a:t>
            </a:r>
            <a:r>
              <a:rPr lang="tr-TR" sz="4330" dirty="0" smtClean="0"/>
              <a:t> </a:t>
            </a:r>
            <a:r>
              <a:rPr lang="tr-TR" sz="4330" dirty="0" err="1" smtClean="0"/>
              <a:t>files</a:t>
            </a:r>
            <a:r>
              <a:rPr lang="tr-TR" sz="4330" dirty="0" smtClean="0"/>
              <a:t> </a:t>
            </a:r>
            <a:r>
              <a:rPr lang="tr-TR" sz="4330" dirty="0" err="1" smtClean="0"/>
              <a:t>to</a:t>
            </a:r>
            <a:r>
              <a:rPr lang="tr-TR" sz="4330" dirty="0" smtClean="0"/>
              <a:t> </a:t>
            </a:r>
            <a:r>
              <a:rPr lang="tr-TR" sz="4330" dirty="0" err="1" smtClean="0"/>
              <a:t>the</a:t>
            </a:r>
            <a:r>
              <a:rPr lang="tr-TR" sz="4330" dirty="0" smtClean="0"/>
              <a:t> </a:t>
            </a:r>
            <a:r>
              <a:rPr lang="tr-TR" sz="4330" dirty="0" err="1" smtClean="0"/>
              <a:t>lab</a:t>
            </a:r>
            <a:r>
              <a:rPr lang="tr-TR" sz="4330" dirty="0" smtClean="0"/>
              <a:t> </a:t>
            </a:r>
            <a:r>
              <a:rPr lang="tr-TR" sz="4330" dirty="0" err="1" smtClean="0"/>
              <a:t>computer</a:t>
            </a:r>
            <a:r>
              <a:rPr lang="tr-TR" sz="4330" dirty="0" smtClean="0"/>
              <a:t> </a:t>
            </a:r>
            <a:r>
              <a:rPr lang="tr-TR" sz="4330" dirty="0" err="1" smtClean="0"/>
              <a:t>and</a:t>
            </a:r>
            <a:r>
              <a:rPr lang="tr-TR" sz="4330" dirty="0" smtClean="0"/>
              <a:t> </a:t>
            </a:r>
            <a:r>
              <a:rPr lang="tr-TR" sz="4330" dirty="0" err="1" smtClean="0"/>
              <a:t>make</a:t>
            </a:r>
            <a:r>
              <a:rPr lang="tr-TR" sz="4330" dirty="0" smtClean="0"/>
              <a:t> sure </a:t>
            </a:r>
            <a:r>
              <a:rPr lang="tr-TR" sz="4330" dirty="0" err="1" smtClean="0"/>
              <a:t>it’s</a:t>
            </a:r>
            <a:r>
              <a:rPr lang="tr-TR" sz="4330" dirty="0" smtClean="0"/>
              <a:t> </a:t>
            </a:r>
            <a:r>
              <a:rPr lang="tr-TR" sz="4330" dirty="0" err="1" smtClean="0"/>
              <a:t>running</a:t>
            </a:r>
            <a:r>
              <a:rPr lang="tr-TR" sz="4330" dirty="0" smtClean="0"/>
              <a:t> </a:t>
            </a:r>
            <a:r>
              <a:rPr lang="tr-TR" sz="4330" dirty="0" err="1" smtClean="0"/>
              <a:t>without</a:t>
            </a:r>
            <a:r>
              <a:rPr lang="tr-TR" sz="4330" dirty="0" smtClean="0"/>
              <a:t> a problem </a:t>
            </a:r>
            <a:r>
              <a:rPr lang="tr-TR" sz="4330" dirty="0" err="1" smtClean="0"/>
              <a:t>before</a:t>
            </a:r>
            <a:r>
              <a:rPr lang="tr-TR" sz="4330" dirty="0" smtClean="0"/>
              <a:t> </a:t>
            </a:r>
            <a:r>
              <a:rPr lang="tr-TR" sz="4330" dirty="0" err="1" smtClean="0"/>
              <a:t>the</a:t>
            </a:r>
            <a:r>
              <a:rPr lang="tr-TR" sz="4330" dirty="0" smtClean="0"/>
              <a:t> </a:t>
            </a:r>
            <a:r>
              <a:rPr lang="tr-TR" sz="4330" dirty="0" err="1" smtClean="0"/>
              <a:t>meeting</a:t>
            </a:r>
            <a:r>
              <a:rPr lang="tr-TR" sz="4330" dirty="0" smtClean="0"/>
              <a:t> </a:t>
            </a:r>
            <a:r>
              <a:rPr lang="tr-TR" sz="4330" dirty="0" err="1" smtClean="0"/>
              <a:t>starts</a:t>
            </a:r>
            <a:r>
              <a:rPr lang="tr-TR" sz="4330" dirty="0" smtClean="0"/>
              <a:t>.)</a:t>
            </a:r>
          </a:p>
          <a:p>
            <a:pPr marL="685800" lvl="0" indent="-541655" algn="l" rtl="0">
              <a:lnSpc>
                <a:spcPct val="70000"/>
              </a:lnSpc>
              <a:spcBef>
                <a:spcPts val="2000"/>
              </a:spcBef>
              <a:spcAft>
                <a:spcPts val="0"/>
              </a:spcAft>
              <a:buSzPts val="4330"/>
              <a:buChar char="•"/>
            </a:pPr>
            <a:r>
              <a:rPr lang="tr-TR" sz="4330" dirty="0" err="1" smtClean="0"/>
              <a:t>Make</a:t>
            </a:r>
            <a:r>
              <a:rPr lang="tr-TR" sz="4330" dirty="0" smtClean="0"/>
              <a:t> sure </a:t>
            </a:r>
            <a:r>
              <a:rPr lang="tr-TR" sz="4330" dirty="0" err="1" smtClean="0"/>
              <a:t>everything</a:t>
            </a:r>
            <a:r>
              <a:rPr lang="tr-TR" sz="4330" dirty="0" smtClean="0"/>
              <a:t> on </a:t>
            </a:r>
            <a:r>
              <a:rPr lang="tr-TR" sz="4330" dirty="0" err="1" smtClean="0"/>
              <a:t>Hack’n</a:t>
            </a:r>
            <a:r>
              <a:rPr lang="tr-TR" sz="4330" dirty="0" smtClean="0"/>
              <a:t> Plan is </a:t>
            </a:r>
            <a:r>
              <a:rPr lang="tr-TR" sz="4330" dirty="0" err="1" smtClean="0"/>
              <a:t>up</a:t>
            </a:r>
            <a:r>
              <a:rPr lang="tr-TR" sz="4330" dirty="0" smtClean="0"/>
              <a:t> </a:t>
            </a:r>
            <a:r>
              <a:rPr lang="tr-TR" sz="4330" dirty="0" err="1" smtClean="0"/>
              <a:t>to</a:t>
            </a:r>
            <a:r>
              <a:rPr lang="tr-TR" sz="4330" dirty="0" smtClean="0"/>
              <a:t> </a:t>
            </a:r>
            <a:r>
              <a:rPr lang="tr-TR" sz="4330" dirty="0" err="1" smtClean="0"/>
              <a:t>date</a:t>
            </a:r>
            <a:r>
              <a:rPr lang="tr-TR" sz="4330" dirty="0" smtClean="0"/>
              <a:t> </a:t>
            </a:r>
            <a:r>
              <a:rPr lang="tr-TR" sz="4330" dirty="0" err="1" smtClean="0"/>
              <a:t>and</a:t>
            </a:r>
            <a:r>
              <a:rPr lang="tr-TR" sz="4330" dirty="0" smtClean="0"/>
              <a:t> </a:t>
            </a:r>
            <a:r>
              <a:rPr lang="tr-TR" sz="4330" dirty="0" err="1" smtClean="0"/>
              <a:t>reflects</a:t>
            </a:r>
            <a:r>
              <a:rPr lang="tr-TR" sz="4330" dirty="0" smtClean="0"/>
              <a:t> </a:t>
            </a:r>
            <a:r>
              <a:rPr lang="tr-TR" sz="4330" dirty="0" err="1" smtClean="0"/>
              <a:t>the</a:t>
            </a:r>
            <a:r>
              <a:rPr lang="tr-TR" sz="4330" dirty="0" smtClean="0"/>
              <a:t> </a:t>
            </a:r>
            <a:r>
              <a:rPr lang="tr-TR" sz="4330" dirty="0" err="1" smtClean="0"/>
              <a:t>current</a:t>
            </a:r>
            <a:r>
              <a:rPr lang="tr-TR" sz="4330" dirty="0" smtClean="0"/>
              <a:t> </a:t>
            </a:r>
            <a:r>
              <a:rPr lang="tr-TR" sz="4330" dirty="0" err="1" smtClean="0"/>
              <a:t>state</a:t>
            </a:r>
            <a:r>
              <a:rPr lang="tr-TR" sz="4330" dirty="0" smtClean="0"/>
              <a:t> of </a:t>
            </a:r>
            <a:r>
              <a:rPr lang="tr-TR" sz="4330" dirty="0" err="1" smtClean="0"/>
              <a:t>the</a:t>
            </a:r>
            <a:r>
              <a:rPr lang="tr-TR" sz="4330" dirty="0" smtClean="0"/>
              <a:t> </a:t>
            </a:r>
            <a:r>
              <a:rPr lang="tr-TR" sz="4330" dirty="0" err="1" smtClean="0"/>
              <a:t>game</a:t>
            </a:r>
            <a:r>
              <a:rPr lang="tr-TR" sz="4330" dirty="0" smtClean="0"/>
              <a:t>.</a:t>
            </a:r>
          </a:p>
          <a:p>
            <a:pPr marL="685800" lvl="0" indent="-541655" algn="l" rtl="0">
              <a:lnSpc>
                <a:spcPct val="70000"/>
              </a:lnSpc>
              <a:spcBef>
                <a:spcPts val="2000"/>
              </a:spcBef>
              <a:spcAft>
                <a:spcPts val="0"/>
              </a:spcAft>
              <a:buSzPts val="4330"/>
              <a:buChar char="•"/>
            </a:pPr>
            <a:r>
              <a:rPr lang="tr-TR" sz="4330" dirty="0" err="1" smtClean="0"/>
              <a:t>I’ll</a:t>
            </a:r>
            <a:r>
              <a:rPr lang="tr-TR" sz="4330" dirty="0" smtClean="0"/>
              <a:t> </a:t>
            </a:r>
            <a:r>
              <a:rPr lang="tr-TR" sz="4330" dirty="0" err="1" smtClean="0"/>
              <a:t>check</a:t>
            </a:r>
            <a:r>
              <a:rPr lang="tr-TR" sz="4330" dirty="0" smtClean="0"/>
              <a:t> </a:t>
            </a:r>
            <a:r>
              <a:rPr lang="tr-TR" sz="4330" dirty="0" err="1" smtClean="0"/>
              <a:t>your</a:t>
            </a:r>
            <a:r>
              <a:rPr lang="tr-TR" sz="4330" dirty="0" smtClean="0"/>
              <a:t> </a:t>
            </a:r>
            <a:r>
              <a:rPr lang="tr-TR" sz="4330" dirty="0" err="1" smtClean="0"/>
              <a:t>Hack’n</a:t>
            </a:r>
            <a:r>
              <a:rPr lang="tr-TR" sz="4330" dirty="0" smtClean="0"/>
              <a:t> Plan.</a:t>
            </a:r>
          </a:p>
          <a:p>
            <a:pPr marL="685800" lvl="0" indent="-541655" algn="l" rtl="0">
              <a:lnSpc>
                <a:spcPct val="70000"/>
              </a:lnSpc>
              <a:spcBef>
                <a:spcPts val="2000"/>
              </a:spcBef>
              <a:spcAft>
                <a:spcPts val="0"/>
              </a:spcAft>
              <a:buSzPts val="4330"/>
              <a:buChar char="•"/>
            </a:pPr>
            <a:r>
              <a:rPr lang="tr-TR" sz="4330" dirty="0" err="1" smtClean="0"/>
              <a:t>Then</a:t>
            </a:r>
            <a:r>
              <a:rPr lang="tr-TR" sz="4330" dirty="0" smtClean="0"/>
              <a:t> </a:t>
            </a:r>
            <a:r>
              <a:rPr lang="tr-TR" sz="4330" dirty="0" err="1" smtClean="0"/>
              <a:t>you</a:t>
            </a:r>
            <a:r>
              <a:rPr lang="tr-TR" sz="4330" dirty="0" smtClean="0"/>
              <a:t> </a:t>
            </a:r>
            <a:r>
              <a:rPr lang="tr-TR" sz="4330" dirty="0" err="1" smtClean="0"/>
              <a:t>will</a:t>
            </a:r>
            <a:r>
              <a:rPr lang="tr-TR" sz="4330" dirty="0" smtClean="0"/>
              <a:t> </a:t>
            </a:r>
            <a:r>
              <a:rPr lang="tr-TR" sz="4330" dirty="0" err="1" smtClean="0"/>
              <a:t>demonstrate</a:t>
            </a:r>
            <a:r>
              <a:rPr lang="tr-TR" sz="4330" dirty="0"/>
              <a:t> </a:t>
            </a:r>
            <a:r>
              <a:rPr lang="tr-TR" sz="4330" dirty="0" err="1" smtClean="0"/>
              <a:t>your</a:t>
            </a:r>
            <a:r>
              <a:rPr lang="tr-TR" sz="4330" dirty="0" smtClean="0"/>
              <a:t> </a:t>
            </a:r>
            <a:r>
              <a:rPr lang="tr-TR" sz="4330" dirty="0" err="1" smtClean="0"/>
              <a:t>progress</a:t>
            </a:r>
            <a:r>
              <a:rPr lang="tr-TR" sz="4330" dirty="0" smtClean="0"/>
              <a:t> on </a:t>
            </a:r>
            <a:r>
              <a:rPr lang="tr-TR" sz="4330" dirty="0" err="1" smtClean="0"/>
              <a:t>your</a:t>
            </a:r>
            <a:r>
              <a:rPr lang="tr-TR" sz="4330" dirty="0" smtClean="0"/>
              <a:t> laptop </a:t>
            </a:r>
            <a:r>
              <a:rPr lang="tr-TR" sz="4330" dirty="0" err="1" smtClean="0"/>
              <a:t>face-to-face</a:t>
            </a:r>
            <a:r>
              <a:rPr lang="tr-TR" sz="4330" dirty="0" smtClean="0"/>
              <a:t>. </a:t>
            </a:r>
            <a:r>
              <a:rPr lang="tr-TR" sz="4330" dirty="0" err="1" smtClean="0"/>
              <a:t>I’ll</a:t>
            </a:r>
            <a:r>
              <a:rPr lang="tr-TR" sz="4330" dirty="0" smtClean="0"/>
              <a:t> </a:t>
            </a:r>
            <a:r>
              <a:rPr lang="tr-TR" sz="4330" dirty="0" err="1" smtClean="0"/>
              <a:t>compare</a:t>
            </a:r>
            <a:r>
              <a:rPr lang="tr-TR" sz="4330" dirty="0" smtClean="0"/>
              <a:t> it </a:t>
            </a:r>
            <a:r>
              <a:rPr lang="tr-TR" sz="4330" dirty="0" err="1" smtClean="0"/>
              <a:t>with</a:t>
            </a:r>
            <a:r>
              <a:rPr lang="tr-TR" sz="4330" dirty="0" smtClean="0"/>
              <a:t> </a:t>
            </a:r>
            <a:r>
              <a:rPr lang="tr-TR" sz="4330" dirty="0" err="1" smtClean="0"/>
              <a:t>Hack’n</a:t>
            </a:r>
            <a:r>
              <a:rPr lang="tr-TR" sz="4330" dirty="0" smtClean="0"/>
              <a:t> Plan.</a:t>
            </a:r>
          </a:p>
          <a:p>
            <a:pPr marL="685800" lvl="0" indent="-541655" algn="l" rtl="0">
              <a:lnSpc>
                <a:spcPct val="70000"/>
              </a:lnSpc>
              <a:spcBef>
                <a:spcPts val="2000"/>
              </a:spcBef>
              <a:spcAft>
                <a:spcPts val="0"/>
              </a:spcAft>
              <a:buSzPts val="4330"/>
              <a:buChar char="•"/>
            </a:pPr>
            <a:r>
              <a:rPr lang="tr-TR" sz="4330" dirty="0" err="1" smtClean="0"/>
              <a:t>You</a:t>
            </a:r>
            <a:r>
              <a:rPr lang="tr-TR" sz="4330" dirty="0" smtClean="0"/>
              <a:t> </a:t>
            </a:r>
            <a:r>
              <a:rPr lang="tr-TR" sz="4330" dirty="0" err="1" smtClean="0"/>
              <a:t>will</a:t>
            </a:r>
            <a:r>
              <a:rPr lang="tr-TR" sz="4330" dirty="0" smtClean="0"/>
              <a:t> </a:t>
            </a:r>
            <a:r>
              <a:rPr lang="tr-TR" sz="4330" dirty="0" err="1" smtClean="0"/>
              <a:t>get</a:t>
            </a:r>
            <a:r>
              <a:rPr lang="tr-TR" sz="4330" dirty="0" smtClean="0"/>
              <a:t> </a:t>
            </a:r>
            <a:r>
              <a:rPr lang="tr-TR" sz="4330" dirty="0" err="1" smtClean="0"/>
              <a:t>graded</a:t>
            </a:r>
            <a:r>
              <a:rPr lang="tr-TR" sz="4330" dirty="0" smtClean="0"/>
              <a:t> </a:t>
            </a:r>
            <a:r>
              <a:rPr lang="tr-TR" sz="4330" dirty="0" err="1" smtClean="0"/>
              <a:t>based</a:t>
            </a:r>
            <a:r>
              <a:rPr lang="tr-TR" sz="4330" dirty="0" smtClean="0"/>
              <a:t> on </a:t>
            </a:r>
            <a:r>
              <a:rPr lang="tr-TR" sz="4330" dirty="0" err="1" smtClean="0"/>
              <a:t>your</a:t>
            </a:r>
            <a:r>
              <a:rPr lang="tr-TR" sz="4330" dirty="0" smtClean="0"/>
              <a:t> </a:t>
            </a:r>
            <a:r>
              <a:rPr lang="tr-TR" sz="4330" dirty="0" err="1" smtClean="0"/>
              <a:t>development</a:t>
            </a:r>
            <a:r>
              <a:rPr lang="tr-TR" sz="4330" dirty="0" smtClean="0"/>
              <a:t> </a:t>
            </a:r>
            <a:r>
              <a:rPr lang="tr-TR" sz="4330" dirty="0" err="1" smtClean="0"/>
              <a:t>progress</a:t>
            </a:r>
            <a:r>
              <a:rPr lang="tr-TR" sz="4330" dirty="0" smtClean="0"/>
              <a:t>.</a:t>
            </a:r>
          </a:p>
          <a:p>
            <a:pPr marL="685800" lvl="0" indent="-541655" algn="l" rtl="0">
              <a:lnSpc>
                <a:spcPct val="70000"/>
              </a:lnSpc>
              <a:spcBef>
                <a:spcPts val="2000"/>
              </a:spcBef>
              <a:spcAft>
                <a:spcPts val="0"/>
              </a:spcAft>
              <a:buSzPts val="4330"/>
              <a:buChar char="•"/>
            </a:pPr>
            <a:r>
              <a:rPr lang="tr-TR" sz="4330" dirty="0" smtClean="0"/>
              <a:t>Of </a:t>
            </a:r>
            <a:r>
              <a:rPr lang="tr-TR" sz="4330" dirty="0" err="1" smtClean="0"/>
              <a:t>course</a:t>
            </a:r>
            <a:r>
              <a:rPr lang="tr-TR" sz="4330" dirty="0" smtClean="0"/>
              <a:t>, </a:t>
            </a:r>
            <a:r>
              <a:rPr lang="tr-TR" sz="4330" dirty="0" err="1" smtClean="0"/>
              <a:t>we’ll</a:t>
            </a:r>
            <a:r>
              <a:rPr lang="tr-TR" sz="4330" dirty="0" smtClean="0"/>
              <a:t> talk, </a:t>
            </a:r>
            <a:r>
              <a:rPr lang="tr-TR" sz="4330" dirty="0" err="1" smtClean="0"/>
              <a:t>add</a:t>
            </a:r>
            <a:r>
              <a:rPr lang="tr-TR" sz="4330" dirty="0" smtClean="0"/>
              <a:t> </a:t>
            </a:r>
            <a:r>
              <a:rPr lang="tr-TR" sz="4330" dirty="0" err="1" smtClean="0"/>
              <a:t>new</a:t>
            </a:r>
            <a:r>
              <a:rPr lang="tr-TR" sz="4330" dirty="0" smtClean="0"/>
              <a:t> </a:t>
            </a:r>
            <a:r>
              <a:rPr lang="tr-TR" sz="4330" dirty="0" err="1" smtClean="0"/>
              <a:t>features</a:t>
            </a:r>
            <a:r>
              <a:rPr lang="tr-TR" sz="4330" dirty="0"/>
              <a:t> </a:t>
            </a:r>
            <a:r>
              <a:rPr lang="tr-TR" sz="4330" dirty="0" err="1" smtClean="0"/>
              <a:t>and</a:t>
            </a:r>
            <a:r>
              <a:rPr lang="tr-TR" sz="4330" dirty="0" smtClean="0"/>
              <a:t> </a:t>
            </a:r>
            <a:r>
              <a:rPr lang="tr-TR" sz="4330" dirty="0" err="1" smtClean="0"/>
              <a:t>tasks</a:t>
            </a:r>
            <a:r>
              <a:rPr lang="tr-TR" sz="4330" dirty="0" smtClean="0"/>
              <a:t> </a:t>
            </a:r>
            <a:r>
              <a:rPr lang="tr-TR" sz="4330" dirty="0" err="1" smtClean="0"/>
              <a:t>to</a:t>
            </a:r>
            <a:r>
              <a:rPr lang="tr-TR" sz="4330" dirty="0" smtClean="0"/>
              <a:t> </a:t>
            </a:r>
            <a:r>
              <a:rPr lang="tr-TR" sz="4330" dirty="0" err="1" smtClean="0"/>
              <a:t>your</a:t>
            </a:r>
            <a:r>
              <a:rPr lang="tr-TR" sz="4330" dirty="0" smtClean="0"/>
              <a:t> </a:t>
            </a:r>
            <a:r>
              <a:rPr lang="tr-TR" sz="4330" dirty="0" err="1" smtClean="0"/>
              <a:t>current</a:t>
            </a:r>
            <a:r>
              <a:rPr lang="tr-TR" sz="4330" dirty="0" smtClean="0"/>
              <a:t> </a:t>
            </a:r>
            <a:r>
              <a:rPr lang="tr-TR" sz="4330" dirty="0" err="1" smtClean="0"/>
              <a:t>game</a:t>
            </a:r>
            <a:r>
              <a:rPr lang="tr-TR" sz="4330" dirty="0" smtClean="0"/>
              <a:t>. Development is a </a:t>
            </a:r>
            <a:r>
              <a:rPr lang="tr-TR" sz="4330" dirty="0" err="1" smtClean="0"/>
              <a:t>fully-dynamic</a:t>
            </a:r>
            <a:r>
              <a:rPr lang="tr-TR" sz="4330" dirty="0" smtClean="0"/>
              <a:t> </a:t>
            </a:r>
            <a:r>
              <a:rPr lang="tr-TR" sz="4330" dirty="0" err="1" smtClean="0"/>
              <a:t>process</a:t>
            </a:r>
            <a:r>
              <a:rPr lang="tr-TR" sz="4330" dirty="0" smtClean="0"/>
              <a:t>!</a:t>
            </a:r>
          </a:p>
          <a:p>
            <a:pPr marL="685800" lvl="0" indent="-541655" algn="l" rtl="0">
              <a:lnSpc>
                <a:spcPct val="70000"/>
              </a:lnSpc>
              <a:spcBef>
                <a:spcPts val="2000"/>
              </a:spcBef>
              <a:spcAft>
                <a:spcPts val="0"/>
              </a:spcAft>
              <a:buSzPts val="4330"/>
              <a:buChar char="•"/>
            </a:pPr>
            <a:r>
              <a:rPr lang="tr-TR" sz="4330" dirty="0" err="1" smtClean="0"/>
              <a:t>Good</a:t>
            </a:r>
            <a:r>
              <a:rPr lang="tr-TR" sz="4330" dirty="0" smtClean="0"/>
              <a:t> </a:t>
            </a:r>
            <a:r>
              <a:rPr lang="tr-TR" sz="4330" dirty="0" err="1" smtClean="0"/>
              <a:t>luck</a:t>
            </a:r>
            <a:r>
              <a:rPr lang="tr-TR" sz="4330" dirty="0" smtClean="0"/>
              <a:t>!</a:t>
            </a:r>
            <a:endParaRPr sz="4330" dirty="0"/>
          </a:p>
          <a:p>
            <a:pPr marL="0" lvl="0" indent="0" algn="l" rtl="0">
              <a:lnSpc>
                <a:spcPct val="70000"/>
              </a:lnSpc>
              <a:spcBef>
                <a:spcPts val="2000"/>
              </a:spcBef>
              <a:spcAft>
                <a:spcPts val="0"/>
              </a:spcAft>
              <a:buClr>
                <a:schemeClr val="dk1"/>
              </a:buClr>
              <a:buSzPts val="3080"/>
              <a:buNone/>
            </a:pPr>
            <a:endParaRPr sz="3780" dirty="0"/>
          </a:p>
          <a:p>
            <a:pPr marL="0" lvl="0" indent="0" algn="l" rtl="0">
              <a:lnSpc>
                <a:spcPct val="70000"/>
              </a:lnSpc>
              <a:spcBef>
                <a:spcPts val="2000"/>
              </a:spcBef>
              <a:spcAft>
                <a:spcPts val="0"/>
              </a:spcAft>
              <a:buClr>
                <a:schemeClr val="dk1"/>
              </a:buClr>
              <a:buSzPts val="3080"/>
              <a:buNone/>
            </a:pPr>
            <a:endParaRPr sz="3780" dirty="0"/>
          </a:p>
          <a:p>
            <a:pPr marL="0" lvl="0" indent="0" algn="l" rtl="0">
              <a:lnSpc>
                <a:spcPct val="70000"/>
              </a:lnSpc>
              <a:spcBef>
                <a:spcPts val="2000"/>
              </a:spcBef>
              <a:spcAft>
                <a:spcPts val="0"/>
              </a:spcAft>
              <a:buClr>
                <a:schemeClr val="dk1"/>
              </a:buClr>
              <a:buSzPts val="3080"/>
              <a:buNone/>
            </a:pPr>
            <a:endParaRPr sz="3780" b="1" dirty="0"/>
          </a:p>
          <a:p>
            <a:pPr marL="0" lvl="0" indent="0" algn="l" rtl="0">
              <a:lnSpc>
                <a:spcPct val="70000"/>
              </a:lnSpc>
              <a:spcBef>
                <a:spcPts val="2000"/>
              </a:spcBef>
              <a:spcAft>
                <a:spcPts val="0"/>
              </a:spcAft>
              <a:buClr>
                <a:schemeClr val="dk1"/>
              </a:buClr>
              <a:buSzPts val="3080"/>
              <a:buNone/>
            </a:pPr>
            <a:endParaRPr sz="3780" dirty="0"/>
          </a:p>
        </p:txBody>
      </p:sp>
    </p:spTree>
    <p:extLst>
      <p:ext uri="{BB962C8B-B14F-4D97-AF65-F5344CB8AC3E}">
        <p14:creationId xmlns:p14="http://schemas.microsoft.com/office/powerpoint/2010/main" val="243253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da2c68b17e_1_128"/>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8800"/>
              <a:buFont typeface="Helvetica Neue"/>
              <a:buNone/>
            </a:pPr>
            <a:r>
              <a:rPr lang="en-US">
                <a:solidFill>
                  <a:srgbClr val="FF0000"/>
                </a:solidFill>
              </a:rPr>
              <a:t>FINAL PROJECT REQUIREMENTS</a:t>
            </a:r>
            <a:endParaRPr>
              <a:solidFill>
                <a:srgbClr val="FF0000"/>
              </a:solidFill>
            </a:endParaRPr>
          </a:p>
        </p:txBody>
      </p:sp>
      <p:sp>
        <p:nvSpPr>
          <p:cNvPr id="72" name="Google Shape;72;gda2c68b17e_1_128"/>
          <p:cNvSpPr txBox="1">
            <a:spLocks noGrp="1"/>
          </p:cNvSpPr>
          <p:nvPr>
            <p:ph type="body" idx="1"/>
          </p:nvPr>
        </p:nvSpPr>
        <p:spPr>
          <a:xfrm>
            <a:off x="1676400" y="3651250"/>
            <a:ext cx="21031200" cy="8702700"/>
          </a:xfrm>
          <a:prstGeom prst="rect">
            <a:avLst/>
          </a:prstGeom>
          <a:noFill/>
          <a:ln>
            <a:noFill/>
          </a:ln>
        </p:spPr>
        <p:txBody>
          <a:bodyPr spcFirstLastPara="1" wrap="square" lIns="91425" tIns="45700" rIns="91425" bIns="45700" anchor="t" anchorCtr="0">
            <a:noAutofit/>
          </a:bodyPr>
          <a:lstStyle/>
          <a:p>
            <a:pPr marL="685800" lvl="0" indent="-541655" algn="l" rtl="0">
              <a:lnSpc>
                <a:spcPct val="70000"/>
              </a:lnSpc>
              <a:spcBef>
                <a:spcPts val="2000"/>
              </a:spcBef>
              <a:spcAft>
                <a:spcPts val="0"/>
              </a:spcAft>
              <a:buSzPts val="4330"/>
              <a:buChar char="•"/>
            </a:pPr>
            <a:r>
              <a:rPr lang="en-US" sz="4330" dirty="0"/>
              <a:t>Your game must have a main menu.</a:t>
            </a:r>
            <a:endParaRPr sz="4330" dirty="0"/>
          </a:p>
          <a:p>
            <a:pPr marL="685800" lvl="0" indent="-541655" algn="l" rtl="0">
              <a:lnSpc>
                <a:spcPct val="70000"/>
              </a:lnSpc>
              <a:spcBef>
                <a:spcPts val="2000"/>
              </a:spcBef>
              <a:spcAft>
                <a:spcPts val="0"/>
              </a:spcAft>
              <a:buSzPts val="4330"/>
              <a:buChar char="•"/>
            </a:pPr>
            <a:r>
              <a:rPr lang="en-US" sz="4330" dirty="0"/>
              <a:t>It should be available to be played from start to finish: No missing mechanics or features!</a:t>
            </a:r>
            <a:endParaRPr sz="4330" dirty="0"/>
          </a:p>
          <a:p>
            <a:pPr marL="685800" lvl="0" indent="-541655" algn="l" rtl="0">
              <a:lnSpc>
                <a:spcPct val="70000"/>
              </a:lnSpc>
              <a:spcBef>
                <a:spcPts val="2000"/>
              </a:spcBef>
              <a:spcAft>
                <a:spcPts val="0"/>
              </a:spcAft>
              <a:buSzPts val="4330"/>
              <a:buChar char="•"/>
            </a:pPr>
            <a:r>
              <a:rPr lang="en-US" sz="4330" dirty="0"/>
              <a:t>No game-breaking bugs!</a:t>
            </a:r>
            <a:endParaRPr sz="4330" dirty="0"/>
          </a:p>
          <a:p>
            <a:pPr marL="685800" lvl="0" indent="-541655" algn="l" rtl="0">
              <a:lnSpc>
                <a:spcPct val="70000"/>
              </a:lnSpc>
              <a:spcBef>
                <a:spcPts val="2000"/>
              </a:spcBef>
              <a:spcAft>
                <a:spcPts val="0"/>
              </a:spcAft>
              <a:buSzPts val="4330"/>
              <a:buChar char="•"/>
            </a:pPr>
            <a:r>
              <a:rPr lang="en-US" sz="4330" dirty="0"/>
              <a:t>Any player should be able to play it with the instructions displayed in the game. So any simple tutorial levels or visual representations are very welcome! (For instance, you can display inputs on the walls, screen ..</a:t>
            </a:r>
            <a:r>
              <a:rPr lang="en-US" sz="4330" dirty="0" err="1"/>
              <a:t>etc</a:t>
            </a:r>
            <a:r>
              <a:rPr lang="en-US" sz="4330" dirty="0"/>
              <a:t>)</a:t>
            </a:r>
            <a:endParaRPr sz="4330" dirty="0"/>
          </a:p>
          <a:p>
            <a:pPr marL="685800" lvl="0" indent="-541655" algn="l" rtl="0">
              <a:lnSpc>
                <a:spcPct val="70000"/>
              </a:lnSpc>
              <a:spcBef>
                <a:spcPts val="2000"/>
              </a:spcBef>
              <a:spcAft>
                <a:spcPts val="0"/>
              </a:spcAft>
              <a:buSzPts val="4330"/>
              <a:buChar char="•"/>
            </a:pPr>
            <a:r>
              <a:rPr lang="en-US" sz="4330" dirty="0"/>
              <a:t>You don’t need to add a lot of levels but enough levels to show your mechanics are working!</a:t>
            </a:r>
            <a:endParaRPr sz="4330" dirty="0"/>
          </a:p>
          <a:p>
            <a:pPr marL="685800" lvl="0" indent="-541655" algn="l" rtl="0">
              <a:lnSpc>
                <a:spcPct val="70000"/>
              </a:lnSpc>
              <a:spcBef>
                <a:spcPts val="2000"/>
              </a:spcBef>
              <a:spcAft>
                <a:spcPts val="0"/>
              </a:spcAft>
              <a:buSzPts val="4330"/>
              <a:buChar char="•"/>
            </a:pPr>
            <a:r>
              <a:rPr lang="en-US" sz="4330" dirty="0"/>
              <a:t>You are free to use store assets or your own ones! Implementation of mechanics based on your submission documents and presenting a reasonable gameplay with map elements are taken into account while grading.</a:t>
            </a:r>
            <a:endParaRPr sz="4330" dirty="0"/>
          </a:p>
          <a:p>
            <a:pPr marL="685800" lvl="0" indent="-541655" algn="l" rtl="0">
              <a:lnSpc>
                <a:spcPct val="70000"/>
              </a:lnSpc>
              <a:spcBef>
                <a:spcPts val="2000"/>
              </a:spcBef>
              <a:spcAft>
                <a:spcPts val="0"/>
              </a:spcAft>
              <a:buSzPts val="4330"/>
              <a:buChar char="•"/>
            </a:pPr>
            <a:r>
              <a:rPr lang="en-US" sz="4330" dirty="0"/>
              <a:t>It would be very time-saving to implement some cheat keys to showcase your game. Like skipping maps or teleporting into a next location...</a:t>
            </a:r>
            <a:r>
              <a:rPr lang="en-US" sz="4330" dirty="0" err="1"/>
              <a:t>etc</a:t>
            </a:r>
            <a:r>
              <a:rPr lang="en-US" sz="4330" dirty="0"/>
              <a:t> Because your team will going to have 5 </a:t>
            </a:r>
            <a:r>
              <a:rPr lang="en-US" sz="4330" dirty="0" err="1"/>
              <a:t>mins</a:t>
            </a:r>
            <a:r>
              <a:rPr lang="en-US" sz="4330" dirty="0"/>
              <a:t> for the presentation.</a:t>
            </a:r>
            <a:endParaRPr sz="4330" dirty="0"/>
          </a:p>
          <a:p>
            <a:pPr marL="0" lvl="0" indent="0" algn="l" rtl="0">
              <a:lnSpc>
                <a:spcPct val="70000"/>
              </a:lnSpc>
              <a:spcBef>
                <a:spcPts val="2000"/>
              </a:spcBef>
              <a:spcAft>
                <a:spcPts val="0"/>
              </a:spcAft>
              <a:buClr>
                <a:schemeClr val="dk1"/>
              </a:buClr>
              <a:buSzPts val="3080"/>
              <a:buNone/>
            </a:pPr>
            <a:endParaRPr sz="3780" dirty="0"/>
          </a:p>
          <a:p>
            <a:pPr marL="0" lvl="0" indent="0" algn="l" rtl="0">
              <a:lnSpc>
                <a:spcPct val="70000"/>
              </a:lnSpc>
              <a:spcBef>
                <a:spcPts val="2000"/>
              </a:spcBef>
              <a:spcAft>
                <a:spcPts val="0"/>
              </a:spcAft>
              <a:buClr>
                <a:schemeClr val="dk1"/>
              </a:buClr>
              <a:buSzPts val="3080"/>
              <a:buNone/>
            </a:pPr>
            <a:endParaRPr sz="3780" dirty="0"/>
          </a:p>
          <a:p>
            <a:pPr marL="0" lvl="0" indent="0" algn="l" rtl="0">
              <a:lnSpc>
                <a:spcPct val="70000"/>
              </a:lnSpc>
              <a:spcBef>
                <a:spcPts val="2000"/>
              </a:spcBef>
              <a:spcAft>
                <a:spcPts val="0"/>
              </a:spcAft>
              <a:buClr>
                <a:schemeClr val="dk1"/>
              </a:buClr>
              <a:buSzPts val="3080"/>
              <a:buNone/>
            </a:pPr>
            <a:endParaRPr sz="3780" b="1" dirty="0"/>
          </a:p>
          <a:p>
            <a:pPr marL="0" lvl="0" indent="0" algn="l" rtl="0">
              <a:lnSpc>
                <a:spcPct val="70000"/>
              </a:lnSpc>
              <a:spcBef>
                <a:spcPts val="2000"/>
              </a:spcBef>
              <a:spcAft>
                <a:spcPts val="0"/>
              </a:spcAft>
              <a:buClr>
                <a:schemeClr val="dk1"/>
              </a:buClr>
              <a:buSzPts val="3080"/>
              <a:buNone/>
            </a:pPr>
            <a:endParaRPr sz="37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da56991ef9_0_57"/>
          <p:cNvSpPr txBox="1">
            <a:spLocks noGrp="1"/>
          </p:cNvSpPr>
          <p:nvPr>
            <p:ph type="title"/>
          </p:nvPr>
        </p:nvSpPr>
        <p:spPr>
          <a:xfrm>
            <a:off x="2503356" y="1391786"/>
            <a:ext cx="20356800" cy="2984400"/>
          </a:xfrm>
          <a:prstGeom prst="rect">
            <a:avLst/>
          </a:prstGeom>
          <a:noFill/>
          <a:ln>
            <a:noFill/>
          </a:ln>
        </p:spPr>
        <p:txBody>
          <a:bodyPr spcFirstLastPara="1" wrap="square" lIns="182850" tIns="91400" rIns="182850" bIns="91400" anchor="t" anchorCtr="0">
            <a:normAutofit/>
          </a:bodyPr>
          <a:lstStyle/>
          <a:p>
            <a:pPr marL="0" lvl="0" indent="0" algn="l" rtl="0">
              <a:lnSpc>
                <a:spcPct val="90000"/>
              </a:lnSpc>
              <a:spcBef>
                <a:spcPts val="0"/>
              </a:spcBef>
              <a:spcAft>
                <a:spcPts val="0"/>
              </a:spcAft>
              <a:buClr>
                <a:schemeClr val="dk2"/>
              </a:buClr>
              <a:buSzPct val="115909"/>
              <a:buFont typeface="Impact"/>
              <a:buNone/>
            </a:pPr>
            <a:r>
              <a:rPr lang="en-US" sz="7200" dirty="0" smtClean="0">
                <a:solidFill>
                  <a:srgbClr val="FF0000"/>
                </a:solidFill>
              </a:rPr>
              <a:t>GRADING </a:t>
            </a:r>
            <a:r>
              <a:rPr lang="en-US" sz="7200" dirty="0">
                <a:solidFill>
                  <a:srgbClr val="FF0000"/>
                </a:solidFill>
              </a:rPr>
              <a:t>AND EVALUATION</a:t>
            </a:r>
            <a:endParaRPr sz="7200" dirty="0">
              <a:solidFill>
                <a:srgbClr val="FF0000"/>
              </a:solidFill>
            </a:endParaRPr>
          </a:p>
          <a:p>
            <a:pPr marL="0" lvl="0" indent="0" algn="l" rtl="0">
              <a:lnSpc>
                <a:spcPct val="90000"/>
              </a:lnSpc>
              <a:spcBef>
                <a:spcPts val="0"/>
              </a:spcBef>
              <a:spcAft>
                <a:spcPts val="0"/>
              </a:spcAft>
              <a:buClr>
                <a:schemeClr val="dk2"/>
              </a:buClr>
              <a:buSzPct val="115909"/>
              <a:buFont typeface="Impact"/>
              <a:buNone/>
            </a:pPr>
            <a:endParaRPr dirty="0">
              <a:solidFill>
                <a:srgbClr val="FF0000"/>
              </a:solidFill>
            </a:endParaRPr>
          </a:p>
        </p:txBody>
      </p:sp>
      <p:graphicFrame>
        <p:nvGraphicFramePr>
          <p:cNvPr id="78" name="Google Shape;78;gda56991ef9_0_57"/>
          <p:cNvGraphicFramePr/>
          <p:nvPr>
            <p:extLst>
              <p:ext uri="{D42A27DB-BD31-4B8C-83A1-F6EECF244321}">
                <p14:modId xmlns:p14="http://schemas.microsoft.com/office/powerpoint/2010/main" val="3842729800"/>
              </p:ext>
            </p:extLst>
          </p:nvPr>
        </p:nvGraphicFramePr>
        <p:xfrm>
          <a:off x="2412000" y="3228600"/>
          <a:ext cx="20829700" cy="9342300"/>
        </p:xfrm>
        <a:graphic>
          <a:graphicData uri="http://schemas.openxmlformats.org/drawingml/2006/table">
            <a:tbl>
              <a:tblPr firstRow="1" firstCol="1" bandRow="1">
                <a:noFill/>
                <a:tableStyleId>{17DFE162-6A9B-4A89-B66D-0AD27DFE016C}</a:tableStyleId>
              </a:tblPr>
              <a:tblGrid>
                <a:gridCol w="3870850"/>
                <a:gridCol w="12295050"/>
                <a:gridCol w="2395100"/>
                <a:gridCol w="2268700"/>
              </a:tblGrid>
              <a:tr h="1659550">
                <a:tc>
                  <a:txBody>
                    <a:bodyPr/>
                    <a:lstStyle/>
                    <a:p>
                      <a:pPr marL="0" lvl="0" indent="0" algn="just" rtl="0">
                        <a:spcBef>
                          <a:spcPts val="0"/>
                        </a:spcBef>
                        <a:spcAft>
                          <a:spcPts val="0"/>
                        </a:spcAft>
                        <a:buNone/>
                      </a:pPr>
                      <a:r>
                        <a:rPr lang="en-US" sz="3400" b="1" dirty="0">
                          <a:solidFill>
                            <a:srgbClr val="000000"/>
                          </a:solidFill>
                        </a:rPr>
                        <a:t>*Midterm </a:t>
                      </a:r>
                      <a:endParaRPr sz="3400" b="1" dirty="0">
                        <a:solidFill>
                          <a:srgbClr val="000000"/>
                        </a:solidFill>
                      </a:endParaRPr>
                    </a:p>
                  </a:txBody>
                  <a:tcPr marL="137150" marR="137150" marT="0" marB="0">
                    <a:solidFill>
                      <a:srgbClr val="FADAD2"/>
                    </a:solidFill>
                  </a:tcPr>
                </a:tc>
                <a:tc>
                  <a:txBody>
                    <a:bodyPr/>
                    <a:lstStyle/>
                    <a:p>
                      <a:pPr marL="0" lvl="0" indent="0" algn="just" rtl="0">
                        <a:spcBef>
                          <a:spcPts val="0"/>
                        </a:spcBef>
                        <a:spcAft>
                          <a:spcPts val="0"/>
                        </a:spcAft>
                        <a:buNone/>
                      </a:pPr>
                      <a:r>
                        <a:rPr lang="en-US" sz="3400" dirty="0">
                          <a:solidFill>
                            <a:srgbClr val="000000"/>
                          </a:solidFill>
                        </a:rPr>
                        <a:t>You will be given 2 assignments which will have a common deadline to be announced later. Their average score will be counted as your midterm score.</a:t>
                      </a:r>
                      <a:endParaRPr sz="3400" dirty="0">
                        <a:solidFill>
                          <a:srgbClr val="000000"/>
                        </a:solidFill>
                      </a:endParaRPr>
                    </a:p>
                  </a:txBody>
                  <a:tcPr marL="137150" marR="137150" marT="0" marB="0">
                    <a:solidFill>
                      <a:srgbClr val="FADAD2"/>
                    </a:solidFill>
                  </a:tcPr>
                </a:tc>
                <a:tc>
                  <a:txBody>
                    <a:bodyPr/>
                    <a:lstStyle/>
                    <a:p>
                      <a:pPr marL="0" lvl="0" indent="0" algn="ctr" rtl="0">
                        <a:spcBef>
                          <a:spcPts val="0"/>
                        </a:spcBef>
                        <a:spcAft>
                          <a:spcPts val="0"/>
                        </a:spcAft>
                        <a:buNone/>
                      </a:pPr>
                      <a:r>
                        <a:rPr lang="en-US" sz="3400">
                          <a:solidFill>
                            <a:srgbClr val="000000"/>
                          </a:solidFill>
                        </a:rPr>
                        <a:t>100</a:t>
                      </a:r>
                      <a:endParaRPr sz="3400">
                        <a:solidFill>
                          <a:srgbClr val="000000"/>
                        </a:solidFill>
                      </a:endParaRPr>
                    </a:p>
                  </a:txBody>
                  <a:tcPr marL="137150" marR="137150" marT="0" marB="0">
                    <a:solidFill>
                      <a:srgbClr val="FADAD2"/>
                    </a:solidFill>
                  </a:tcPr>
                </a:tc>
                <a:tc>
                  <a:txBody>
                    <a:bodyPr/>
                    <a:lstStyle/>
                    <a:p>
                      <a:pPr marL="0" lvl="0" indent="0" algn="ctr" rtl="0">
                        <a:spcBef>
                          <a:spcPts val="0"/>
                        </a:spcBef>
                        <a:spcAft>
                          <a:spcPts val="0"/>
                        </a:spcAft>
                        <a:buNone/>
                      </a:pPr>
                      <a:r>
                        <a:rPr lang="tr-TR" sz="3400" dirty="0" smtClean="0">
                          <a:solidFill>
                            <a:srgbClr val="000000"/>
                          </a:solidFill>
                        </a:rPr>
                        <a:t>25</a:t>
                      </a:r>
                      <a:endParaRPr sz="3400" dirty="0">
                        <a:solidFill>
                          <a:srgbClr val="000000"/>
                        </a:solidFill>
                      </a:endParaRPr>
                    </a:p>
                  </a:txBody>
                  <a:tcPr marL="137150" marR="137150" marT="0" marB="0">
                    <a:solidFill>
                      <a:srgbClr val="FADAD2"/>
                    </a:solidFill>
                  </a:tcPr>
                </a:tc>
              </a:tr>
              <a:tr h="3872250">
                <a:tc>
                  <a:txBody>
                    <a:bodyPr/>
                    <a:lstStyle/>
                    <a:p>
                      <a:pPr marL="0" lvl="0" indent="0" algn="just" rtl="0">
                        <a:spcBef>
                          <a:spcPts val="0"/>
                        </a:spcBef>
                        <a:spcAft>
                          <a:spcPts val="0"/>
                        </a:spcAft>
                        <a:buNone/>
                      </a:pPr>
                      <a:r>
                        <a:rPr lang="en-US" sz="3400" b="1" dirty="0" smtClean="0">
                          <a:solidFill>
                            <a:srgbClr val="000000"/>
                          </a:solidFill>
                        </a:rPr>
                        <a:t>*</a:t>
                      </a:r>
                      <a:r>
                        <a:rPr lang="tr-TR" sz="3400" b="1" dirty="0" err="1" smtClean="0">
                          <a:solidFill>
                            <a:srgbClr val="000000"/>
                          </a:solidFill>
                        </a:rPr>
                        <a:t>Labworks</a:t>
                      </a:r>
                      <a:endParaRPr sz="3400" b="1" dirty="0">
                        <a:solidFill>
                          <a:srgbClr val="000000"/>
                        </a:solidFill>
                      </a:endParaRPr>
                    </a:p>
                  </a:txBody>
                  <a:tcPr marL="137150" marR="137150" marT="0" marB="0">
                    <a:solidFill>
                      <a:srgbClr val="FADAD2"/>
                    </a:solidFill>
                  </a:tcPr>
                </a:tc>
                <a:tc>
                  <a:txBody>
                    <a:bodyPr/>
                    <a:lstStyle/>
                    <a:p>
                      <a:pPr marL="0" lvl="0" indent="0" algn="l" rtl="0">
                        <a:spcBef>
                          <a:spcPts val="0"/>
                        </a:spcBef>
                        <a:spcAft>
                          <a:spcPts val="0"/>
                        </a:spcAft>
                        <a:buNone/>
                      </a:pPr>
                      <a:r>
                        <a:rPr lang="en-US" sz="3400" dirty="0" smtClean="0">
                          <a:solidFill>
                            <a:srgbClr val="000000"/>
                          </a:solidFill>
                        </a:rPr>
                        <a:t>You will be asked to build </a:t>
                      </a:r>
                      <a:r>
                        <a:rPr lang="tr-TR" sz="3400" dirty="0" smtClean="0">
                          <a:solidFill>
                            <a:srgbClr val="000000"/>
                          </a:solidFill>
                        </a:rPr>
                        <a:t>7</a:t>
                      </a:r>
                      <a:r>
                        <a:rPr lang="en-US" sz="3400" dirty="0" smtClean="0">
                          <a:solidFill>
                            <a:srgbClr val="000000"/>
                          </a:solidFill>
                        </a:rPr>
                        <a:t> mini-game projects with the topics covered in the courses. </a:t>
                      </a:r>
                      <a:endParaRPr sz="3400" dirty="0">
                        <a:solidFill>
                          <a:srgbClr val="000000"/>
                        </a:solidFill>
                      </a:endParaRPr>
                    </a:p>
                  </a:txBody>
                  <a:tcPr marL="137150" marR="137150" marT="0" marB="0"/>
                </a:tc>
                <a:tc>
                  <a:txBody>
                    <a:bodyPr/>
                    <a:lstStyle/>
                    <a:p>
                      <a:pPr marL="0" lvl="0" indent="0" algn="ctr" rtl="0">
                        <a:spcBef>
                          <a:spcPts val="0"/>
                        </a:spcBef>
                        <a:spcAft>
                          <a:spcPts val="0"/>
                        </a:spcAft>
                        <a:buNone/>
                      </a:pPr>
                      <a:r>
                        <a:rPr lang="en-US" sz="3400">
                          <a:solidFill>
                            <a:srgbClr val="000000"/>
                          </a:solidFill>
                        </a:rPr>
                        <a:t>100</a:t>
                      </a:r>
                      <a:endParaRPr sz="3400">
                        <a:solidFill>
                          <a:srgbClr val="000000"/>
                        </a:solidFill>
                      </a:endParaRPr>
                    </a:p>
                  </a:txBody>
                  <a:tcPr marL="137150" marR="137150" marT="0" marB="0"/>
                </a:tc>
                <a:tc>
                  <a:txBody>
                    <a:bodyPr/>
                    <a:lstStyle/>
                    <a:p>
                      <a:pPr marL="0" lvl="0" indent="0" algn="ctr" rtl="0">
                        <a:spcBef>
                          <a:spcPts val="0"/>
                        </a:spcBef>
                        <a:spcAft>
                          <a:spcPts val="0"/>
                        </a:spcAft>
                        <a:buNone/>
                      </a:pPr>
                      <a:r>
                        <a:rPr lang="tr-TR" sz="3400" dirty="0" smtClean="0">
                          <a:solidFill>
                            <a:srgbClr val="000000"/>
                          </a:solidFill>
                        </a:rPr>
                        <a:t>35</a:t>
                      </a:r>
                      <a:endParaRPr sz="3400" dirty="0">
                        <a:solidFill>
                          <a:srgbClr val="000000"/>
                        </a:solidFill>
                      </a:endParaRPr>
                    </a:p>
                  </a:txBody>
                  <a:tcPr marL="137150" marR="137150" marT="0" marB="0"/>
                </a:tc>
              </a:tr>
              <a:tr h="2765900">
                <a:tc>
                  <a:txBody>
                    <a:bodyPr/>
                    <a:lstStyle/>
                    <a:p>
                      <a:pPr marL="0" lvl="0" indent="0" algn="just" rtl="0">
                        <a:spcBef>
                          <a:spcPts val="0"/>
                        </a:spcBef>
                        <a:spcAft>
                          <a:spcPts val="0"/>
                        </a:spcAft>
                        <a:buNone/>
                      </a:pPr>
                      <a:r>
                        <a:rPr lang="en-US" sz="3400" b="1">
                          <a:solidFill>
                            <a:srgbClr val="000000"/>
                          </a:solidFill>
                        </a:rPr>
                        <a:t>*Final Project </a:t>
                      </a:r>
                      <a:endParaRPr sz="3400" b="1">
                        <a:solidFill>
                          <a:srgbClr val="000000"/>
                        </a:solidFill>
                      </a:endParaRPr>
                    </a:p>
                  </a:txBody>
                  <a:tcPr marL="137150" marR="137150" marT="0" marB="0"/>
                </a:tc>
                <a:tc>
                  <a:txBody>
                    <a:bodyPr/>
                    <a:lstStyle/>
                    <a:p>
                      <a:pPr marL="0" lvl="0" indent="0" algn="just" rtl="0">
                        <a:spcBef>
                          <a:spcPts val="0"/>
                        </a:spcBef>
                        <a:spcAft>
                          <a:spcPts val="0"/>
                        </a:spcAft>
                        <a:buNone/>
                      </a:pPr>
                      <a:r>
                        <a:rPr lang="en-US" sz="3400" dirty="0">
                          <a:solidFill>
                            <a:srgbClr val="000000"/>
                          </a:solidFill>
                        </a:rPr>
                        <a:t>You will be asked to build a complete game project with a team of maximum 2 people. (Solo teams are also accepted.) You are required to show weekly process of your project by coming to the practice sessions. And the whole project will be evaluated based on the items which will be explained later.</a:t>
                      </a:r>
                      <a:endParaRPr sz="3400" dirty="0">
                        <a:solidFill>
                          <a:srgbClr val="000000"/>
                        </a:solidFill>
                      </a:endParaRPr>
                    </a:p>
                  </a:txBody>
                  <a:tcPr marL="137150" marR="137150" marT="0" marB="0"/>
                </a:tc>
                <a:tc>
                  <a:txBody>
                    <a:bodyPr/>
                    <a:lstStyle/>
                    <a:p>
                      <a:pPr marL="0" lvl="0" indent="0" algn="ctr" rtl="0">
                        <a:spcBef>
                          <a:spcPts val="0"/>
                        </a:spcBef>
                        <a:spcAft>
                          <a:spcPts val="0"/>
                        </a:spcAft>
                        <a:buNone/>
                      </a:pPr>
                      <a:r>
                        <a:rPr lang="en-US" sz="3400">
                          <a:solidFill>
                            <a:srgbClr val="000000"/>
                          </a:solidFill>
                        </a:rPr>
                        <a:t>100</a:t>
                      </a:r>
                      <a:endParaRPr sz="3400">
                        <a:solidFill>
                          <a:srgbClr val="000000"/>
                        </a:solidFill>
                      </a:endParaRPr>
                    </a:p>
                  </a:txBody>
                  <a:tcPr marL="137150" marR="137150" marT="0" marB="0"/>
                </a:tc>
                <a:tc>
                  <a:txBody>
                    <a:bodyPr/>
                    <a:lstStyle/>
                    <a:p>
                      <a:pPr marL="0" lvl="0" indent="0" algn="ctr" rtl="0">
                        <a:spcBef>
                          <a:spcPts val="0"/>
                        </a:spcBef>
                        <a:spcAft>
                          <a:spcPts val="0"/>
                        </a:spcAft>
                        <a:buNone/>
                      </a:pPr>
                      <a:r>
                        <a:rPr lang="en-US" sz="3400">
                          <a:solidFill>
                            <a:srgbClr val="000000"/>
                          </a:solidFill>
                        </a:rPr>
                        <a:t>40</a:t>
                      </a:r>
                      <a:endParaRPr sz="3400">
                        <a:solidFill>
                          <a:srgbClr val="000000"/>
                        </a:solidFill>
                      </a:endParaRPr>
                    </a:p>
                  </a:txBody>
                  <a:tcPr marL="137150" marR="137150" marT="0" marB="0"/>
                </a:tc>
              </a:tr>
              <a:tr h="1044600">
                <a:tc>
                  <a:txBody>
                    <a:bodyPr/>
                    <a:lstStyle/>
                    <a:p>
                      <a:pPr marL="0" lvl="0" indent="0" algn="just" rtl="0">
                        <a:spcBef>
                          <a:spcPts val="0"/>
                        </a:spcBef>
                        <a:spcAft>
                          <a:spcPts val="0"/>
                        </a:spcAft>
                        <a:buNone/>
                      </a:pPr>
                      <a:r>
                        <a:rPr lang="en-US" sz="3400" b="1">
                          <a:solidFill>
                            <a:srgbClr val="000000"/>
                          </a:solidFill>
                        </a:rPr>
                        <a:t>TOTAL</a:t>
                      </a:r>
                      <a:endParaRPr sz="3400" b="1">
                        <a:solidFill>
                          <a:srgbClr val="000000"/>
                        </a:solidFill>
                      </a:endParaRPr>
                    </a:p>
                  </a:txBody>
                  <a:tcPr marL="137150" marR="137150" marT="0" marB="0"/>
                </a:tc>
                <a:tc>
                  <a:txBody>
                    <a:bodyPr/>
                    <a:lstStyle/>
                    <a:p>
                      <a:pPr marL="0" lvl="0" indent="0" algn="just" rtl="0">
                        <a:spcBef>
                          <a:spcPts val="0"/>
                        </a:spcBef>
                        <a:spcAft>
                          <a:spcPts val="0"/>
                        </a:spcAft>
                        <a:buNone/>
                      </a:pPr>
                      <a:endParaRPr sz="3400">
                        <a:solidFill>
                          <a:srgbClr val="000000"/>
                        </a:solidFill>
                      </a:endParaRPr>
                    </a:p>
                  </a:txBody>
                  <a:tcPr marL="137150" marR="137150" marT="0" marB="0"/>
                </a:tc>
                <a:tc>
                  <a:txBody>
                    <a:bodyPr/>
                    <a:lstStyle/>
                    <a:p>
                      <a:pPr marL="0" lvl="0" indent="0" algn="ctr" rtl="0">
                        <a:spcBef>
                          <a:spcPts val="0"/>
                        </a:spcBef>
                        <a:spcAft>
                          <a:spcPts val="0"/>
                        </a:spcAft>
                        <a:buNone/>
                      </a:pPr>
                      <a:r>
                        <a:rPr lang="en-US" sz="3400" b="1">
                          <a:solidFill>
                            <a:srgbClr val="000000"/>
                          </a:solidFill>
                        </a:rPr>
                        <a:t>100</a:t>
                      </a:r>
                      <a:endParaRPr sz="3400" b="1">
                        <a:solidFill>
                          <a:srgbClr val="000000"/>
                        </a:solidFill>
                      </a:endParaRPr>
                    </a:p>
                  </a:txBody>
                  <a:tcPr marL="137150" marR="137150" marT="0" marB="0"/>
                </a:tc>
                <a:tc>
                  <a:txBody>
                    <a:bodyPr/>
                    <a:lstStyle/>
                    <a:p>
                      <a:pPr marL="0" lvl="0" indent="0" algn="ctr" rtl="0">
                        <a:spcBef>
                          <a:spcPts val="0"/>
                        </a:spcBef>
                        <a:spcAft>
                          <a:spcPts val="0"/>
                        </a:spcAft>
                        <a:buNone/>
                      </a:pPr>
                      <a:r>
                        <a:rPr lang="en-US" sz="3400" b="1" dirty="0">
                          <a:solidFill>
                            <a:srgbClr val="000000"/>
                          </a:solidFill>
                        </a:rPr>
                        <a:t>100</a:t>
                      </a:r>
                      <a:endParaRPr sz="3400" b="1" dirty="0">
                        <a:solidFill>
                          <a:srgbClr val="000000"/>
                        </a:solidFill>
                      </a:endParaRPr>
                    </a:p>
                  </a:txBody>
                  <a:tcPr marL="137150" marR="13715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da56991ef9_0_68"/>
          <p:cNvSpPr txBox="1">
            <a:spLocks noGrp="1"/>
          </p:cNvSpPr>
          <p:nvPr>
            <p:ph type="title"/>
          </p:nvPr>
        </p:nvSpPr>
        <p:spPr>
          <a:xfrm>
            <a:off x="2503356" y="1391786"/>
            <a:ext cx="20356800" cy="2984400"/>
          </a:xfrm>
          <a:prstGeom prst="rect">
            <a:avLst/>
          </a:prstGeom>
          <a:noFill/>
          <a:ln>
            <a:noFill/>
          </a:ln>
        </p:spPr>
        <p:txBody>
          <a:bodyPr spcFirstLastPara="1" wrap="square" lIns="182850" tIns="91400" rIns="182850" bIns="91400" anchor="t" anchorCtr="0">
            <a:normAutofit/>
          </a:bodyPr>
          <a:lstStyle/>
          <a:p>
            <a:pPr marL="0" lvl="0" indent="0" algn="l" rtl="0">
              <a:lnSpc>
                <a:spcPct val="90000"/>
              </a:lnSpc>
              <a:spcBef>
                <a:spcPts val="0"/>
              </a:spcBef>
              <a:spcAft>
                <a:spcPts val="0"/>
              </a:spcAft>
              <a:buClr>
                <a:schemeClr val="dk2"/>
              </a:buClr>
              <a:buSzPts val="10200"/>
              <a:buFont typeface="Impact"/>
              <a:buNone/>
            </a:pPr>
            <a:r>
              <a:rPr lang="en-US" dirty="0" smtClean="0">
                <a:solidFill>
                  <a:srgbClr val="FF0000"/>
                </a:solidFill>
              </a:rPr>
              <a:t>GRADE </a:t>
            </a:r>
            <a:r>
              <a:rPr lang="en-US" dirty="0">
                <a:solidFill>
                  <a:srgbClr val="FF0000"/>
                </a:solidFill>
              </a:rPr>
              <a:t>SCALE</a:t>
            </a:r>
            <a:endParaRPr dirty="0">
              <a:solidFill>
                <a:srgbClr val="FF0000"/>
              </a:solidFill>
            </a:endParaRPr>
          </a:p>
          <a:p>
            <a:pPr marL="0" lvl="0" indent="0" algn="l" rtl="0">
              <a:lnSpc>
                <a:spcPct val="90000"/>
              </a:lnSpc>
              <a:spcBef>
                <a:spcPts val="0"/>
              </a:spcBef>
              <a:spcAft>
                <a:spcPts val="0"/>
              </a:spcAft>
              <a:buClr>
                <a:schemeClr val="dk2"/>
              </a:buClr>
              <a:buSzPts val="10200"/>
              <a:buFont typeface="Impact"/>
              <a:buNone/>
            </a:pPr>
            <a:endParaRPr dirty="0">
              <a:solidFill>
                <a:srgbClr val="FF0000"/>
              </a:solidFill>
            </a:endParaRPr>
          </a:p>
        </p:txBody>
      </p:sp>
      <p:graphicFrame>
        <p:nvGraphicFramePr>
          <p:cNvPr id="84" name="Google Shape;84;gda56991ef9_0_68"/>
          <p:cNvGraphicFramePr/>
          <p:nvPr/>
        </p:nvGraphicFramePr>
        <p:xfrm>
          <a:off x="8262250" y="3819500"/>
          <a:ext cx="7859500" cy="8565850"/>
        </p:xfrm>
        <a:graphic>
          <a:graphicData uri="http://schemas.openxmlformats.org/drawingml/2006/table">
            <a:tbl>
              <a:tblPr bandRow="1">
                <a:noFill/>
                <a:tableStyleId>{3DDDB58B-1CA4-423D-84EA-B97F8EEF8D7D}</a:tableStyleId>
              </a:tblPr>
              <a:tblGrid>
                <a:gridCol w="3464250"/>
                <a:gridCol w="4395250"/>
              </a:tblGrid>
              <a:tr h="853400">
                <a:tc>
                  <a:txBody>
                    <a:bodyPr/>
                    <a:lstStyle/>
                    <a:p>
                      <a:pPr marL="0" lvl="0" indent="0" algn="l" rtl="0">
                        <a:spcBef>
                          <a:spcPts val="0"/>
                        </a:spcBef>
                        <a:spcAft>
                          <a:spcPts val="0"/>
                        </a:spcAft>
                        <a:buNone/>
                      </a:pPr>
                      <a:r>
                        <a:rPr lang="en-US" sz="4000" b="1" dirty="0">
                          <a:solidFill>
                            <a:srgbClr val="000000"/>
                          </a:solidFill>
                          <a:latin typeface="Calibri"/>
                          <a:ea typeface="Calibri"/>
                          <a:cs typeface="Calibri"/>
                          <a:sym typeface="Calibri"/>
                        </a:rPr>
                        <a:t>Grade Range</a:t>
                      </a:r>
                      <a:endParaRPr sz="4000" b="1" dirty="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b="1">
                          <a:solidFill>
                            <a:srgbClr val="000000"/>
                          </a:solidFill>
                          <a:latin typeface="Calibri"/>
                          <a:ea typeface="Calibri"/>
                          <a:cs typeface="Calibri"/>
                          <a:sym typeface="Calibri"/>
                        </a:rPr>
                        <a:t>Letter Equivalent</a:t>
                      </a:r>
                      <a:endParaRPr sz="4000" b="1">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689050">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95-100</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A</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733350">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90-94</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A-</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689050">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85-89</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B+</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733350">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80-84</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B</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689050">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75-79</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B-</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733350">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70-74</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C+</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689050">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65-69</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C</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689050">
                <a:tc>
                  <a:txBody>
                    <a:bodyPr/>
                    <a:lstStyle/>
                    <a:p>
                      <a:pPr marL="0" lvl="0" indent="0" algn="l" rtl="0">
                        <a:spcBef>
                          <a:spcPts val="0"/>
                        </a:spcBef>
                        <a:spcAft>
                          <a:spcPts val="0"/>
                        </a:spcAft>
                        <a:buNone/>
                      </a:pPr>
                      <a:r>
                        <a:rPr lang="en-US" sz="4000" dirty="0">
                          <a:solidFill>
                            <a:srgbClr val="000000"/>
                          </a:solidFill>
                          <a:latin typeface="Calibri"/>
                          <a:ea typeface="Calibri"/>
                          <a:cs typeface="Calibri"/>
                          <a:sym typeface="Calibri"/>
                        </a:rPr>
                        <a:t>60-64</a:t>
                      </a:r>
                      <a:endParaRPr sz="4000" dirty="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C-</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689050">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55-59</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D+</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689050">
                <a:tc>
                  <a:txBody>
                    <a:bodyPr/>
                    <a:lstStyle/>
                    <a:p>
                      <a:pPr marL="0" lvl="0" indent="0" algn="l" rtl="0">
                        <a:spcBef>
                          <a:spcPts val="0"/>
                        </a:spcBef>
                        <a:spcAft>
                          <a:spcPts val="0"/>
                        </a:spcAft>
                        <a:buNone/>
                      </a:pPr>
                      <a:r>
                        <a:rPr lang="en-US" sz="4000" dirty="0">
                          <a:solidFill>
                            <a:srgbClr val="000000"/>
                          </a:solidFill>
                          <a:latin typeface="Calibri"/>
                          <a:ea typeface="Calibri"/>
                          <a:cs typeface="Calibri"/>
                          <a:sym typeface="Calibri"/>
                        </a:rPr>
                        <a:t>50-54</a:t>
                      </a:r>
                      <a:endParaRPr sz="4000" dirty="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D</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689050">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0-49</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4000">
                          <a:solidFill>
                            <a:srgbClr val="000000"/>
                          </a:solidFill>
                          <a:latin typeface="Calibri"/>
                          <a:ea typeface="Calibri"/>
                          <a:cs typeface="Calibri"/>
                          <a:sym typeface="Calibri"/>
                        </a:rPr>
                        <a:t>F</a:t>
                      </a:r>
                      <a:endParaRPr sz="4000">
                        <a:solidFill>
                          <a:srgbClr val="000000"/>
                        </a:solidFill>
                        <a:latin typeface="Calibri"/>
                        <a:ea typeface="Calibri"/>
                        <a:cs typeface="Calibri"/>
                        <a:sym typeface="Calibri"/>
                      </a:endParaRPr>
                    </a:p>
                  </a:txBody>
                  <a:tcPr marL="137150" marR="1371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body" idx="1"/>
          </p:nvPr>
        </p:nvSpPr>
        <p:spPr>
          <a:xfrm>
            <a:off x="1676400" y="10845298"/>
            <a:ext cx="21031199" cy="1387475"/>
          </a:xfrm>
          <a:prstGeom prst="rect">
            <a:avLst/>
          </a:prstGeom>
          <a:noFill/>
          <a:ln>
            <a:noFill/>
          </a:ln>
        </p:spPr>
        <p:txBody>
          <a:bodyPr spcFirstLastPara="1" wrap="square" lIns="91425" tIns="45700" rIns="91425" bIns="45700" anchor="t" anchorCtr="1">
            <a:noAutofit/>
          </a:bodyPr>
          <a:lstStyle/>
          <a:p>
            <a:pPr marL="0" lvl="0" indent="0" algn="l" rtl="0">
              <a:lnSpc>
                <a:spcPct val="90000"/>
              </a:lnSpc>
              <a:spcBef>
                <a:spcPts val="0"/>
              </a:spcBef>
              <a:spcAft>
                <a:spcPts val="0"/>
              </a:spcAft>
              <a:buClr>
                <a:schemeClr val="lt2"/>
              </a:buClr>
              <a:buSzPts val="8500"/>
              <a:buFont typeface="Arial"/>
              <a:buNone/>
            </a:pPr>
            <a:r>
              <a:rPr lang="en-US" dirty="0"/>
              <a:t>How to </a:t>
            </a:r>
            <a:r>
              <a:rPr lang="tr-TR" dirty="0" err="1" smtClean="0"/>
              <a:t>create</a:t>
            </a:r>
            <a:r>
              <a:rPr lang="tr-TR" dirty="0" smtClean="0"/>
              <a:t> a </a:t>
            </a:r>
            <a:r>
              <a:rPr lang="tr-TR" dirty="0" err="1" smtClean="0"/>
              <a:t>Hack’n</a:t>
            </a:r>
            <a:r>
              <a:rPr lang="tr-TR" dirty="0" smtClean="0"/>
              <a:t> Plan Project!</a:t>
            </a:r>
            <a:endParaRPr dirty="0"/>
          </a:p>
        </p:txBody>
      </p:sp>
      <p:sp>
        <p:nvSpPr>
          <p:cNvPr id="90" name="Google Shape;90;p1"/>
          <p:cNvSpPr txBox="1">
            <a:spLocks noGrp="1"/>
          </p:cNvSpPr>
          <p:nvPr>
            <p:ph type="body" idx="2"/>
          </p:nvPr>
        </p:nvSpPr>
        <p:spPr>
          <a:xfrm>
            <a:off x="1676400" y="7094538"/>
            <a:ext cx="21031199" cy="291161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D966"/>
              </a:buClr>
              <a:buSzPts val="12000"/>
              <a:buNone/>
            </a:pPr>
            <a:r>
              <a:rPr lang="en-US" dirty="0"/>
              <a:t>LECTURE </a:t>
            </a:r>
            <a:r>
              <a:rPr lang="tr-TR" smtClean="0"/>
              <a:t>11</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Create</a:t>
            </a:r>
            <a:r>
              <a:rPr lang="tr-TR" dirty="0" smtClean="0"/>
              <a:t> a </a:t>
            </a:r>
            <a:r>
              <a:rPr lang="tr-TR" dirty="0" err="1" smtClean="0"/>
              <a:t>new</a:t>
            </a:r>
            <a:r>
              <a:rPr lang="tr-TR" dirty="0" smtClean="0"/>
              <a:t> </a:t>
            </a:r>
            <a:r>
              <a:rPr lang="tr-TR" dirty="0" err="1" smtClean="0"/>
              <a:t>account</a:t>
            </a:r>
            <a:endParaRPr lang="tr-TR" dirty="0"/>
          </a:p>
        </p:txBody>
      </p:sp>
      <p:sp>
        <p:nvSpPr>
          <p:cNvPr id="3" name="Metin Yer Tutucusu 2"/>
          <p:cNvSpPr>
            <a:spLocks noGrp="1"/>
          </p:cNvSpPr>
          <p:nvPr>
            <p:ph type="body" idx="1"/>
          </p:nvPr>
        </p:nvSpPr>
        <p:spPr/>
        <p:txBody>
          <a:bodyPr/>
          <a:lstStyle/>
          <a:p>
            <a:endParaRPr lang="tr-TR"/>
          </a:p>
        </p:txBody>
      </p:sp>
      <p:sp>
        <p:nvSpPr>
          <p:cNvPr id="4" name="Metin Yer Tutucusu 3"/>
          <p:cNvSpPr>
            <a:spLocks noGrp="1"/>
          </p:cNvSpPr>
          <p:nvPr>
            <p:ph type="body" idx="2"/>
          </p:nvPr>
        </p:nvSpPr>
        <p:spPr/>
        <p:txBody>
          <a:bodyPr>
            <a:normAutofit/>
          </a:bodyPr>
          <a:lstStyle/>
          <a:p>
            <a:pPr marL="571500" indent="-342900">
              <a:buFontTx/>
              <a:buChar char="-"/>
            </a:pPr>
            <a:r>
              <a:rPr lang="tr-TR" sz="4400" dirty="0" err="1" smtClean="0"/>
              <a:t>Goto</a:t>
            </a:r>
            <a:r>
              <a:rPr lang="tr-TR" sz="4400" dirty="0" smtClean="0"/>
              <a:t> </a:t>
            </a:r>
          </a:p>
          <a:p>
            <a:pPr marL="228600" indent="0"/>
            <a:r>
              <a:rPr lang="tr-TR" sz="4400" dirty="0" smtClean="0">
                <a:hlinkClick r:id="rId2"/>
              </a:rPr>
              <a:t>https</a:t>
            </a:r>
            <a:r>
              <a:rPr lang="tr-TR" sz="4400" dirty="0">
                <a:hlinkClick r:id="rId2"/>
              </a:rPr>
              <a:t>://</a:t>
            </a:r>
            <a:r>
              <a:rPr lang="tr-TR" sz="4400" dirty="0" smtClean="0">
                <a:hlinkClick r:id="rId2"/>
              </a:rPr>
              <a:t>app.hacknplan.com/login</a:t>
            </a:r>
            <a:endParaRPr lang="tr-TR" sz="4400" dirty="0" smtClean="0"/>
          </a:p>
          <a:p>
            <a:pPr marL="571500" indent="-342900">
              <a:buFontTx/>
              <a:buChar char="-"/>
            </a:pPr>
            <a:r>
              <a:rPr lang="tr-TR" sz="4400" dirty="0" err="1" smtClean="0"/>
              <a:t>Create</a:t>
            </a:r>
            <a:r>
              <a:rPr lang="tr-TR" sz="4400" dirty="0" smtClean="0"/>
              <a:t> a </a:t>
            </a:r>
            <a:r>
              <a:rPr lang="tr-TR" sz="4400" dirty="0" err="1" smtClean="0"/>
              <a:t>new</a:t>
            </a:r>
            <a:r>
              <a:rPr lang="tr-TR" sz="4400" dirty="0" smtClean="0"/>
              <a:t> </a:t>
            </a:r>
            <a:r>
              <a:rPr lang="tr-TR" sz="4400" dirty="0" err="1" smtClean="0"/>
              <a:t>account</a:t>
            </a:r>
            <a:r>
              <a:rPr lang="tr-TR" sz="4400" dirty="0"/>
              <a:t>!</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248" t="10220" r="27130"/>
          <a:stretch/>
        </p:blipFill>
        <p:spPr bwMode="auto">
          <a:xfrm>
            <a:off x="12104914" y="0"/>
            <a:ext cx="12279086" cy="13689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06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Create</a:t>
            </a:r>
            <a:r>
              <a:rPr lang="tr-TR" dirty="0" smtClean="0"/>
              <a:t> / </a:t>
            </a:r>
            <a:r>
              <a:rPr lang="tr-TR" dirty="0" err="1" smtClean="0"/>
              <a:t>Template</a:t>
            </a:r>
            <a:endParaRPr lang="tr-TR" dirty="0"/>
          </a:p>
        </p:txBody>
      </p:sp>
      <p:sp>
        <p:nvSpPr>
          <p:cNvPr id="3" name="Metin Yer Tutucusu 2"/>
          <p:cNvSpPr>
            <a:spLocks noGrp="1"/>
          </p:cNvSpPr>
          <p:nvPr>
            <p:ph type="body" idx="1"/>
          </p:nvPr>
        </p:nvSpPr>
        <p:spPr/>
        <p:txBody>
          <a:bodyPr/>
          <a:lstStyle/>
          <a:p>
            <a:endParaRPr lang="tr-TR" dirty="0"/>
          </a:p>
        </p:txBody>
      </p:sp>
      <p:sp>
        <p:nvSpPr>
          <p:cNvPr id="4" name="Metin Yer Tutucusu 3"/>
          <p:cNvSpPr>
            <a:spLocks noGrp="1"/>
          </p:cNvSpPr>
          <p:nvPr>
            <p:ph type="body" idx="2"/>
          </p:nvPr>
        </p:nvSpPr>
        <p:spPr/>
        <p:txBody>
          <a:bodyPr>
            <a:normAutofit/>
          </a:bodyPr>
          <a:lstStyle/>
          <a:p>
            <a:pPr marL="571500" indent="-342900">
              <a:buFontTx/>
              <a:buChar char="-"/>
            </a:pPr>
            <a:r>
              <a:rPr lang="tr-TR" sz="4800" dirty="0" smtClean="0"/>
              <a:t>Select «</a:t>
            </a:r>
            <a:r>
              <a:rPr lang="tr-TR" sz="4800" dirty="0" err="1" smtClean="0"/>
              <a:t>Create</a:t>
            </a:r>
            <a:r>
              <a:rPr lang="tr-TR" sz="4800" dirty="0" smtClean="0"/>
              <a:t>»</a:t>
            </a:r>
          </a:p>
          <a:p>
            <a:pPr marL="571500" indent="-342900">
              <a:buFontTx/>
              <a:buChar char="-"/>
            </a:pPr>
            <a:r>
              <a:rPr lang="tr-TR" sz="4800" dirty="0" smtClean="0"/>
              <a:t>Select «</a:t>
            </a:r>
            <a:r>
              <a:rPr lang="tr-TR" sz="4800" dirty="0" err="1" smtClean="0"/>
              <a:t>Agile</a:t>
            </a:r>
            <a:r>
              <a:rPr lang="tr-TR" sz="4800" dirty="0" smtClean="0"/>
              <a:t>» </a:t>
            </a:r>
            <a:r>
              <a:rPr lang="tr-TR" sz="4800" dirty="0" err="1" smtClean="0"/>
              <a:t>Template</a:t>
            </a:r>
            <a:endParaRPr lang="tr-TR" sz="4800" dirty="0" smtClean="0"/>
          </a:p>
          <a:p>
            <a:pPr marL="571500" indent="-342900">
              <a:buFontTx/>
              <a:buChar char="-"/>
            </a:pPr>
            <a:endParaRPr lang="tr-TR" sz="48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r="35146" b="35275"/>
          <a:stretch/>
        </p:blipFill>
        <p:spPr bwMode="auto">
          <a:xfrm>
            <a:off x="12094697" y="0"/>
            <a:ext cx="12289304" cy="561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667" t="12637" r="26429" b="3187"/>
          <a:stretch/>
        </p:blipFill>
        <p:spPr bwMode="auto">
          <a:xfrm>
            <a:off x="13950377" y="5617029"/>
            <a:ext cx="8577943" cy="809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1989889"/>
      </p:ext>
    </p:extLst>
  </p:cSld>
  <p:clrMapOvr>
    <a:masterClrMapping/>
  </p:clrMapOvr>
</p:sld>
</file>

<file path=ppt/theme/theme1.xml><?xml version="1.0" encoding="utf-8"?>
<a:theme xmlns:a="http://schemas.openxmlformats.org/drawingml/2006/main" name="EpicThem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BFA27738593149980C7FEC53E75F35" ma:contentTypeVersion="2" ma:contentTypeDescription="Create a new document." ma:contentTypeScope="" ma:versionID="704ad1805291d62102c5f4021a562cd5">
  <xsd:schema xmlns:xsd="http://www.w3.org/2001/XMLSchema" xmlns:xs="http://www.w3.org/2001/XMLSchema" xmlns:p="http://schemas.microsoft.com/office/2006/metadata/properties" xmlns:ns2="4d899eff-2407-42f1-91a7-c0f888984327" targetNamespace="http://schemas.microsoft.com/office/2006/metadata/properties" ma:root="true" ma:fieldsID="0a00eae015eff5ba9ecc3f5552f98d07" ns2:_="">
    <xsd:import namespace="4d899eff-2407-42f1-91a7-c0f8889843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899eff-2407-42f1-91a7-c0f8889843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639228-0D67-4DD2-A9A2-F6C9C3D2B359}"/>
</file>

<file path=customXml/itemProps2.xml><?xml version="1.0" encoding="utf-8"?>
<ds:datastoreItem xmlns:ds="http://schemas.openxmlformats.org/officeDocument/2006/customXml" ds:itemID="{2FF9ED40-D455-43DE-8F6D-67A90975683C}"/>
</file>

<file path=customXml/itemProps3.xml><?xml version="1.0" encoding="utf-8"?>
<ds:datastoreItem xmlns:ds="http://schemas.openxmlformats.org/officeDocument/2006/customXml" ds:itemID="{85BC6B26-B324-4D49-8528-A1B69D199C52}"/>
</file>

<file path=docProps/app.xml><?xml version="1.0" encoding="utf-8"?>
<Properties xmlns="http://schemas.openxmlformats.org/officeDocument/2006/extended-properties" xmlns:vt="http://schemas.openxmlformats.org/officeDocument/2006/docPropsVTypes">
  <TotalTime>205</TotalTime>
  <Words>911</Words>
  <Application>Microsoft Office PowerPoint</Application>
  <PresentationFormat>Özel</PresentationFormat>
  <Paragraphs>127</Paragraphs>
  <Slides>17</Slides>
  <Notes>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Helvetica Neue</vt:lpstr>
      <vt:lpstr>Impact</vt:lpstr>
      <vt:lpstr>Calibri</vt:lpstr>
      <vt:lpstr>EpicTheme</vt:lpstr>
      <vt:lpstr>FINAL PROJECT INFO</vt:lpstr>
      <vt:lpstr>ROADMAP</vt:lpstr>
      <vt:lpstr>PROGRESS MEETINGS</vt:lpstr>
      <vt:lpstr>FINAL PROJECT REQUIREMENTS</vt:lpstr>
      <vt:lpstr>GRADING AND EVALUATION </vt:lpstr>
      <vt:lpstr>GRADE SCALE </vt:lpstr>
      <vt:lpstr>PowerPoint Sunusu</vt:lpstr>
      <vt:lpstr>Create a new account</vt:lpstr>
      <vt:lpstr>Create / Template</vt:lpstr>
      <vt:lpstr>Final Project Details</vt:lpstr>
      <vt:lpstr>Adding Teams Members and Me!</vt:lpstr>
      <vt:lpstr>Design Model</vt:lpstr>
      <vt:lpstr>GDD</vt:lpstr>
      <vt:lpstr>Tasks</vt:lpstr>
      <vt:lpstr>Creating Tasks</vt:lpstr>
      <vt:lpstr>Plan, Code, Test, Complete!</vt:lpstr>
      <vt:lpstr>DOT PRODUCT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INFO</dc:title>
  <dc:creator>Marcos Romero</dc:creator>
  <cp:lastModifiedBy>Galip KARTOGLU</cp:lastModifiedBy>
  <cp:revision>8</cp:revision>
  <dcterms:modified xsi:type="dcterms:W3CDTF">2022-05-31T07:52:01Z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0x010100CFBFA27738593149980C7FEC53E75F35</vt:lpwstr>
  </property>
</Properties>
</file>