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87" r:id="rId4"/>
    <p:sldId id="275" r:id="rId5"/>
    <p:sldId id="276" r:id="rId6"/>
    <p:sldId id="277" r:id="rId7"/>
    <p:sldId id="278" r:id="rId8"/>
    <p:sldId id="279" r:id="rId9"/>
    <p:sldId id="280" r:id="rId10"/>
    <p:sldId id="285" r:id="rId11"/>
    <p:sldId id="284" r:id="rId12"/>
    <p:sldId id="282" r:id="rId13"/>
    <p:sldId id="283" r:id="rId14"/>
    <p:sldId id="286"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Lst>
  <p:sldSz cx="24384000" cy="13716000"/>
  <p:notesSz cx="6858000" cy="9144000"/>
  <p:embeddedFontLst>
    <p:embeddedFont>
      <p:font typeface="Helvetica Neue" charset="0"/>
      <p:regular r:id="rId31"/>
      <p:bold r:id="rId32"/>
      <p:italic r:id="rId33"/>
      <p:boldItalic r:id="rId34"/>
    </p:embeddedFont>
    <p:embeddedFont>
      <p:font typeface="Calibri"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4320">
          <p15:clr>
            <a:srgbClr val="A4A3A4"/>
          </p15:clr>
        </p15:guide>
        <p15:guide id="2" pos="76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S1IDpZYdjpQt5jpCfqDWtAvp8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4" d="100"/>
          <a:sy n="44" d="100"/>
        </p:scale>
        <p:origin x="-1434" y="-58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4551745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89c203acd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gd89c203a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d517434fe3_0_2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60" name="Google Shape;260;gd517434fe3_0_2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517434fe3_0_2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53" name="Google Shape;253;gd517434fe3_0_2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517434fe3_0_2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38" name="Google Shape;238;gd517434fe3_0_2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517434fe3_0_2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46" name="Google Shape;246;gd517434fe3_0_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517434fe3_0_2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67" name="Google Shape;267;gd517434fe3_0_2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517434fe3_0_2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31" name="Google Shape;231;gd517434fe3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517434fe3_0_17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89" name="Google Shape;189;gd517434fe3_0_1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517434fe3_0_18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96" name="Google Shape;196;gd517434fe3_0_1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517434fe3_0_18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03" name="Google Shape;203;gd517434fe3_0_1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517434fe3_0_19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11" name="Google Shape;211;gd517434fe3_0_1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517434fe3_0_20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18" name="Google Shape;218;gd517434fe3_0_2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517434fe3_0_20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25" name="Google Shape;225;gd517434fe3_0_2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6"/>
          <p:cNvSpPr txBox="1">
            <a:spLocks noGrp="1"/>
          </p:cNvSpPr>
          <p:nvPr>
            <p:ph type="body" idx="1"/>
          </p:nvPr>
        </p:nvSpPr>
        <p:spPr>
          <a:xfrm>
            <a:off x="1676400" y="10845298"/>
            <a:ext cx="21031199" cy="1387475"/>
          </a:xfrm>
          <a:prstGeom prst="rect">
            <a:avLst/>
          </a:prstGeom>
          <a:noFill/>
          <a:ln>
            <a:noFill/>
          </a:ln>
        </p:spPr>
        <p:txBody>
          <a:bodyPr spcFirstLastPara="1" wrap="square" lIns="91425" tIns="45700" rIns="91425" bIns="45700" anchor="t" anchorCtr="1">
            <a:noAutofit/>
          </a:bodyPr>
          <a:lstStyle>
            <a:lvl1pPr marL="457200" lvl="0" indent="-228600" algn="l">
              <a:lnSpc>
                <a:spcPct val="90000"/>
              </a:lnSpc>
              <a:spcBef>
                <a:spcPts val="2000"/>
              </a:spcBef>
              <a:spcAft>
                <a:spcPts val="0"/>
              </a:spcAft>
              <a:buClr>
                <a:schemeClr val="lt2"/>
              </a:buClr>
              <a:buSzPts val="8500"/>
              <a:buFont typeface="Arial"/>
              <a:buNone/>
              <a:defRPr sz="8500">
                <a:solidFill>
                  <a:schemeClr val="lt2"/>
                </a:solidFill>
                <a:latin typeface="Helvetica Neue"/>
                <a:ea typeface="Helvetica Neue"/>
                <a:cs typeface="Helvetica Neue"/>
                <a:sym typeface="Helvetica Neue"/>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0" name="Google Shape;10;p26"/>
          <p:cNvSpPr txBox="1">
            <a:spLocks noGrp="1"/>
          </p:cNvSpPr>
          <p:nvPr>
            <p:ph type="body" idx="2"/>
          </p:nvPr>
        </p:nvSpPr>
        <p:spPr>
          <a:xfrm>
            <a:off x="1676400" y="7094538"/>
            <a:ext cx="21031199" cy="3750760"/>
          </a:xfrm>
          <a:prstGeom prst="rect">
            <a:avLst/>
          </a:prstGeom>
          <a:noFill/>
          <a:ln>
            <a:noFill/>
          </a:ln>
        </p:spPr>
        <p:txBody>
          <a:bodyPr spcFirstLastPara="1" wrap="square" lIns="91425" tIns="45700" rIns="91425" bIns="45700" anchor="b" anchorCtr="0">
            <a:normAutofit/>
          </a:bodyPr>
          <a:lstStyle>
            <a:lvl1pPr marL="457200" lvl="0" indent="-228600" algn="ctr">
              <a:lnSpc>
                <a:spcPct val="90000"/>
              </a:lnSpc>
              <a:spcBef>
                <a:spcPts val="2000"/>
              </a:spcBef>
              <a:spcAft>
                <a:spcPts val="0"/>
              </a:spcAft>
              <a:buClr>
                <a:srgbClr val="FFD966"/>
              </a:buClr>
              <a:buSzPts val="12000"/>
              <a:buNone/>
              <a:defRPr sz="12000" cap="none">
                <a:solidFill>
                  <a:srgbClr val="FFD966"/>
                </a:solidFill>
              </a:defRPr>
            </a:lvl1pPr>
            <a:lvl2pPr marL="914400" lvl="1" indent="-533400" algn="l">
              <a:lnSpc>
                <a:spcPct val="90000"/>
              </a:lnSpc>
              <a:spcBef>
                <a:spcPts val="1000"/>
              </a:spcBef>
              <a:spcAft>
                <a:spcPts val="0"/>
              </a:spcAft>
              <a:buClr>
                <a:schemeClr val="accent1"/>
              </a:buClr>
              <a:buSzPts val="4800"/>
              <a:buChar char="•"/>
              <a:defRPr>
                <a:solidFill>
                  <a:schemeClr val="accent1"/>
                </a:solidFill>
              </a:defRPr>
            </a:lvl2pPr>
            <a:lvl3pPr marL="1371600" lvl="2" indent="-482600" algn="l">
              <a:lnSpc>
                <a:spcPct val="90000"/>
              </a:lnSpc>
              <a:spcBef>
                <a:spcPts val="1000"/>
              </a:spcBef>
              <a:spcAft>
                <a:spcPts val="0"/>
              </a:spcAft>
              <a:buClr>
                <a:schemeClr val="accent1"/>
              </a:buClr>
              <a:buSzPts val="4000"/>
              <a:buChar char="•"/>
              <a:defRPr>
                <a:solidFill>
                  <a:schemeClr val="accent1"/>
                </a:solidFill>
              </a:defRPr>
            </a:lvl3pPr>
            <a:lvl4pPr marL="1828800" lvl="3" indent="-457200" algn="l">
              <a:lnSpc>
                <a:spcPct val="90000"/>
              </a:lnSpc>
              <a:spcBef>
                <a:spcPts val="1000"/>
              </a:spcBef>
              <a:spcAft>
                <a:spcPts val="0"/>
              </a:spcAft>
              <a:buClr>
                <a:schemeClr val="accent1"/>
              </a:buClr>
              <a:buSzPts val="3600"/>
              <a:buChar char="•"/>
              <a:defRPr>
                <a:solidFill>
                  <a:schemeClr val="accent1"/>
                </a:solidFill>
              </a:defRPr>
            </a:lvl4pPr>
            <a:lvl5pPr marL="2286000" lvl="4" indent="-457200" algn="l">
              <a:lnSpc>
                <a:spcPct val="90000"/>
              </a:lnSpc>
              <a:spcBef>
                <a:spcPts val="1000"/>
              </a:spcBef>
              <a:spcAft>
                <a:spcPts val="0"/>
              </a:spcAft>
              <a:buClr>
                <a:schemeClr val="accent1"/>
              </a:buClr>
              <a:buSzPts val="3600"/>
              <a:buChar char="•"/>
              <a:defRPr>
                <a:solidFill>
                  <a:schemeClr val="accen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1"/>
        <p:cNvGrpSpPr/>
        <p:nvPr/>
      </p:nvGrpSpPr>
      <p:grpSpPr>
        <a:xfrm>
          <a:off x="0" y="0"/>
          <a:ext cx="0" cy="0"/>
          <a:chOff x="0" y="0"/>
          <a:chExt cx="0" cy="0"/>
        </a:xfrm>
      </p:grpSpPr>
      <p:sp>
        <p:nvSpPr>
          <p:cNvPr id="12" name="Google Shape;12;p27"/>
          <p:cNvSpPr/>
          <p:nvPr/>
        </p:nvSpPr>
        <p:spPr>
          <a:xfrm>
            <a:off x="12129796" y="0"/>
            <a:ext cx="12254203" cy="13716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000"/>
              <a:buFont typeface="Helvetica Neue"/>
              <a:buNone/>
            </a:pPr>
            <a:endParaRPr sz="5000" b="0" i="0" u="none" strike="noStrike" cap="none">
              <a:solidFill>
                <a:schemeClr val="lt1"/>
              </a:solidFill>
              <a:latin typeface="Helvetica Neue"/>
              <a:ea typeface="Helvetica Neue"/>
              <a:cs typeface="Helvetica Neue"/>
              <a:sym typeface="Helvetica Neue"/>
            </a:endParaRPr>
          </a:p>
        </p:txBody>
      </p:sp>
      <p:sp>
        <p:nvSpPr>
          <p:cNvPr id="13" name="Google Shape;13;p27"/>
          <p:cNvSpPr txBox="1">
            <a:spLocks noGrp="1"/>
          </p:cNvSpPr>
          <p:nvPr>
            <p:ph type="title"/>
          </p:nvPr>
        </p:nvSpPr>
        <p:spPr>
          <a:xfrm>
            <a:off x="1679576" y="914399"/>
            <a:ext cx="9046123" cy="436552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5000"/>
              <a:buFont typeface="Helvetica Neue"/>
              <a:buNone/>
              <a:defRPr sz="5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7"/>
          <p:cNvSpPr txBox="1">
            <a:spLocks noGrp="1"/>
          </p:cNvSpPr>
          <p:nvPr>
            <p:ph type="body" idx="1"/>
          </p:nvPr>
        </p:nvSpPr>
        <p:spPr>
          <a:xfrm>
            <a:off x="12129796" y="0"/>
            <a:ext cx="12254203" cy="13716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2800"/>
              <a:buNone/>
              <a:defRPr sz="2800"/>
            </a:lvl1pPr>
            <a:lvl2pPr marL="914400" lvl="1" indent="-381000" algn="l">
              <a:lnSpc>
                <a:spcPct val="90000"/>
              </a:lnSpc>
              <a:spcBef>
                <a:spcPts val="1000"/>
              </a:spcBef>
              <a:spcAft>
                <a:spcPts val="0"/>
              </a:spcAft>
              <a:buClr>
                <a:schemeClr val="dk1"/>
              </a:buClr>
              <a:buSzPts val="2400"/>
              <a:buChar char="•"/>
              <a:defRPr sz="2400"/>
            </a:lvl2pPr>
            <a:lvl3pPr marL="1371600" lvl="2" indent="-342900" algn="l">
              <a:lnSpc>
                <a:spcPct val="90000"/>
              </a:lnSpc>
              <a:spcBef>
                <a:spcPts val="1000"/>
              </a:spcBef>
              <a:spcAft>
                <a:spcPts val="0"/>
              </a:spcAft>
              <a:buClr>
                <a:schemeClr val="dk1"/>
              </a:buClr>
              <a:buSzPts val="1800"/>
              <a:buChar char="•"/>
              <a:defRPr sz="1800"/>
            </a:lvl3pPr>
            <a:lvl4pPr marL="1828800" lvl="3" indent="-317500" algn="l">
              <a:lnSpc>
                <a:spcPct val="90000"/>
              </a:lnSpc>
              <a:spcBef>
                <a:spcPts val="1000"/>
              </a:spcBef>
              <a:spcAft>
                <a:spcPts val="0"/>
              </a:spcAft>
              <a:buClr>
                <a:schemeClr val="dk1"/>
              </a:buClr>
              <a:buSzPts val="1400"/>
              <a:buChar char="•"/>
              <a:defRPr sz="1400"/>
            </a:lvl4pPr>
            <a:lvl5pPr marL="2286000" lvl="4" indent="-317500" algn="l">
              <a:lnSpc>
                <a:spcPct val="90000"/>
              </a:lnSpc>
              <a:spcBef>
                <a:spcPts val="1000"/>
              </a:spcBef>
              <a:spcAft>
                <a:spcPts val="0"/>
              </a:spcAft>
              <a:buClr>
                <a:schemeClr val="dk1"/>
              </a:buClr>
              <a:buSzPts val="1400"/>
              <a:buChar char="•"/>
              <a:defRPr sz="1400"/>
            </a:lvl5pPr>
            <a:lvl6pPr marL="2743200" lvl="5" indent="-482600" algn="l">
              <a:lnSpc>
                <a:spcPct val="90000"/>
              </a:lnSpc>
              <a:spcBef>
                <a:spcPts val="1000"/>
              </a:spcBef>
              <a:spcAft>
                <a:spcPts val="0"/>
              </a:spcAft>
              <a:buClr>
                <a:schemeClr val="dk1"/>
              </a:buClr>
              <a:buSzPts val="4000"/>
              <a:buChar char="•"/>
              <a:defRPr sz="4000"/>
            </a:lvl6pPr>
            <a:lvl7pPr marL="3200400" lvl="6" indent="-482600" algn="l">
              <a:lnSpc>
                <a:spcPct val="90000"/>
              </a:lnSpc>
              <a:spcBef>
                <a:spcPts val="1000"/>
              </a:spcBef>
              <a:spcAft>
                <a:spcPts val="0"/>
              </a:spcAft>
              <a:buClr>
                <a:schemeClr val="dk1"/>
              </a:buClr>
              <a:buSzPts val="4000"/>
              <a:buChar char="•"/>
              <a:defRPr sz="4000"/>
            </a:lvl7pPr>
            <a:lvl8pPr marL="3657600" lvl="7" indent="-482600" algn="l">
              <a:lnSpc>
                <a:spcPct val="90000"/>
              </a:lnSpc>
              <a:spcBef>
                <a:spcPts val="1000"/>
              </a:spcBef>
              <a:spcAft>
                <a:spcPts val="0"/>
              </a:spcAft>
              <a:buClr>
                <a:schemeClr val="dk1"/>
              </a:buClr>
              <a:buSzPts val="4000"/>
              <a:buChar char="•"/>
              <a:defRPr sz="4000"/>
            </a:lvl8pPr>
            <a:lvl9pPr marL="4114800" lvl="8" indent="-482600" algn="l">
              <a:lnSpc>
                <a:spcPct val="90000"/>
              </a:lnSpc>
              <a:spcBef>
                <a:spcPts val="1000"/>
              </a:spcBef>
              <a:spcAft>
                <a:spcPts val="0"/>
              </a:spcAft>
              <a:buClr>
                <a:schemeClr val="dk1"/>
              </a:buClr>
              <a:buSzPts val="4000"/>
              <a:buChar char="•"/>
              <a:defRPr sz="4000"/>
            </a:lvl9pPr>
          </a:lstStyle>
          <a:p>
            <a:endParaRPr/>
          </a:p>
        </p:txBody>
      </p:sp>
      <p:sp>
        <p:nvSpPr>
          <p:cNvPr id="15" name="Google Shape;15;p27"/>
          <p:cNvSpPr/>
          <p:nvPr/>
        </p:nvSpPr>
        <p:spPr>
          <a:xfrm>
            <a:off x="1752108" y="5586815"/>
            <a:ext cx="8973592" cy="127365"/>
          </a:xfrm>
          <a:prstGeom prst="rect">
            <a:avLst/>
          </a:prstGeom>
          <a:solidFill>
            <a:srgbClr val="FFD9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pic>
        <p:nvPicPr>
          <p:cNvPr id="16" name="Google Shape;16;p27"/>
          <p:cNvPicPr preferRelativeResize="0"/>
          <p:nvPr/>
        </p:nvPicPr>
        <p:blipFill rotWithShape="1">
          <a:blip r:embed="rId2">
            <a:alphaModFix/>
          </a:blip>
          <a:srcRect l="16436" t="8536" r="16029" b="30822"/>
          <a:stretch/>
        </p:blipFill>
        <p:spPr>
          <a:xfrm>
            <a:off x="4693243" y="403083"/>
            <a:ext cx="2626729" cy="2683625"/>
          </a:xfrm>
          <a:prstGeom prst="rect">
            <a:avLst/>
          </a:prstGeom>
          <a:noFill/>
          <a:ln>
            <a:noFill/>
          </a:ln>
        </p:spPr>
      </p:pic>
      <p:sp>
        <p:nvSpPr>
          <p:cNvPr id="17" name="Google Shape;17;p27"/>
          <p:cNvSpPr txBox="1">
            <a:spLocks noGrp="1"/>
          </p:cNvSpPr>
          <p:nvPr>
            <p:ph type="body" idx="2"/>
          </p:nvPr>
        </p:nvSpPr>
        <p:spPr>
          <a:xfrm>
            <a:off x="1679575" y="5943600"/>
            <a:ext cx="9045575" cy="80025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000"/>
              </a:spcBef>
              <a:spcAft>
                <a:spcPts val="0"/>
              </a:spcAft>
              <a:buClr>
                <a:schemeClr val="dk1"/>
              </a:buClr>
              <a:buSzPts val="2400"/>
              <a:buNone/>
              <a:defRPr sz="2400"/>
            </a:lvl1pPr>
            <a:lvl2pPr marL="914400" lvl="1" indent="-381000" algn="l">
              <a:lnSpc>
                <a:spcPct val="100000"/>
              </a:lnSpc>
              <a:spcBef>
                <a:spcPts val="1000"/>
              </a:spcBef>
              <a:spcAft>
                <a:spcPts val="0"/>
              </a:spcAft>
              <a:buClr>
                <a:schemeClr val="dk1"/>
              </a:buClr>
              <a:buSzPts val="2400"/>
              <a:buChar char="•"/>
              <a:defRPr sz="2400"/>
            </a:lvl2pPr>
            <a:lvl3pPr marL="1371600" lvl="2" indent="-342900" algn="l">
              <a:lnSpc>
                <a:spcPct val="100000"/>
              </a:lnSpc>
              <a:spcBef>
                <a:spcPts val="1000"/>
              </a:spcBef>
              <a:spcAft>
                <a:spcPts val="0"/>
              </a:spcAft>
              <a:buClr>
                <a:schemeClr val="dk1"/>
              </a:buClr>
              <a:buSzPts val="1800"/>
              <a:buChar char="•"/>
              <a:defRPr sz="1800"/>
            </a:lvl3pPr>
            <a:lvl4pPr marL="1828800" lvl="3" indent="-330200" algn="l">
              <a:lnSpc>
                <a:spcPct val="100000"/>
              </a:lnSpc>
              <a:spcBef>
                <a:spcPts val="1000"/>
              </a:spcBef>
              <a:spcAft>
                <a:spcPts val="0"/>
              </a:spcAft>
              <a:buClr>
                <a:schemeClr val="dk1"/>
              </a:buClr>
              <a:buSzPts val="1600"/>
              <a:buChar char="•"/>
              <a:defRPr sz="1600"/>
            </a:lvl4pPr>
            <a:lvl5pPr marL="2286000" lvl="4" indent="-330200" algn="l">
              <a:lnSpc>
                <a:spcPct val="100000"/>
              </a:lnSpc>
              <a:spcBef>
                <a:spcPts val="1000"/>
              </a:spcBef>
              <a:spcAft>
                <a:spcPts val="0"/>
              </a:spcAft>
              <a:buClr>
                <a:schemeClr val="dk1"/>
              </a:buClr>
              <a:buSzPts val="1600"/>
              <a:buChar char="•"/>
              <a:defRPr sz="1600"/>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mall Content Slide">
  <p:cSld name="Small Content Slide">
    <p:bg>
      <p:bgPr>
        <a:solidFill>
          <a:srgbClr val="F3F3F3"/>
        </a:solidFill>
        <a:effectLst/>
      </p:bgPr>
    </p:bg>
    <p:spTree>
      <p:nvGrpSpPr>
        <p:cNvPr id="1" name="Shape 18"/>
        <p:cNvGrpSpPr/>
        <p:nvPr/>
      </p:nvGrpSpPr>
      <p:grpSpPr>
        <a:xfrm>
          <a:off x="0" y="0"/>
          <a:ext cx="0" cy="0"/>
          <a:chOff x="0" y="0"/>
          <a:chExt cx="0" cy="0"/>
        </a:xfrm>
      </p:grpSpPr>
      <p:sp>
        <p:nvSpPr>
          <p:cNvPr id="19" name="Google Shape;19;p28"/>
          <p:cNvSpPr/>
          <p:nvPr/>
        </p:nvSpPr>
        <p:spPr>
          <a:xfrm>
            <a:off x="2154252" y="0"/>
            <a:ext cx="8364042" cy="13716000"/>
          </a:xfrm>
          <a:prstGeom prst="rect">
            <a:avLst/>
          </a:prstGeom>
          <a:solidFill>
            <a:schemeClr val="lt1">
              <a:alpha val="80000"/>
            </a:scheme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Helvetica Neue"/>
              <a:buNone/>
            </a:pPr>
            <a:endParaRPr sz="5000" b="0" i="0" u="none" strike="noStrike" cap="none">
              <a:solidFill>
                <a:srgbClr val="000000"/>
              </a:solidFill>
              <a:latin typeface="Helvetica Neue"/>
              <a:ea typeface="Helvetica Neue"/>
              <a:cs typeface="Helvetica Neue"/>
              <a:sym typeface="Helvetica Neue"/>
            </a:endParaRPr>
          </a:p>
        </p:txBody>
      </p:sp>
      <p:sp>
        <p:nvSpPr>
          <p:cNvPr id="20" name="Google Shape;20;p28"/>
          <p:cNvSpPr/>
          <p:nvPr/>
        </p:nvSpPr>
        <p:spPr>
          <a:xfrm>
            <a:off x="2869459" y="4420829"/>
            <a:ext cx="7008270" cy="127365"/>
          </a:xfrm>
          <a:prstGeom prst="rect">
            <a:avLst/>
          </a:prstGeom>
          <a:solidFill>
            <a:srgbClr val="FFD9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Helvetica Neue"/>
              <a:buNone/>
            </a:pPr>
            <a:endParaRPr sz="5000" b="0" i="0" u="none" strike="noStrike" cap="none">
              <a:solidFill>
                <a:srgbClr val="000000"/>
              </a:solidFill>
              <a:latin typeface="Helvetica Neue"/>
              <a:ea typeface="Helvetica Neue"/>
              <a:cs typeface="Helvetica Neue"/>
              <a:sym typeface="Helvetica Neue"/>
            </a:endParaRPr>
          </a:p>
        </p:txBody>
      </p:sp>
      <p:sp>
        <p:nvSpPr>
          <p:cNvPr id="21" name="Google Shape;21;p28"/>
          <p:cNvSpPr txBox="1">
            <a:spLocks noGrp="1"/>
          </p:cNvSpPr>
          <p:nvPr>
            <p:ph type="body" idx="1"/>
          </p:nvPr>
        </p:nvSpPr>
        <p:spPr>
          <a:xfrm>
            <a:off x="2869459" y="2178424"/>
            <a:ext cx="7008270" cy="207068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Clr>
                <a:schemeClr val="dk1"/>
              </a:buClr>
              <a:buSzPts val="5000"/>
              <a:buNone/>
              <a:defRPr sz="5000" b="1" cap="none"/>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2" name="Google Shape;22;p28"/>
          <p:cNvSpPr txBox="1">
            <a:spLocks noGrp="1"/>
          </p:cNvSpPr>
          <p:nvPr>
            <p:ph type="body" idx="2"/>
          </p:nvPr>
        </p:nvSpPr>
        <p:spPr>
          <a:xfrm>
            <a:off x="2869460" y="4846320"/>
            <a:ext cx="7008270" cy="899608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000"/>
              </a:spcBef>
              <a:spcAft>
                <a:spcPts val="0"/>
              </a:spcAft>
              <a:buClr>
                <a:schemeClr val="dk1"/>
              </a:buClr>
              <a:buSzPts val="2400"/>
              <a:buNone/>
              <a:defRPr sz="2400"/>
            </a:lvl1pPr>
            <a:lvl2pPr marL="914400" lvl="1" indent="-381000" algn="l">
              <a:lnSpc>
                <a:spcPct val="100000"/>
              </a:lnSpc>
              <a:spcBef>
                <a:spcPts val="1000"/>
              </a:spcBef>
              <a:spcAft>
                <a:spcPts val="0"/>
              </a:spcAft>
              <a:buClr>
                <a:schemeClr val="dk1"/>
              </a:buClr>
              <a:buSzPts val="2400"/>
              <a:buChar char="•"/>
              <a:defRPr sz="2400"/>
            </a:lvl2pPr>
            <a:lvl3pPr marL="1371600" lvl="2" indent="-342900" algn="l">
              <a:lnSpc>
                <a:spcPct val="100000"/>
              </a:lnSpc>
              <a:spcBef>
                <a:spcPts val="1000"/>
              </a:spcBef>
              <a:spcAft>
                <a:spcPts val="0"/>
              </a:spcAft>
              <a:buClr>
                <a:schemeClr val="dk1"/>
              </a:buClr>
              <a:buSzPts val="1800"/>
              <a:buChar char="•"/>
              <a:defRPr sz="1800"/>
            </a:lvl3pPr>
            <a:lvl4pPr marL="1828800" lvl="3" indent="-330200" algn="l">
              <a:lnSpc>
                <a:spcPct val="100000"/>
              </a:lnSpc>
              <a:spcBef>
                <a:spcPts val="1000"/>
              </a:spcBef>
              <a:spcAft>
                <a:spcPts val="0"/>
              </a:spcAft>
              <a:buClr>
                <a:schemeClr val="dk1"/>
              </a:buClr>
              <a:buSzPts val="1600"/>
              <a:buChar char="•"/>
              <a:defRPr sz="1600"/>
            </a:lvl4pPr>
            <a:lvl5pPr marL="2286000" lvl="4" indent="-330200" algn="l">
              <a:lnSpc>
                <a:spcPct val="100000"/>
              </a:lnSpc>
              <a:spcBef>
                <a:spcPts val="1000"/>
              </a:spcBef>
              <a:spcAft>
                <a:spcPts val="0"/>
              </a:spcAft>
              <a:buClr>
                <a:schemeClr val="dk1"/>
              </a:buClr>
              <a:buSzPts val="1600"/>
              <a:buChar char="•"/>
              <a:defRPr sz="1600"/>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pic>
        <p:nvPicPr>
          <p:cNvPr id="23" name="Google Shape;23;p28"/>
          <p:cNvPicPr preferRelativeResize="0"/>
          <p:nvPr/>
        </p:nvPicPr>
        <p:blipFill rotWithShape="1">
          <a:blip r:embed="rId2">
            <a:alphaModFix/>
          </a:blip>
          <a:srcRect l="16436" t="8536" r="16029" b="30822"/>
          <a:stretch/>
        </p:blipFill>
        <p:spPr>
          <a:xfrm>
            <a:off x="21757270" y="11032375"/>
            <a:ext cx="2626729" cy="26836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rgbClr val="292929"/>
        </a:solidFill>
        <a:effectLst/>
      </p:bgPr>
    </p:bg>
    <p:spTree>
      <p:nvGrpSpPr>
        <p:cNvPr id="1" name="Shape 24"/>
        <p:cNvGrpSpPr/>
        <p:nvPr/>
      </p:nvGrpSpPr>
      <p:grpSpPr>
        <a:xfrm>
          <a:off x="0" y="0"/>
          <a:ext cx="0" cy="0"/>
          <a:chOff x="0" y="0"/>
          <a:chExt cx="0" cy="0"/>
        </a:xfrm>
      </p:grpSpPr>
      <p:sp>
        <p:nvSpPr>
          <p:cNvPr id="25" name="Google Shape;25;p29"/>
          <p:cNvSpPr txBox="1">
            <a:spLocks noGrp="1"/>
          </p:cNvSpPr>
          <p:nvPr>
            <p:ph type="body" idx="1"/>
          </p:nvPr>
        </p:nvSpPr>
        <p:spPr>
          <a:xfrm>
            <a:off x="1676400" y="7550515"/>
            <a:ext cx="21031199" cy="221773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2000"/>
              </a:spcBef>
              <a:spcAft>
                <a:spcPts val="0"/>
              </a:spcAft>
              <a:buClr>
                <a:srgbClr val="FFFFFF"/>
              </a:buClr>
              <a:buSzPts val="6000"/>
              <a:buNone/>
              <a:defRPr sz="6000" b="0" i="0" u="none" strike="noStrike" cap="none">
                <a:solidFill>
                  <a:srgbClr val="FFFFFF"/>
                </a:solidFill>
                <a:latin typeface="Helvetica Neue"/>
                <a:ea typeface="Helvetica Neue"/>
                <a:cs typeface="Helvetica Neue"/>
                <a:sym typeface="Helvetica Neue"/>
              </a:defRPr>
            </a:lvl1pPr>
            <a:lvl2pPr marL="914400" lvl="1" indent="-609600" algn="ctr">
              <a:lnSpc>
                <a:spcPct val="90000"/>
              </a:lnSpc>
              <a:spcBef>
                <a:spcPts val="1000"/>
              </a:spcBef>
              <a:spcAft>
                <a:spcPts val="0"/>
              </a:spcAft>
              <a:buClr>
                <a:srgbClr val="FFFFFF"/>
              </a:buClr>
              <a:buSzPts val="6000"/>
              <a:buChar char="•"/>
              <a:defRPr sz="6000" b="0" i="0" u="none" strike="noStrike" cap="none">
                <a:solidFill>
                  <a:srgbClr val="FFFFFF"/>
                </a:solidFill>
                <a:latin typeface="Helvetica Neue"/>
                <a:ea typeface="Helvetica Neue"/>
                <a:cs typeface="Helvetica Neue"/>
                <a:sym typeface="Helvetica Neue"/>
              </a:defRPr>
            </a:lvl2pPr>
            <a:lvl3pPr marL="1371600" lvl="2" indent="-609600" algn="ctr">
              <a:lnSpc>
                <a:spcPct val="90000"/>
              </a:lnSpc>
              <a:spcBef>
                <a:spcPts val="1000"/>
              </a:spcBef>
              <a:spcAft>
                <a:spcPts val="0"/>
              </a:spcAft>
              <a:buClr>
                <a:srgbClr val="FFFFFF"/>
              </a:buClr>
              <a:buSzPts val="6000"/>
              <a:buChar char="•"/>
              <a:defRPr sz="6000" b="0" i="0" u="none" strike="noStrike" cap="none">
                <a:solidFill>
                  <a:srgbClr val="FFFFFF"/>
                </a:solidFill>
                <a:latin typeface="Helvetica Neue"/>
                <a:ea typeface="Helvetica Neue"/>
                <a:cs typeface="Helvetica Neue"/>
                <a:sym typeface="Helvetica Neue"/>
              </a:defRPr>
            </a:lvl3pPr>
            <a:lvl4pPr marL="1828800" lvl="3" indent="-609600" algn="ctr">
              <a:lnSpc>
                <a:spcPct val="90000"/>
              </a:lnSpc>
              <a:spcBef>
                <a:spcPts val="1000"/>
              </a:spcBef>
              <a:spcAft>
                <a:spcPts val="0"/>
              </a:spcAft>
              <a:buClr>
                <a:srgbClr val="FFFFFF"/>
              </a:buClr>
              <a:buSzPts val="6000"/>
              <a:buChar char="•"/>
              <a:defRPr sz="6000" b="0" i="0" u="none" strike="noStrike" cap="none">
                <a:solidFill>
                  <a:srgbClr val="FFFFFF"/>
                </a:solidFill>
                <a:latin typeface="Helvetica Neue"/>
                <a:ea typeface="Helvetica Neue"/>
                <a:cs typeface="Helvetica Neue"/>
                <a:sym typeface="Helvetica Neue"/>
              </a:defRPr>
            </a:lvl4pPr>
            <a:lvl5pPr marL="2286000" lvl="4" indent="-609600" algn="ctr">
              <a:lnSpc>
                <a:spcPct val="90000"/>
              </a:lnSpc>
              <a:spcBef>
                <a:spcPts val="1000"/>
              </a:spcBef>
              <a:spcAft>
                <a:spcPts val="0"/>
              </a:spcAft>
              <a:buClr>
                <a:srgbClr val="FFFFFF"/>
              </a:buClr>
              <a:buSzPts val="6000"/>
              <a:buChar char="•"/>
              <a:defRPr sz="6000" b="0" i="0" u="none" strike="noStrike" cap="none">
                <a:solidFill>
                  <a:srgbClr val="FFFFFF"/>
                </a:solidFill>
                <a:latin typeface="Helvetica Neue"/>
                <a:ea typeface="Helvetica Neue"/>
                <a:cs typeface="Helvetica Neue"/>
                <a:sym typeface="Helvetica Neue"/>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6" name="Google Shape;26;p29"/>
          <p:cNvSpPr txBox="1">
            <a:spLocks noGrp="1"/>
          </p:cNvSpPr>
          <p:nvPr>
            <p:ph type="title"/>
          </p:nvPr>
        </p:nvSpPr>
        <p:spPr>
          <a:xfrm>
            <a:off x="1676400" y="4488288"/>
            <a:ext cx="21031199" cy="2651126"/>
          </a:xfrm>
          <a:prstGeom prst="rect">
            <a:avLst/>
          </a:prstGeom>
          <a:noFill/>
          <a:ln>
            <a:noFill/>
          </a:ln>
        </p:spPr>
        <p:txBody>
          <a:bodyPr spcFirstLastPara="1" wrap="square" lIns="91425" tIns="45700" rIns="91425" bIns="45700" anchor="b" anchorCtr="1">
            <a:normAutofit/>
          </a:bodyPr>
          <a:lstStyle>
            <a:lvl1pPr lvl="0" algn="ctr">
              <a:lnSpc>
                <a:spcPct val="90000"/>
              </a:lnSpc>
              <a:spcBef>
                <a:spcPts val="0"/>
              </a:spcBef>
              <a:spcAft>
                <a:spcPts val="0"/>
              </a:spcAft>
              <a:buClr>
                <a:srgbClr val="FFD966"/>
              </a:buClr>
              <a:buSzPts val="8000"/>
              <a:buFont typeface="Helvetica Neue"/>
              <a:buNone/>
              <a:defRPr sz="8000" b="1" i="0" u="none" strike="noStrike" cap="none">
                <a:solidFill>
                  <a:srgbClr val="FFD966"/>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Picture TypeA">
  <p:cSld name="Big Picture TypeA">
    <p:spTree>
      <p:nvGrpSpPr>
        <p:cNvPr id="1" name="Shape 27"/>
        <p:cNvGrpSpPr/>
        <p:nvPr/>
      </p:nvGrpSpPr>
      <p:grpSpPr>
        <a:xfrm>
          <a:off x="0" y="0"/>
          <a:ext cx="0" cy="0"/>
          <a:chOff x="0" y="0"/>
          <a:chExt cx="0" cy="0"/>
        </a:xfrm>
      </p:grpSpPr>
      <p:sp>
        <p:nvSpPr>
          <p:cNvPr id="28" name="Google Shape;28;p30"/>
          <p:cNvSpPr>
            <a:spLocks noGrp="1"/>
          </p:cNvSpPr>
          <p:nvPr>
            <p:ph type="pic" idx="2"/>
          </p:nvPr>
        </p:nvSpPr>
        <p:spPr>
          <a:xfrm>
            <a:off x="0" y="0"/>
            <a:ext cx="24384001" cy="1371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2000"/>
              </a:spcBef>
              <a:spcAft>
                <a:spcPts val="0"/>
              </a:spcAft>
              <a:buClr>
                <a:schemeClr val="dk1"/>
              </a:buClr>
              <a:buSzPts val="5600"/>
              <a:buFont typeface="Arial"/>
              <a:buNone/>
              <a:defRPr sz="5600" b="0" i="0" u="none" strike="noStrike" cap="none">
                <a:solidFill>
                  <a:schemeClr val="dk1"/>
                </a:solidFill>
                <a:latin typeface="Helvetica Neue"/>
                <a:ea typeface="Helvetica Neue"/>
                <a:cs typeface="Helvetica Neue"/>
                <a:sym typeface="Helvetica Neue"/>
              </a:defRPr>
            </a:lvl1pPr>
            <a:lvl2pPr marR="0" lvl="1"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Helvetica Neue"/>
                <a:ea typeface="Helvetica Neue"/>
                <a:cs typeface="Helvetica Neue"/>
                <a:sym typeface="Helvetica Neue"/>
              </a:defRPr>
            </a:lvl2pPr>
            <a:lvl3pPr marR="0" lvl="2"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Helvetica Neue"/>
                <a:ea typeface="Helvetica Neue"/>
                <a:cs typeface="Helvetica Neue"/>
                <a:sym typeface="Helvetica Neue"/>
              </a:defRPr>
            </a:lvl3pPr>
            <a:lvl4pPr marR="0" lvl="3"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4pPr>
            <a:lvl5pPr marR="0" lvl="4"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9pPr>
          </a:lstStyle>
          <a:p>
            <a:endParaRPr/>
          </a:p>
        </p:txBody>
      </p:sp>
      <p:sp>
        <p:nvSpPr>
          <p:cNvPr id="29" name="Google Shape;29;p30"/>
          <p:cNvSpPr/>
          <p:nvPr/>
        </p:nvSpPr>
        <p:spPr>
          <a:xfrm>
            <a:off x="1400175" y="-1"/>
            <a:ext cx="7765125" cy="13716002"/>
          </a:xfrm>
          <a:prstGeom prst="rect">
            <a:avLst/>
          </a:prstGeom>
          <a:solidFill>
            <a:srgbClr val="FFD966">
              <a:alpha val="76862"/>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Helvetica Neue"/>
              <a:buNone/>
            </a:pPr>
            <a:endParaRPr sz="5000" b="0" i="0" u="none" strike="noStrike" cap="none">
              <a:solidFill>
                <a:srgbClr val="000000"/>
              </a:solidFill>
              <a:latin typeface="Helvetica Neue"/>
              <a:ea typeface="Helvetica Neue"/>
              <a:cs typeface="Helvetica Neue"/>
              <a:sym typeface="Helvetica Neue"/>
            </a:endParaRPr>
          </a:p>
        </p:txBody>
      </p:sp>
      <p:pic>
        <p:nvPicPr>
          <p:cNvPr id="30" name="Google Shape;30;p30"/>
          <p:cNvPicPr preferRelativeResize="0"/>
          <p:nvPr/>
        </p:nvPicPr>
        <p:blipFill rotWithShape="1">
          <a:blip r:embed="rId2">
            <a:alphaModFix/>
          </a:blip>
          <a:srcRect l="16436" t="8536" r="16029" b="30822"/>
          <a:stretch/>
        </p:blipFill>
        <p:spPr>
          <a:xfrm>
            <a:off x="3969372" y="386276"/>
            <a:ext cx="2626729" cy="2683625"/>
          </a:xfrm>
          <a:prstGeom prst="rect">
            <a:avLst/>
          </a:prstGeom>
          <a:noFill/>
          <a:ln>
            <a:noFill/>
          </a:ln>
        </p:spPr>
      </p:pic>
      <p:sp>
        <p:nvSpPr>
          <p:cNvPr id="31" name="Google Shape;31;p30"/>
          <p:cNvSpPr txBox="1">
            <a:spLocks noGrp="1"/>
          </p:cNvSpPr>
          <p:nvPr>
            <p:ph type="body" idx="1"/>
          </p:nvPr>
        </p:nvSpPr>
        <p:spPr>
          <a:xfrm>
            <a:off x="2003755" y="4183930"/>
            <a:ext cx="6557962" cy="9135028"/>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0"/>
              </a:spcBef>
              <a:spcAft>
                <a:spcPts val="0"/>
              </a:spcAft>
              <a:buClr>
                <a:schemeClr val="dk1"/>
              </a:buClr>
              <a:buSzPts val="4800"/>
              <a:buNone/>
              <a:defRPr sz="4800" b="1" cap="none"/>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Picture TypeB">
  <p:cSld name="Big Picture TypeB">
    <p:spTree>
      <p:nvGrpSpPr>
        <p:cNvPr id="1" name="Shape 32"/>
        <p:cNvGrpSpPr/>
        <p:nvPr/>
      </p:nvGrpSpPr>
      <p:grpSpPr>
        <a:xfrm>
          <a:off x="0" y="0"/>
          <a:ext cx="0" cy="0"/>
          <a:chOff x="0" y="0"/>
          <a:chExt cx="0" cy="0"/>
        </a:xfrm>
      </p:grpSpPr>
      <p:sp>
        <p:nvSpPr>
          <p:cNvPr id="33" name="Google Shape;33;p31"/>
          <p:cNvSpPr/>
          <p:nvPr/>
        </p:nvSpPr>
        <p:spPr>
          <a:xfrm rot="10800000" flipH="1">
            <a:off x="3" y="0"/>
            <a:ext cx="15079790" cy="13716000"/>
          </a:xfrm>
          <a:custGeom>
            <a:avLst/>
            <a:gdLst/>
            <a:ahLst/>
            <a:cxnLst/>
            <a:rect l="l" t="t" r="r" b="b"/>
            <a:pathLst>
              <a:path w="7539895" h="6858000" extrusionOk="0">
                <a:moveTo>
                  <a:pt x="7539895" y="6858000"/>
                </a:moveTo>
                <a:lnTo>
                  <a:pt x="0" y="6858000"/>
                </a:lnTo>
                <a:lnTo>
                  <a:pt x="0" y="0"/>
                </a:lnTo>
                <a:lnTo>
                  <a:pt x="4363741" y="0"/>
                </a:lnTo>
                <a:close/>
              </a:path>
            </a:pathLst>
          </a:custGeom>
          <a:solidFill>
            <a:srgbClr val="3F3F3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endParaRPr sz="3600" b="0" i="0" u="none" strike="noStrike" cap="none">
              <a:solidFill>
                <a:srgbClr val="FFFFFF"/>
              </a:solidFill>
              <a:latin typeface="Helvetica Neue"/>
              <a:ea typeface="Helvetica Neue"/>
              <a:cs typeface="Helvetica Neue"/>
              <a:sym typeface="Helvetica Neue"/>
            </a:endParaRPr>
          </a:p>
        </p:txBody>
      </p:sp>
      <p:sp>
        <p:nvSpPr>
          <p:cNvPr id="34" name="Google Shape;34;p31"/>
          <p:cNvSpPr/>
          <p:nvPr/>
        </p:nvSpPr>
        <p:spPr>
          <a:xfrm rot="10800000" flipH="1">
            <a:off x="1" y="0"/>
            <a:ext cx="14185970" cy="13716000"/>
          </a:xfrm>
          <a:custGeom>
            <a:avLst/>
            <a:gdLst/>
            <a:ahLst/>
            <a:cxnLst/>
            <a:rect l="l" t="t" r="r" b="b"/>
            <a:pathLst>
              <a:path w="7092985" h="6858000" extrusionOk="0">
                <a:moveTo>
                  <a:pt x="7092985" y="6858000"/>
                </a:moveTo>
                <a:lnTo>
                  <a:pt x="0" y="6858000"/>
                </a:lnTo>
                <a:lnTo>
                  <a:pt x="0" y="0"/>
                </a:lnTo>
                <a:lnTo>
                  <a:pt x="3916831"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endParaRPr sz="3600" b="0" i="0" u="none" strike="noStrike" cap="none">
              <a:solidFill>
                <a:srgbClr val="FFFFFF"/>
              </a:solidFill>
              <a:latin typeface="Helvetica Neue"/>
              <a:ea typeface="Helvetica Neue"/>
              <a:cs typeface="Helvetica Neue"/>
              <a:sym typeface="Helvetica Neue"/>
            </a:endParaRPr>
          </a:p>
        </p:txBody>
      </p:sp>
      <p:sp>
        <p:nvSpPr>
          <p:cNvPr id="35" name="Google Shape;35;p31"/>
          <p:cNvSpPr/>
          <p:nvPr/>
        </p:nvSpPr>
        <p:spPr>
          <a:xfrm>
            <a:off x="756714" y="4841453"/>
            <a:ext cx="7008270" cy="127365"/>
          </a:xfrm>
          <a:prstGeom prst="rect">
            <a:avLst/>
          </a:prstGeom>
          <a:solidFill>
            <a:srgbClr val="FFD9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Helvetica Neue"/>
              <a:buNone/>
            </a:pPr>
            <a:endParaRPr sz="5000" b="0" i="0" u="none" strike="noStrike" cap="none">
              <a:solidFill>
                <a:srgbClr val="000000"/>
              </a:solidFill>
              <a:latin typeface="Helvetica Neue"/>
              <a:ea typeface="Helvetica Neue"/>
              <a:cs typeface="Helvetica Neue"/>
              <a:sym typeface="Helvetica Neue"/>
            </a:endParaRPr>
          </a:p>
        </p:txBody>
      </p:sp>
      <p:pic>
        <p:nvPicPr>
          <p:cNvPr id="36" name="Google Shape;36;p31"/>
          <p:cNvPicPr preferRelativeResize="0"/>
          <p:nvPr/>
        </p:nvPicPr>
        <p:blipFill rotWithShape="1">
          <a:blip r:embed="rId2">
            <a:alphaModFix/>
          </a:blip>
          <a:srcRect l="16436" t="8536" r="16029" b="30822"/>
          <a:stretch/>
        </p:blipFill>
        <p:spPr>
          <a:xfrm>
            <a:off x="2910162" y="387999"/>
            <a:ext cx="2626729" cy="2683625"/>
          </a:xfrm>
          <a:prstGeom prst="rect">
            <a:avLst/>
          </a:prstGeom>
          <a:noFill/>
          <a:ln>
            <a:noFill/>
          </a:ln>
        </p:spPr>
      </p:pic>
      <p:sp>
        <p:nvSpPr>
          <p:cNvPr id="37" name="Google Shape;37;p31"/>
          <p:cNvSpPr txBox="1">
            <a:spLocks noGrp="1"/>
          </p:cNvSpPr>
          <p:nvPr>
            <p:ph type="title"/>
          </p:nvPr>
        </p:nvSpPr>
        <p:spPr>
          <a:xfrm>
            <a:off x="756714" y="387999"/>
            <a:ext cx="9395380" cy="436552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000"/>
              <a:buFont typeface="Helvetica Neue"/>
              <a:buNone/>
              <a:defRPr sz="5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1"/>
          <p:cNvSpPr txBox="1">
            <a:spLocks noGrp="1"/>
          </p:cNvSpPr>
          <p:nvPr>
            <p:ph type="body" idx="1"/>
          </p:nvPr>
        </p:nvSpPr>
        <p:spPr>
          <a:xfrm>
            <a:off x="756714" y="5233467"/>
            <a:ext cx="9045575" cy="80025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2400"/>
              <a:buNone/>
              <a:defRPr sz="2400"/>
            </a:lvl1pPr>
            <a:lvl2pPr marL="914400" lvl="1" indent="-381000" algn="l">
              <a:lnSpc>
                <a:spcPct val="90000"/>
              </a:lnSpc>
              <a:spcBef>
                <a:spcPts val="1000"/>
              </a:spcBef>
              <a:spcAft>
                <a:spcPts val="0"/>
              </a:spcAft>
              <a:buClr>
                <a:schemeClr val="dk1"/>
              </a:buClr>
              <a:buSzPts val="2400"/>
              <a:buChar char="•"/>
              <a:defRPr sz="2400"/>
            </a:lvl2pPr>
            <a:lvl3pPr marL="1371600" lvl="2" indent="-342900" algn="l">
              <a:lnSpc>
                <a:spcPct val="90000"/>
              </a:lnSpc>
              <a:spcBef>
                <a:spcPts val="1000"/>
              </a:spcBef>
              <a:spcAft>
                <a:spcPts val="0"/>
              </a:spcAft>
              <a:buClr>
                <a:schemeClr val="dk1"/>
              </a:buClr>
              <a:buSzPts val="1800"/>
              <a:buChar char="•"/>
              <a:defRPr sz="1800"/>
            </a:lvl3pPr>
            <a:lvl4pPr marL="1828800" lvl="3" indent="-330200" algn="l">
              <a:lnSpc>
                <a:spcPct val="90000"/>
              </a:lnSpc>
              <a:spcBef>
                <a:spcPts val="1000"/>
              </a:spcBef>
              <a:spcAft>
                <a:spcPts val="0"/>
              </a:spcAft>
              <a:buClr>
                <a:schemeClr val="dk1"/>
              </a:buClr>
              <a:buSzPts val="1600"/>
              <a:buChar char="•"/>
              <a:defRPr sz="1600"/>
            </a:lvl4pPr>
            <a:lvl5pPr marL="2286000" lvl="4" indent="-330200" algn="l">
              <a:lnSpc>
                <a:spcPct val="90000"/>
              </a:lnSpc>
              <a:spcBef>
                <a:spcPts val="1000"/>
              </a:spcBef>
              <a:spcAft>
                <a:spcPts val="0"/>
              </a:spcAft>
              <a:buClr>
                <a:schemeClr val="dk1"/>
              </a:buClr>
              <a:buSzPts val="1600"/>
              <a:buChar char="•"/>
              <a:defRPr sz="1600"/>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oals and Outcomes">
  <p:cSld name="Goals and Outcomes">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1676400" y="105786"/>
            <a:ext cx="21031199"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00"/>
              </a:buClr>
              <a:buSzPts val="2500"/>
              <a:buFont typeface="Helvetica Neue"/>
              <a:buNone/>
              <a:defRPr sz="2500" b="1" i="0" u="none" strike="noStrike" cap="none">
                <a:solidFill>
                  <a:srgbClr val="000000"/>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2"/>
          <p:cNvSpPr txBox="1"/>
          <p:nvPr/>
        </p:nvSpPr>
        <p:spPr>
          <a:xfrm>
            <a:off x="13454825" y="3658325"/>
            <a:ext cx="2611292" cy="718145"/>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8C919B"/>
              </a:buClr>
              <a:buSzPts val="4000"/>
              <a:buFont typeface="Helvetica Neue"/>
              <a:buNone/>
            </a:pPr>
            <a:r>
              <a:rPr lang="en-US" sz="4000" b="1" i="0" u="none" strike="noStrike" cap="none">
                <a:solidFill>
                  <a:srgbClr val="8C919B"/>
                </a:solidFill>
                <a:latin typeface="Helvetica Neue"/>
                <a:ea typeface="Helvetica Neue"/>
                <a:cs typeface="Helvetica Neue"/>
                <a:sym typeface="Helvetica Neue"/>
              </a:rPr>
              <a:t>Outcomes</a:t>
            </a:r>
            <a:endParaRPr sz="4000" b="1" i="0" u="none" strike="noStrike" cap="none">
              <a:solidFill>
                <a:srgbClr val="8C919B"/>
              </a:solidFill>
              <a:latin typeface="Helvetica Neue"/>
              <a:ea typeface="Helvetica Neue"/>
              <a:cs typeface="Helvetica Neue"/>
              <a:sym typeface="Helvetica Neue"/>
            </a:endParaRPr>
          </a:p>
        </p:txBody>
      </p:sp>
      <p:sp>
        <p:nvSpPr>
          <p:cNvPr id="42" name="Google Shape;42;p32"/>
          <p:cNvSpPr txBox="1"/>
          <p:nvPr/>
        </p:nvSpPr>
        <p:spPr>
          <a:xfrm>
            <a:off x="1752109" y="3658325"/>
            <a:ext cx="1527662" cy="718145"/>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8C919B"/>
              </a:buClr>
              <a:buSzPts val="4000"/>
              <a:buFont typeface="Helvetica Neue"/>
              <a:buNone/>
            </a:pPr>
            <a:r>
              <a:rPr lang="en-US" sz="4000" b="1" i="0" u="none" strike="noStrike" cap="none">
                <a:solidFill>
                  <a:srgbClr val="8C919B"/>
                </a:solidFill>
                <a:latin typeface="Helvetica Neue"/>
                <a:ea typeface="Helvetica Neue"/>
                <a:cs typeface="Helvetica Neue"/>
                <a:sym typeface="Helvetica Neue"/>
              </a:rPr>
              <a:t>Goals</a:t>
            </a:r>
            <a:endParaRPr sz="4000" b="1" i="0" u="none" strike="noStrike" cap="none">
              <a:solidFill>
                <a:srgbClr val="8C919B"/>
              </a:solidFill>
              <a:latin typeface="Helvetica Neue"/>
              <a:ea typeface="Helvetica Neue"/>
              <a:cs typeface="Helvetica Neue"/>
              <a:sym typeface="Helvetica Neue"/>
            </a:endParaRPr>
          </a:p>
        </p:txBody>
      </p:sp>
      <p:sp>
        <p:nvSpPr>
          <p:cNvPr id="43" name="Google Shape;43;p32"/>
          <p:cNvSpPr/>
          <p:nvPr/>
        </p:nvSpPr>
        <p:spPr>
          <a:xfrm>
            <a:off x="1752108" y="4475797"/>
            <a:ext cx="9438184" cy="127366"/>
          </a:xfrm>
          <a:prstGeom prst="rect">
            <a:avLst/>
          </a:prstGeom>
          <a:solidFill>
            <a:srgbClr val="FFD9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000000"/>
              </a:solidFill>
              <a:latin typeface="Helvetica Neue"/>
              <a:ea typeface="Helvetica Neue"/>
              <a:cs typeface="Helvetica Neue"/>
              <a:sym typeface="Helvetica Neue"/>
            </a:endParaRPr>
          </a:p>
        </p:txBody>
      </p:sp>
      <p:sp>
        <p:nvSpPr>
          <p:cNvPr id="44" name="Google Shape;44;p32"/>
          <p:cNvSpPr/>
          <p:nvPr/>
        </p:nvSpPr>
        <p:spPr>
          <a:xfrm>
            <a:off x="13454823" y="4480560"/>
            <a:ext cx="9438184" cy="127366"/>
          </a:xfrm>
          <a:prstGeom prst="rect">
            <a:avLst/>
          </a:prstGeom>
          <a:solidFill>
            <a:srgbClr val="FFD9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000000"/>
              </a:solidFill>
              <a:latin typeface="Helvetica Neue"/>
              <a:ea typeface="Helvetica Neue"/>
              <a:cs typeface="Helvetica Neue"/>
              <a:sym typeface="Helvetica Neue"/>
            </a:endParaRPr>
          </a:p>
        </p:txBody>
      </p:sp>
      <p:pic>
        <p:nvPicPr>
          <p:cNvPr id="45" name="Google Shape;45;p32"/>
          <p:cNvPicPr preferRelativeResize="0"/>
          <p:nvPr/>
        </p:nvPicPr>
        <p:blipFill rotWithShape="1">
          <a:blip r:embed="rId2">
            <a:alphaModFix/>
          </a:blip>
          <a:srcRect l="16436" t="8536" r="16029" b="30822"/>
          <a:stretch/>
        </p:blipFill>
        <p:spPr>
          <a:xfrm>
            <a:off x="21757273" y="11032377"/>
            <a:ext cx="2626730" cy="2683626"/>
          </a:xfrm>
          <a:prstGeom prst="rect">
            <a:avLst/>
          </a:prstGeom>
          <a:noFill/>
          <a:ln>
            <a:noFill/>
          </a:ln>
        </p:spPr>
      </p:pic>
      <p:sp>
        <p:nvSpPr>
          <p:cNvPr id="46" name="Google Shape;46;p32"/>
          <p:cNvSpPr txBox="1">
            <a:spLocks noGrp="1"/>
          </p:cNvSpPr>
          <p:nvPr>
            <p:ph type="body" idx="1"/>
          </p:nvPr>
        </p:nvSpPr>
        <p:spPr>
          <a:xfrm>
            <a:off x="1752108" y="4766538"/>
            <a:ext cx="9438184" cy="89494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2400"/>
              <a:buNone/>
              <a:defRPr sz="2400"/>
            </a:lvl1pPr>
            <a:lvl2pPr marL="914400" lvl="1" indent="-381000" algn="l">
              <a:lnSpc>
                <a:spcPct val="90000"/>
              </a:lnSpc>
              <a:spcBef>
                <a:spcPts val="1000"/>
              </a:spcBef>
              <a:spcAft>
                <a:spcPts val="0"/>
              </a:spcAft>
              <a:buClr>
                <a:schemeClr val="dk1"/>
              </a:buClr>
              <a:buSzPts val="2400"/>
              <a:buChar char="•"/>
              <a:defRPr sz="2400"/>
            </a:lvl2pPr>
            <a:lvl3pPr marL="1371600" lvl="2" indent="-342900" algn="l">
              <a:lnSpc>
                <a:spcPct val="90000"/>
              </a:lnSpc>
              <a:spcBef>
                <a:spcPts val="1000"/>
              </a:spcBef>
              <a:spcAft>
                <a:spcPts val="0"/>
              </a:spcAft>
              <a:buClr>
                <a:schemeClr val="dk1"/>
              </a:buClr>
              <a:buSzPts val="1800"/>
              <a:buChar char="•"/>
              <a:defRPr sz="1800"/>
            </a:lvl3pPr>
            <a:lvl4pPr marL="1828800" lvl="3" indent="-330200" algn="l">
              <a:lnSpc>
                <a:spcPct val="90000"/>
              </a:lnSpc>
              <a:spcBef>
                <a:spcPts val="1000"/>
              </a:spcBef>
              <a:spcAft>
                <a:spcPts val="0"/>
              </a:spcAft>
              <a:buClr>
                <a:schemeClr val="dk1"/>
              </a:buClr>
              <a:buSzPts val="1600"/>
              <a:buChar char="•"/>
              <a:defRPr sz="1600"/>
            </a:lvl4pPr>
            <a:lvl5pPr marL="2286000" lvl="4" indent="-330200" algn="l">
              <a:lnSpc>
                <a:spcPct val="90000"/>
              </a:lnSpc>
              <a:spcBef>
                <a:spcPts val="1000"/>
              </a:spcBef>
              <a:spcAft>
                <a:spcPts val="0"/>
              </a:spcAft>
              <a:buClr>
                <a:schemeClr val="dk1"/>
              </a:buClr>
              <a:buSzPts val="1600"/>
              <a:buChar char="•"/>
              <a:defRPr sz="1600"/>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47" name="Google Shape;47;p32"/>
          <p:cNvSpPr txBox="1">
            <a:spLocks noGrp="1"/>
          </p:cNvSpPr>
          <p:nvPr>
            <p:ph type="body" idx="2"/>
          </p:nvPr>
        </p:nvSpPr>
        <p:spPr>
          <a:xfrm>
            <a:off x="13454823" y="4766538"/>
            <a:ext cx="9438184" cy="89494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2400"/>
              <a:buNone/>
              <a:defRPr sz="2400"/>
            </a:lvl1pPr>
            <a:lvl2pPr marL="914400" lvl="1" indent="-381000" algn="l">
              <a:lnSpc>
                <a:spcPct val="90000"/>
              </a:lnSpc>
              <a:spcBef>
                <a:spcPts val="1000"/>
              </a:spcBef>
              <a:spcAft>
                <a:spcPts val="0"/>
              </a:spcAft>
              <a:buClr>
                <a:schemeClr val="dk1"/>
              </a:buClr>
              <a:buSzPts val="2400"/>
              <a:buChar char="•"/>
              <a:defRPr sz="2400"/>
            </a:lvl2pPr>
            <a:lvl3pPr marL="1371600" lvl="2" indent="-342900" algn="l">
              <a:lnSpc>
                <a:spcPct val="90000"/>
              </a:lnSpc>
              <a:spcBef>
                <a:spcPts val="1000"/>
              </a:spcBef>
              <a:spcAft>
                <a:spcPts val="0"/>
              </a:spcAft>
              <a:buClr>
                <a:schemeClr val="dk1"/>
              </a:buClr>
              <a:buSzPts val="1800"/>
              <a:buChar char="•"/>
              <a:defRPr sz="1800"/>
            </a:lvl3pPr>
            <a:lvl4pPr marL="1828800" lvl="3" indent="-330200" algn="l">
              <a:lnSpc>
                <a:spcPct val="90000"/>
              </a:lnSpc>
              <a:spcBef>
                <a:spcPts val="1000"/>
              </a:spcBef>
              <a:spcAft>
                <a:spcPts val="0"/>
              </a:spcAft>
              <a:buClr>
                <a:schemeClr val="dk1"/>
              </a:buClr>
              <a:buSzPts val="1600"/>
              <a:buChar char="•"/>
              <a:defRPr sz="1600"/>
            </a:lvl4pPr>
            <a:lvl5pPr marL="2286000" lvl="4" indent="-330200" algn="l">
              <a:lnSpc>
                <a:spcPct val="90000"/>
              </a:lnSpc>
              <a:spcBef>
                <a:spcPts val="1000"/>
              </a:spcBef>
              <a:spcAft>
                <a:spcPts val="0"/>
              </a:spcAft>
              <a:buClr>
                <a:schemeClr val="dk1"/>
              </a:buClr>
              <a:buSzPts val="1600"/>
              <a:buChar char="•"/>
              <a:defRPr sz="1600"/>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33"/>
          <p:cNvSpPr txBox="1">
            <a:spLocks noGrp="1"/>
          </p:cNvSpPr>
          <p:nvPr>
            <p:ph type="title"/>
          </p:nvPr>
        </p:nvSpPr>
        <p:spPr>
          <a:xfrm>
            <a:off x="1679577" y="914400"/>
            <a:ext cx="7864474" cy="3200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400"/>
              <a:buFont typeface="Helvetica Neue"/>
              <a:buNone/>
              <a:defRPr sz="6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3"/>
          <p:cNvSpPr>
            <a:spLocks noGrp="1"/>
          </p:cNvSpPr>
          <p:nvPr>
            <p:ph type="pic" idx="2"/>
          </p:nvPr>
        </p:nvSpPr>
        <p:spPr>
          <a:xfrm>
            <a:off x="10366376" y="1974851"/>
            <a:ext cx="12344400" cy="97472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2000"/>
              </a:spcBef>
              <a:spcAft>
                <a:spcPts val="0"/>
              </a:spcAft>
              <a:buClr>
                <a:schemeClr val="dk1"/>
              </a:buClr>
              <a:buSzPts val="6400"/>
              <a:buFont typeface="Arial"/>
              <a:buNone/>
              <a:defRPr sz="6400" b="0" i="0" u="none" strike="noStrike" cap="none">
                <a:solidFill>
                  <a:schemeClr val="dk1"/>
                </a:solidFill>
                <a:latin typeface="Helvetica Neue"/>
                <a:ea typeface="Helvetica Neue"/>
                <a:cs typeface="Helvetica Neue"/>
                <a:sym typeface="Helvetica Neue"/>
              </a:defRPr>
            </a:lvl1pPr>
            <a:lvl2pPr marR="0" lvl="1" algn="l" rtl="0">
              <a:lnSpc>
                <a:spcPct val="90000"/>
              </a:lnSpc>
              <a:spcBef>
                <a:spcPts val="1000"/>
              </a:spcBef>
              <a:spcAft>
                <a:spcPts val="0"/>
              </a:spcAft>
              <a:buClr>
                <a:schemeClr val="dk1"/>
              </a:buClr>
              <a:buSzPts val="5600"/>
              <a:buFont typeface="Arial"/>
              <a:buNone/>
              <a:defRPr sz="5600" b="0" i="0" u="none" strike="noStrike" cap="none">
                <a:solidFill>
                  <a:schemeClr val="dk1"/>
                </a:solidFill>
                <a:latin typeface="Helvetica Neue"/>
                <a:ea typeface="Helvetica Neue"/>
                <a:cs typeface="Helvetica Neue"/>
                <a:sym typeface="Helvetica Neue"/>
              </a:defRPr>
            </a:lvl2pPr>
            <a:lvl3pPr marR="0" lvl="2" algn="l" rtl="0">
              <a:lnSpc>
                <a:spcPct val="90000"/>
              </a:lnSpc>
              <a:spcBef>
                <a:spcPts val="1000"/>
              </a:spcBef>
              <a:spcAft>
                <a:spcPts val="0"/>
              </a:spcAft>
              <a:buClr>
                <a:schemeClr val="dk1"/>
              </a:buClr>
              <a:buSzPts val="4800"/>
              <a:buFont typeface="Arial"/>
              <a:buNone/>
              <a:defRPr sz="4800" b="0" i="0" u="none" strike="noStrike" cap="none">
                <a:solidFill>
                  <a:schemeClr val="dk1"/>
                </a:solidFill>
                <a:latin typeface="Helvetica Neue"/>
                <a:ea typeface="Helvetica Neue"/>
                <a:cs typeface="Helvetica Neue"/>
                <a:sym typeface="Helvetica Neue"/>
              </a:defRPr>
            </a:lvl3pPr>
            <a:lvl4pPr marR="0" lvl="3"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Helvetica Neue"/>
                <a:ea typeface="Helvetica Neue"/>
                <a:cs typeface="Helvetica Neue"/>
                <a:sym typeface="Helvetica Neue"/>
              </a:defRPr>
            </a:lvl4pPr>
            <a:lvl5pPr marR="0" lvl="4"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Helvetica Neue"/>
                <a:ea typeface="Helvetica Neue"/>
                <a:cs typeface="Helvetica Neue"/>
                <a:sym typeface="Helvetica Neue"/>
              </a:defRPr>
            </a:lvl5pPr>
            <a:lvl6pPr marR="0" lvl="5"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Helvetica Neue"/>
                <a:ea typeface="Helvetica Neue"/>
                <a:cs typeface="Helvetica Neue"/>
                <a:sym typeface="Helvetica Neue"/>
              </a:defRPr>
            </a:lvl6pPr>
            <a:lvl7pPr marR="0" lvl="6"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Helvetica Neue"/>
                <a:ea typeface="Helvetica Neue"/>
                <a:cs typeface="Helvetica Neue"/>
                <a:sym typeface="Helvetica Neue"/>
              </a:defRPr>
            </a:lvl7pPr>
            <a:lvl8pPr marR="0" lvl="7"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Helvetica Neue"/>
                <a:ea typeface="Helvetica Neue"/>
                <a:cs typeface="Helvetica Neue"/>
                <a:sym typeface="Helvetica Neue"/>
              </a:defRPr>
            </a:lvl8pPr>
            <a:lvl9pPr marR="0" lvl="8"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Helvetica Neue"/>
                <a:ea typeface="Helvetica Neue"/>
                <a:cs typeface="Helvetica Neue"/>
                <a:sym typeface="Helvetica Neue"/>
              </a:defRPr>
            </a:lvl9pPr>
          </a:lstStyle>
          <a:p>
            <a:endParaRPr/>
          </a:p>
        </p:txBody>
      </p:sp>
      <p:sp>
        <p:nvSpPr>
          <p:cNvPr id="51" name="Google Shape;51;p33"/>
          <p:cNvSpPr txBox="1">
            <a:spLocks noGrp="1"/>
          </p:cNvSpPr>
          <p:nvPr>
            <p:ph type="body" idx="1"/>
          </p:nvPr>
        </p:nvSpPr>
        <p:spPr>
          <a:xfrm>
            <a:off x="1679577" y="4114800"/>
            <a:ext cx="7864474" cy="76231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3200"/>
              <a:buNone/>
              <a:defRPr sz="3200"/>
            </a:lvl1pPr>
            <a:lvl2pPr marL="914400" lvl="1" indent="-228600" algn="l">
              <a:lnSpc>
                <a:spcPct val="90000"/>
              </a:lnSpc>
              <a:spcBef>
                <a:spcPts val="1000"/>
              </a:spcBef>
              <a:spcAft>
                <a:spcPts val="0"/>
              </a:spcAft>
              <a:buClr>
                <a:schemeClr val="dk1"/>
              </a:buClr>
              <a:buSzPts val="2800"/>
              <a:buNone/>
              <a:defRPr sz="2800"/>
            </a:lvl2pPr>
            <a:lvl3pPr marL="1371600" lvl="2" indent="-228600" algn="l">
              <a:lnSpc>
                <a:spcPct val="90000"/>
              </a:lnSpc>
              <a:spcBef>
                <a:spcPts val="1000"/>
              </a:spcBef>
              <a:spcAft>
                <a:spcPts val="0"/>
              </a:spcAft>
              <a:buClr>
                <a:schemeClr val="dk1"/>
              </a:buClr>
              <a:buSzPts val="2400"/>
              <a:buNone/>
              <a:defRPr sz="2400"/>
            </a:lvl3pPr>
            <a:lvl4pPr marL="1828800" lvl="3" indent="-228600" algn="l">
              <a:lnSpc>
                <a:spcPct val="90000"/>
              </a:lnSpc>
              <a:spcBef>
                <a:spcPts val="1000"/>
              </a:spcBef>
              <a:spcAft>
                <a:spcPts val="0"/>
              </a:spcAft>
              <a:buClr>
                <a:schemeClr val="dk1"/>
              </a:buClr>
              <a:buSzPts val="2000"/>
              <a:buNone/>
              <a:defRPr sz="2000"/>
            </a:lvl4pPr>
            <a:lvl5pPr marL="2286000" lvl="4" indent="-228600" algn="l">
              <a:lnSpc>
                <a:spcPct val="90000"/>
              </a:lnSpc>
              <a:spcBef>
                <a:spcPts val="1000"/>
              </a:spcBef>
              <a:spcAft>
                <a:spcPts val="0"/>
              </a:spcAft>
              <a:buClr>
                <a:schemeClr val="dk1"/>
              </a:buClr>
              <a:buSzPts val="2000"/>
              <a:buNone/>
              <a:defRPr sz="2000"/>
            </a:lvl5pPr>
            <a:lvl6pPr marL="2743200" lvl="5" indent="-228600" algn="l">
              <a:lnSpc>
                <a:spcPct val="90000"/>
              </a:lnSpc>
              <a:spcBef>
                <a:spcPts val="1000"/>
              </a:spcBef>
              <a:spcAft>
                <a:spcPts val="0"/>
              </a:spcAft>
              <a:buClr>
                <a:schemeClr val="dk1"/>
              </a:buClr>
              <a:buSzPts val="2000"/>
              <a:buNone/>
              <a:defRPr sz="2000"/>
            </a:lvl6pPr>
            <a:lvl7pPr marL="3200400" lvl="6" indent="-228600" algn="l">
              <a:lnSpc>
                <a:spcPct val="90000"/>
              </a:lnSpc>
              <a:spcBef>
                <a:spcPts val="1000"/>
              </a:spcBef>
              <a:spcAft>
                <a:spcPts val="0"/>
              </a:spcAft>
              <a:buClr>
                <a:schemeClr val="dk1"/>
              </a:buClr>
              <a:buSzPts val="2000"/>
              <a:buNone/>
              <a:defRPr sz="2000"/>
            </a:lvl7pPr>
            <a:lvl8pPr marL="3657600" lvl="7" indent="-228600" algn="l">
              <a:lnSpc>
                <a:spcPct val="90000"/>
              </a:lnSpc>
              <a:spcBef>
                <a:spcPts val="1000"/>
              </a:spcBef>
              <a:spcAft>
                <a:spcPts val="0"/>
              </a:spcAft>
              <a:buClr>
                <a:schemeClr val="dk1"/>
              </a:buClr>
              <a:buSzPts val="2000"/>
              <a:buNone/>
              <a:defRPr sz="2000"/>
            </a:lvl8pPr>
            <a:lvl9pPr marL="4114800" lvl="8" indent="-228600" algn="l">
              <a:lnSpc>
                <a:spcPct val="90000"/>
              </a:lnSpc>
              <a:spcBef>
                <a:spcPts val="1000"/>
              </a:spcBef>
              <a:spcAft>
                <a:spcPts val="0"/>
              </a:spcAft>
              <a:buClr>
                <a:schemeClr val="dk1"/>
              </a:buClr>
              <a:buSzPts val="2000"/>
              <a:buNone/>
              <a:defRPr sz="2000"/>
            </a:lvl9pPr>
          </a:lstStyle>
          <a:p>
            <a:endParaRPr/>
          </a:p>
        </p:txBody>
      </p:sp>
      <p:sp>
        <p:nvSpPr>
          <p:cNvPr id="52" name="Google Shape;52;p33"/>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9pPr>
          </a:lstStyle>
          <a:p>
            <a:endParaRPr/>
          </a:p>
        </p:txBody>
      </p:sp>
      <p:sp>
        <p:nvSpPr>
          <p:cNvPr id="53" name="Google Shape;53;p33"/>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33"/>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55"/>
        <p:cNvGrpSpPr/>
        <p:nvPr/>
      </p:nvGrpSpPr>
      <p:grpSpPr>
        <a:xfrm>
          <a:off x="0" y="0"/>
          <a:ext cx="0" cy="0"/>
          <a:chOff x="0" y="0"/>
          <a:chExt cx="0" cy="0"/>
        </a:xfrm>
      </p:grpSpPr>
      <p:sp>
        <p:nvSpPr>
          <p:cNvPr id="56" name="Google Shape;56;gd89c203acd_0_61"/>
          <p:cNvSpPr txBox="1">
            <a:spLocks noGrp="1"/>
          </p:cNvSpPr>
          <p:nvPr>
            <p:ph type="title"/>
          </p:nvPr>
        </p:nvSpPr>
        <p:spPr>
          <a:xfrm>
            <a:off x="1676400" y="730251"/>
            <a:ext cx="21031200" cy="26511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gd89c203acd_0_61"/>
          <p:cNvSpPr txBox="1">
            <a:spLocks noGrp="1"/>
          </p:cNvSpPr>
          <p:nvPr>
            <p:ph type="body" idx="1"/>
          </p:nvPr>
        </p:nvSpPr>
        <p:spPr>
          <a:xfrm>
            <a:off x="1676400" y="3651250"/>
            <a:ext cx="21031200" cy="87027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2000"/>
              </a:spcBef>
              <a:spcAft>
                <a:spcPts val="0"/>
              </a:spcAft>
              <a:buClr>
                <a:schemeClr val="dk1"/>
              </a:buClr>
              <a:buSzPts val="1800"/>
              <a:buNone/>
              <a:defRPr/>
            </a:lvl1pPr>
            <a:lvl2pPr marL="914400" lvl="1" indent="-342900" algn="l" rtl="0">
              <a:lnSpc>
                <a:spcPct val="90000"/>
              </a:lnSpc>
              <a:spcBef>
                <a:spcPts val="1000"/>
              </a:spcBef>
              <a:spcAft>
                <a:spcPts val="0"/>
              </a:spcAft>
              <a:buClr>
                <a:schemeClr val="dk1"/>
              </a:buClr>
              <a:buSzPts val="1800"/>
              <a:buChar char="•"/>
              <a:defRPr/>
            </a:lvl2pPr>
            <a:lvl3pPr marL="1371600" lvl="2" indent="-342900" algn="l" rtl="0">
              <a:lnSpc>
                <a:spcPct val="90000"/>
              </a:lnSpc>
              <a:spcBef>
                <a:spcPts val="1000"/>
              </a:spcBef>
              <a:spcAft>
                <a:spcPts val="0"/>
              </a:spcAft>
              <a:buClr>
                <a:schemeClr val="dk1"/>
              </a:buClr>
              <a:buSzPts val="1800"/>
              <a:buChar char="•"/>
              <a:defRPr/>
            </a:lvl3pPr>
            <a:lvl4pPr marL="1828800" lvl="3" indent="-342900" algn="l" rtl="0">
              <a:lnSpc>
                <a:spcPct val="90000"/>
              </a:lnSpc>
              <a:spcBef>
                <a:spcPts val="1000"/>
              </a:spcBef>
              <a:spcAft>
                <a:spcPts val="0"/>
              </a:spcAft>
              <a:buClr>
                <a:schemeClr val="dk1"/>
              </a:buClr>
              <a:buSzPts val="1800"/>
              <a:buChar char="•"/>
              <a:defRPr/>
            </a:lvl4pPr>
            <a:lvl5pPr marL="2286000" lvl="4" indent="-342900" algn="l" rtl="0">
              <a:lnSpc>
                <a:spcPct val="90000"/>
              </a:lnSpc>
              <a:spcBef>
                <a:spcPts val="1000"/>
              </a:spcBef>
              <a:spcAft>
                <a:spcPts val="0"/>
              </a:spcAft>
              <a:buClr>
                <a:schemeClr val="dk1"/>
              </a:buClr>
              <a:buSzPts val="1800"/>
              <a:buChar char="•"/>
              <a:defRPr/>
            </a:lvl5pPr>
            <a:lvl6pPr marL="2743200" lvl="5" indent="-342900" algn="l" rtl="0">
              <a:lnSpc>
                <a:spcPct val="90000"/>
              </a:lnSpc>
              <a:spcBef>
                <a:spcPts val="1000"/>
              </a:spcBef>
              <a:spcAft>
                <a:spcPts val="0"/>
              </a:spcAft>
              <a:buClr>
                <a:schemeClr val="dk1"/>
              </a:buClr>
              <a:buSzPts val="1800"/>
              <a:buChar char="•"/>
              <a:defRPr/>
            </a:lvl6pPr>
            <a:lvl7pPr marL="3200400" lvl="6" indent="-342900" algn="l" rtl="0">
              <a:lnSpc>
                <a:spcPct val="90000"/>
              </a:lnSpc>
              <a:spcBef>
                <a:spcPts val="1000"/>
              </a:spcBef>
              <a:spcAft>
                <a:spcPts val="0"/>
              </a:spcAft>
              <a:buClr>
                <a:schemeClr val="dk1"/>
              </a:buClr>
              <a:buSzPts val="1800"/>
              <a:buChar char="•"/>
              <a:defRPr/>
            </a:lvl7pPr>
            <a:lvl8pPr marL="3657600" lvl="7" indent="-342900" algn="l" rtl="0">
              <a:lnSpc>
                <a:spcPct val="90000"/>
              </a:lnSpc>
              <a:spcBef>
                <a:spcPts val="1000"/>
              </a:spcBef>
              <a:spcAft>
                <a:spcPts val="0"/>
              </a:spcAft>
              <a:buClr>
                <a:schemeClr val="dk1"/>
              </a:buClr>
              <a:buSzPts val="1800"/>
              <a:buChar char="•"/>
              <a:defRPr/>
            </a:lvl8pPr>
            <a:lvl9pPr marL="4114800" lvl="8" indent="-342900" algn="l" rtl="0">
              <a:lnSpc>
                <a:spcPct val="90000"/>
              </a:lnSpc>
              <a:spcBef>
                <a:spcPts val="1000"/>
              </a:spcBef>
              <a:spcAft>
                <a:spcPts val="0"/>
              </a:spcAft>
              <a:buClr>
                <a:schemeClr val="dk1"/>
              </a:buClr>
              <a:buSzPts val="1800"/>
              <a:buChar char="•"/>
              <a:defRPr/>
            </a:lvl9pPr>
          </a:lstStyle>
          <a:p>
            <a:endParaRPr/>
          </a:p>
        </p:txBody>
      </p:sp>
      <p:sp>
        <p:nvSpPr>
          <p:cNvPr id="58" name="Google Shape;58;gd89c203acd_0_61"/>
          <p:cNvSpPr txBox="1">
            <a:spLocks noGrp="1"/>
          </p:cNvSpPr>
          <p:nvPr>
            <p:ph type="dt" idx="10"/>
          </p:nvPr>
        </p:nvSpPr>
        <p:spPr>
          <a:xfrm>
            <a:off x="2503356" y="12751358"/>
            <a:ext cx="4659300" cy="696900"/>
          </a:xfrm>
          <a:prstGeom prst="rect">
            <a:avLst/>
          </a:prstGeom>
          <a:noFill/>
          <a:ln>
            <a:noFill/>
          </a:ln>
        </p:spPr>
        <p:txBody>
          <a:bodyPr spcFirstLastPara="1" wrap="square" lIns="182875" tIns="91425" rIns="182875" bIns="91425" anchor="t" anchorCtr="0">
            <a:noAutofit/>
          </a:bodyPr>
          <a:lstStyle>
            <a:lvl1pPr marR="0" lvl="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gd89c203acd_0_61"/>
          <p:cNvSpPr txBox="1">
            <a:spLocks noGrp="1"/>
          </p:cNvSpPr>
          <p:nvPr>
            <p:ph type="ftr" idx="11"/>
          </p:nvPr>
        </p:nvSpPr>
        <p:spPr>
          <a:xfrm>
            <a:off x="8077200" y="12751358"/>
            <a:ext cx="8229600" cy="691500"/>
          </a:xfrm>
          <a:prstGeom prst="rect">
            <a:avLst/>
          </a:prstGeom>
          <a:noFill/>
          <a:ln>
            <a:noFill/>
          </a:ln>
        </p:spPr>
        <p:txBody>
          <a:bodyPr spcFirstLastPara="1" wrap="square" lIns="182875" tIns="91425" rIns="182875" bIns="91425" anchor="t" anchorCtr="0">
            <a:noAutofit/>
          </a:bodyPr>
          <a:lstStyle>
            <a:lvl1pPr marR="0" lvl="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9pPr>
          </a:lstStyle>
          <a:p>
            <a:endParaRPr/>
          </a:p>
        </p:txBody>
      </p:sp>
      <p:sp>
        <p:nvSpPr>
          <p:cNvPr id="60" name="Google Shape;60;gd89c203acd_0_61"/>
          <p:cNvSpPr txBox="1">
            <a:spLocks noGrp="1"/>
          </p:cNvSpPr>
          <p:nvPr>
            <p:ph type="sldNum" idx="12"/>
          </p:nvPr>
        </p:nvSpPr>
        <p:spPr>
          <a:xfrm>
            <a:off x="17221203" y="12751358"/>
            <a:ext cx="5638800" cy="691500"/>
          </a:xfrm>
          <a:prstGeom prst="rect">
            <a:avLst/>
          </a:prstGeom>
          <a:noFill/>
          <a:ln>
            <a:noFill/>
          </a:ln>
        </p:spPr>
        <p:txBody>
          <a:bodyPr spcFirstLastPara="1" wrap="square" lIns="182875" tIns="91425" rIns="182875" bIns="91425" anchor="t" anchorCtr="0">
            <a:noAutofit/>
          </a:bodyPr>
          <a:lstStyle>
            <a:lvl1pPr marL="0" marR="0" lvl="0"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1676400" y="730251"/>
            <a:ext cx="21031199" cy="2651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8800"/>
              <a:buFont typeface="Helvetica Neue"/>
              <a:buNone/>
              <a:defRPr sz="88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 name="Google Shape;7;p25"/>
          <p:cNvSpPr txBox="1">
            <a:spLocks noGrp="1"/>
          </p:cNvSpPr>
          <p:nvPr>
            <p:ph type="body" idx="1"/>
          </p:nvPr>
        </p:nvSpPr>
        <p:spPr>
          <a:xfrm>
            <a:off x="1676400" y="3651250"/>
            <a:ext cx="21031199" cy="8702676"/>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2000"/>
              </a:spcBef>
              <a:spcAft>
                <a:spcPts val="0"/>
              </a:spcAft>
              <a:buClr>
                <a:schemeClr val="dk1"/>
              </a:buClr>
              <a:buSzPts val="5600"/>
              <a:buFont typeface="Arial"/>
              <a:buNone/>
              <a:defRPr sz="5600" b="0" i="0" u="none" strike="noStrike" cap="none">
                <a:solidFill>
                  <a:schemeClr val="dk1"/>
                </a:solidFill>
                <a:latin typeface="Helvetica Neue"/>
                <a:ea typeface="Helvetica Neue"/>
                <a:cs typeface="Helvetica Neue"/>
                <a:sym typeface="Helvetica Neue"/>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Helvetica Neue"/>
                <a:ea typeface="Helvetica Neue"/>
                <a:cs typeface="Helvetica Neue"/>
                <a:sym typeface="Helvetica Neue"/>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Helvetica Neue"/>
                <a:ea typeface="Helvetica Neue"/>
                <a:cs typeface="Helvetica Neue"/>
                <a:sym typeface="Helvetica Neue"/>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d89c203acd_0_0"/>
          <p:cNvSpPr txBox="1">
            <a:spLocks noGrp="1"/>
          </p:cNvSpPr>
          <p:nvPr>
            <p:ph type="title"/>
          </p:nvPr>
        </p:nvSpPr>
        <p:spPr>
          <a:xfrm>
            <a:off x="1676400" y="730251"/>
            <a:ext cx="210312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8800"/>
              <a:buFont typeface="Helvetica Neue"/>
              <a:buNone/>
            </a:pPr>
            <a:r>
              <a:rPr lang="en-US">
                <a:solidFill>
                  <a:srgbClr val="FF0000"/>
                </a:solidFill>
              </a:rPr>
              <a:t>FINAL PROJECT INFO</a:t>
            </a:r>
            <a:endParaRPr>
              <a:solidFill>
                <a:srgbClr val="FF0000"/>
              </a:solidFill>
            </a:endParaRPr>
          </a:p>
        </p:txBody>
      </p:sp>
      <p:sp>
        <p:nvSpPr>
          <p:cNvPr id="66" name="Google Shape;66;gd89c203acd_0_0"/>
          <p:cNvSpPr txBox="1">
            <a:spLocks noGrp="1"/>
          </p:cNvSpPr>
          <p:nvPr>
            <p:ph type="body" idx="1"/>
          </p:nvPr>
        </p:nvSpPr>
        <p:spPr>
          <a:xfrm>
            <a:off x="1676400" y="3651250"/>
            <a:ext cx="21031200" cy="8702700"/>
          </a:xfrm>
          <a:prstGeom prst="rect">
            <a:avLst/>
          </a:prstGeom>
          <a:noFill/>
          <a:ln>
            <a:noFill/>
          </a:ln>
        </p:spPr>
        <p:txBody>
          <a:bodyPr spcFirstLastPara="1" wrap="square" lIns="91425" tIns="45700" rIns="91425" bIns="45700" anchor="t" anchorCtr="0">
            <a:normAutofit/>
          </a:bodyPr>
          <a:lstStyle/>
          <a:p>
            <a:pPr marL="685800" lvl="0" indent="-685800" algn="l" rtl="0">
              <a:lnSpc>
                <a:spcPct val="90000"/>
              </a:lnSpc>
              <a:spcBef>
                <a:spcPts val="0"/>
              </a:spcBef>
              <a:spcAft>
                <a:spcPts val="0"/>
              </a:spcAft>
              <a:buClr>
                <a:schemeClr val="dk1"/>
              </a:buClr>
              <a:buSzPts val="6600"/>
              <a:buFont typeface="Arial"/>
              <a:buChar char="•"/>
            </a:pPr>
            <a:r>
              <a:rPr lang="en-US" sz="6600" dirty="0"/>
              <a:t>Build a team of 2! (One person teams are also allowed.)</a:t>
            </a:r>
            <a:endParaRPr dirty="0"/>
          </a:p>
          <a:p>
            <a:pPr marL="685800" lvl="0" indent="-685800" algn="l" rtl="0">
              <a:lnSpc>
                <a:spcPct val="90000"/>
              </a:lnSpc>
              <a:spcBef>
                <a:spcPts val="2000"/>
              </a:spcBef>
              <a:spcAft>
                <a:spcPts val="0"/>
              </a:spcAft>
              <a:buClr>
                <a:schemeClr val="dk1"/>
              </a:buClr>
              <a:buSzPts val="6600"/>
              <a:buFont typeface="Arial"/>
              <a:buChar char="•"/>
            </a:pPr>
            <a:r>
              <a:rPr lang="en-US" sz="6600" dirty="0"/>
              <a:t>2 Milestone Interviews (10% each = 20% + 20% Final Presentation)</a:t>
            </a:r>
            <a:endParaRPr dirty="0"/>
          </a:p>
          <a:p>
            <a:pPr marL="685800" lvl="0" indent="-685800" algn="l" rtl="0">
              <a:lnSpc>
                <a:spcPct val="90000"/>
              </a:lnSpc>
              <a:spcBef>
                <a:spcPts val="2000"/>
              </a:spcBef>
              <a:spcAft>
                <a:spcPts val="0"/>
              </a:spcAft>
              <a:buClr>
                <a:schemeClr val="dk1"/>
              </a:buClr>
              <a:buSzPts val="6600"/>
              <a:buFont typeface="Arial"/>
              <a:buChar char="•"/>
            </a:pPr>
            <a:r>
              <a:rPr lang="en-US" sz="6600" dirty="0"/>
              <a:t>Fill the </a:t>
            </a:r>
            <a:r>
              <a:rPr lang="en-US" sz="6600" u="sng" dirty="0"/>
              <a:t>Final </a:t>
            </a:r>
            <a:r>
              <a:rPr lang="en-US" sz="6600" u="sng" dirty="0" smtClean="0"/>
              <a:t>Project</a:t>
            </a:r>
            <a:r>
              <a:rPr lang="tr-TR" sz="6600" u="sng" dirty="0" smtClean="0"/>
              <a:t> </a:t>
            </a:r>
            <a:r>
              <a:rPr lang="tr-TR" sz="6600" u="sng" dirty="0" err="1" smtClean="0"/>
              <a:t>Concept</a:t>
            </a:r>
            <a:r>
              <a:rPr lang="en-US" sz="6600" u="sng" dirty="0" smtClean="0"/>
              <a:t> </a:t>
            </a:r>
            <a:r>
              <a:rPr lang="en-US" sz="6600" u="sng" dirty="0"/>
              <a:t>Submission Form</a:t>
            </a:r>
            <a:r>
              <a:rPr lang="en-US" sz="6600" dirty="0"/>
              <a:t> at </a:t>
            </a:r>
            <a:r>
              <a:rPr lang="en-US" sz="6600" b="1" dirty="0" err="1"/>
              <a:t>itslearning</a:t>
            </a:r>
            <a:r>
              <a:rPr lang="en-US" sz="6600" dirty="0"/>
              <a:t>.</a:t>
            </a:r>
            <a:endParaRPr sz="6600" dirty="0"/>
          </a:p>
          <a:p>
            <a:pPr marL="685800" lvl="0" indent="-685800" algn="l" rtl="0">
              <a:lnSpc>
                <a:spcPct val="90000"/>
              </a:lnSpc>
              <a:spcBef>
                <a:spcPts val="2000"/>
              </a:spcBef>
              <a:spcAft>
                <a:spcPts val="0"/>
              </a:spcAft>
              <a:buClr>
                <a:srgbClr val="FF0000"/>
              </a:buClr>
              <a:buSzPts val="6600"/>
              <a:buChar char="•"/>
            </a:pPr>
            <a:r>
              <a:rPr lang="en-US" sz="6600" dirty="0">
                <a:solidFill>
                  <a:srgbClr val="FF0000"/>
                </a:solidFill>
              </a:rPr>
              <a:t>Deadline is </a:t>
            </a:r>
            <a:r>
              <a:rPr lang="tr-TR" sz="6600" dirty="0" smtClean="0">
                <a:solidFill>
                  <a:srgbClr val="FF0000"/>
                </a:solidFill>
              </a:rPr>
              <a:t>31</a:t>
            </a:r>
            <a:r>
              <a:rPr lang="en-US" sz="6600" dirty="0" smtClean="0">
                <a:solidFill>
                  <a:srgbClr val="FF0000"/>
                </a:solidFill>
              </a:rPr>
              <a:t>.05.2021 </a:t>
            </a:r>
            <a:r>
              <a:rPr lang="en-US" sz="6600" dirty="0">
                <a:solidFill>
                  <a:srgbClr val="FF0000"/>
                </a:solidFill>
              </a:rPr>
              <a:t>- </a:t>
            </a:r>
            <a:r>
              <a:rPr lang="tr-TR" sz="6600" dirty="0" smtClean="0">
                <a:solidFill>
                  <a:srgbClr val="FF0000"/>
                </a:solidFill>
              </a:rPr>
              <a:t>18</a:t>
            </a:r>
            <a:r>
              <a:rPr lang="en-US" sz="6600" dirty="0" smtClean="0">
                <a:solidFill>
                  <a:srgbClr val="FF0000"/>
                </a:solidFill>
              </a:rPr>
              <a:t>:</a:t>
            </a:r>
            <a:r>
              <a:rPr lang="tr-TR" sz="6600" dirty="0" smtClean="0">
                <a:solidFill>
                  <a:srgbClr val="FF0000"/>
                </a:solidFill>
              </a:rPr>
              <a:t>0</a:t>
            </a:r>
            <a:r>
              <a:rPr lang="en-US" sz="6600" dirty="0" smtClean="0">
                <a:solidFill>
                  <a:srgbClr val="FF0000"/>
                </a:solidFill>
              </a:rPr>
              <a:t>0</a:t>
            </a:r>
            <a:endParaRPr sz="6600" dirty="0">
              <a:solidFill>
                <a:srgbClr val="FF0000"/>
              </a:solidFill>
            </a:endParaRPr>
          </a:p>
          <a:p>
            <a:pPr marL="0" lvl="0" indent="0" algn="l" rtl="0">
              <a:lnSpc>
                <a:spcPct val="90000"/>
              </a:lnSpc>
              <a:spcBef>
                <a:spcPts val="2000"/>
              </a:spcBef>
              <a:spcAft>
                <a:spcPts val="0"/>
              </a:spcAft>
              <a:buClr>
                <a:schemeClr val="dk1"/>
              </a:buClr>
              <a:buSzPts val="5600"/>
              <a:buNone/>
            </a:pPr>
            <a:endParaRPr dirty="0"/>
          </a:p>
          <a:p>
            <a:pPr marL="0" lvl="0" indent="0" algn="l" rtl="0">
              <a:lnSpc>
                <a:spcPct val="90000"/>
              </a:lnSpc>
              <a:spcBef>
                <a:spcPts val="2000"/>
              </a:spcBef>
              <a:spcAft>
                <a:spcPts val="0"/>
              </a:spcAft>
              <a:buClr>
                <a:schemeClr val="dk1"/>
              </a:buClr>
              <a:buSzPts val="5600"/>
              <a:buNone/>
            </a:pPr>
            <a:endParaRPr dirty="0"/>
          </a:p>
          <a:p>
            <a:pPr marL="0" lvl="0" indent="0" algn="l" rtl="0">
              <a:lnSpc>
                <a:spcPct val="90000"/>
              </a:lnSpc>
              <a:spcBef>
                <a:spcPts val="2000"/>
              </a:spcBef>
              <a:spcAft>
                <a:spcPts val="0"/>
              </a:spcAft>
              <a:buClr>
                <a:schemeClr val="dk1"/>
              </a:buClr>
              <a:buSzPts val="5600"/>
              <a:buNone/>
            </a:pPr>
            <a:endParaRPr b="1" dirty="0"/>
          </a:p>
          <a:p>
            <a:pPr marL="0" lvl="0" indent="0" algn="l" rtl="0">
              <a:lnSpc>
                <a:spcPct val="90000"/>
              </a:lnSpc>
              <a:spcBef>
                <a:spcPts val="2000"/>
              </a:spcBef>
              <a:spcAft>
                <a:spcPts val="0"/>
              </a:spcAft>
              <a:buClr>
                <a:schemeClr val="dk1"/>
              </a:buClr>
              <a:buSzPts val="56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d517434fe3_0_237"/>
          <p:cNvSpPr txBox="1">
            <a:spLocks noGrp="1"/>
          </p:cNvSpPr>
          <p:nvPr>
            <p:ph type="title"/>
          </p:nvPr>
        </p:nvSpPr>
        <p:spPr>
          <a:xfrm>
            <a:off x="1679575" y="914399"/>
            <a:ext cx="9045600" cy="4365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INTERP TO</a:t>
            </a:r>
            <a:endParaRPr/>
          </a:p>
        </p:txBody>
      </p:sp>
      <p:pic>
        <p:nvPicPr>
          <p:cNvPr id="263" name="Google Shape;263;gd517434fe3_0_237"/>
          <p:cNvPicPr preferRelativeResize="0">
            <a:picLocks noGrp="1"/>
          </p:cNvPicPr>
          <p:nvPr>
            <p:ph type="body" idx="1"/>
          </p:nvPr>
        </p:nvPicPr>
        <p:blipFill rotWithShape="1">
          <a:blip r:embed="rId3">
            <a:alphaModFix/>
          </a:blip>
          <a:srcRect/>
          <a:stretch/>
        </p:blipFill>
        <p:spPr>
          <a:xfrm>
            <a:off x="14394895" y="370631"/>
            <a:ext cx="7566600" cy="12974700"/>
          </a:xfrm>
          <a:prstGeom prst="rect">
            <a:avLst/>
          </a:prstGeom>
          <a:noFill/>
          <a:ln>
            <a:noFill/>
          </a:ln>
        </p:spPr>
      </p:pic>
      <p:sp>
        <p:nvSpPr>
          <p:cNvPr id="264" name="Google Shape;264;gd517434fe3_0_237"/>
          <p:cNvSpPr txBox="1">
            <a:spLocks noGrp="1"/>
          </p:cNvSpPr>
          <p:nvPr>
            <p:ph type="body" idx="2"/>
          </p:nvPr>
        </p:nvSpPr>
        <p:spPr>
          <a:xfrm>
            <a:off x="1679575" y="5943600"/>
            <a:ext cx="9045600" cy="800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b="1" dirty="0" err="1"/>
              <a:t>Interp</a:t>
            </a:r>
            <a:r>
              <a:rPr lang="en-US" sz="2800" b="1" dirty="0"/>
              <a:t> To</a:t>
            </a:r>
            <a:r>
              <a:rPr lang="en-US" sz="2800" dirty="0"/>
              <a:t> functions are used to change a value smoothly until it reaches the specified target value. Some examples include the </a:t>
            </a:r>
            <a:r>
              <a:rPr lang="en-US" sz="2800" b="1" dirty="0" err="1"/>
              <a:t>FInterp</a:t>
            </a:r>
            <a:r>
              <a:rPr lang="en-US" sz="2800" b="1" dirty="0"/>
              <a:t> To</a:t>
            </a:r>
            <a:r>
              <a:rPr lang="en-US" sz="2800" dirty="0"/>
              <a:t> function for float values, the </a:t>
            </a:r>
            <a:r>
              <a:rPr lang="en-US" sz="2800" b="1" dirty="0" err="1"/>
              <a:t>VInterp</a:t>
            </a:r>
            <a:r>
              <a:rPr lang="en-US" sz="2800" b="1" dirty="0"/>
              <a:t> To</a:t>
            </a:r>
            <a:r>
              <a:rPr lang="en-US" sz="2800" dirty="0"/>
              <a:t> for vectors, and the </a:t>
            </a:r>
            <a:r>
              <a:rPr lang="en-US" sz="2800" b="1" dirty="0" err="1"/>
              <a:t>RInterp</a:t>
            </a:r>
            <a:r>
              <a:rPr lang="en-US" sz="2800" b="1" dirty="0"/>
              <a:t> To</a:t>
            </a:r>
            <a:r>
              <a:rPr lang="en-US" sz="2800" dirty="0"/>
              <a:t> function for rotators.</a:t>
            </a:r>
            <a:endParaRPr sz="2800" dirty="0"/>
          </a:p>
          <a:p>
            <a:pPr marL="0" lvl="0" indent="0" algn="l" rtl="0">
              <a:lnSpc>
                <a:spcPct val="100000"/>
              </a:lnSpc>
              <a:spcBef>
                <a:spcPts val="2000"/>
              </a:spcBef>
              <a:spcAft>
                <a:spcPts val="0"/>
              </a:spcAft>
              <a:buClr>
                <a:schemeClr val="dk1"/>
              </a:buClr>
              <a:buSzPts val="2800"/>
              <a:buNone/>
            </a:pPr>
            <a:r>
              <a:rPr lang="en-US" sz="2800" i="1" dirty="0"/>
              <a:t>Input</a:t>
            </a:r>
            <a:endParaRPr dirty="0"/>
          </a:p>
          <a:p>
            <a:pPr marL="457200" lvl="0" indent="-457200" algn="l" rtl="0">
              <a:lnSpc>
                <a:spcPct val="100000"/>
              </a:lnSpc>
              <a:spcBef>
                <a:spcPts val="1600"/>
              </a:spcBef>
              <a:spcAft>
                <a:spcPts val="0"/>
              </a:spcAft>
              <a:buClr>
                <a:schemeClr val="dk1"/>
              </a:buClr>
              <a:buSzPts val="2800"/>
              <a:buFont typeface="Arial"/>
              <a:buChar char="•"/>
            </a:pPr>
            <a:r>
              <a:rPr lang="en-US" sz="2800" b="1" dirty="0"/>
              <a:t>Current</a:t>
            </a:r>
            <a:r>
              <a:rPr lang="en-US" sz="2800" dirty="0"/>
              <a:t>:  Current value.</a:t>
            </a:r>
            <a:endParaRPr dirty="0"/>
          </a:p>
          <a:p>
            <a:pPr marL="457200" lvl="0" indent="-457200" algn="l" rtl="0">
              <a:lnSpc>
                <a:spcPct val="100000"/>
              </a:lnSpc>
              <a:spcBef>
                <a:spcPts val="1200"/>
              </a:spcBef>
              <a:spcAft>
                <a:spcPts val="0"/>
              </a:spcAft>
              <a:buClr>
                <a:schemeClr val="dk1"/>
              </a:buClr>
              <a:buSzPts val="2800"/>
              <a:buFont typeface="Arial"/>
              <a:buChar char="•"/>
            </a:pPr>
            <a:r>
              <a:rPr lang="en-US" sz="2800" b="1" dirty="0"/>
              <a:t>Target</a:t>
            </a:r>
            <a:r>
              <a:rPr lang="en-US" sz="2800" dirty="0"/>
              <a:t>: Target value to be pursued.</a:t>
            </a:r>
            <a:endParaRPr dirty="0"/>
          </a:p>
          <a:p>
            <a:pPr marL="457200" lvl="0" indent="-457200" algn="l" rtl="0">
              <a:lnSpc>
                <a:spcPct val="100000"/>
              </a:lnSpc>
              <a:spcBef>
                <a:spcPts val="1200"/>
              </a:spcBef>
              <a:spcAft>
                <a:spcPts val="0"/>
              </a:spcAft>
              <a:buClr>
                <a:schemeClr val="dk1"/>
              </a:buClr>
              <a:buSzPts val="2800"/>
              <a:buFont typeface="Arial"/>
              <a:buChar char="•"/>
            </a:pPr>
            <a:r>
              <a:rPr lang="en-US" sz="2800" b="1" dirty="0"/>
              <a:t>Delta Time</a:t>
            </a:r>
            <a:r>
              <a:rPr lang="en-US" sz="2800" dirty="0"/>
              <a:t>: The time interval that has elapsed since the last execution.</a:t>
            </a:r>
            <a:endParaRPr dirty="0"/>
          </a:p>
          <a:p>
            <a:pPr marL="457200" lvl="0" indent="-457200" algn="l" rtl="0">
              <a:lnSpc>
                <a:spcPct val="100000"/>
              </a:lnSpc>
              <a:spcBef>
                <a:spcPts val="1200"/>
              </a:spcBef>
              <a:spcAft>
                <a:spcPts val="0"/>
              </a:spcAft>
              <a:buClr>
                <a:schemeClr val="dk1"/>
              </a:buClr>
              <a:buSzPts val="2800"/>
              <a:buFont typeface="Arial"/>
              <a:buChar char="•"/>
            </a:pPr>
            <a:r>
              <a:rPr lang="en-US" sz="2800" b="1" dirty="0" err="1"/>
              <a:t>Interp</a:t>
            </a:r>
            <a:r>
              <a:rPr lang="en-US" sz="2800" b="1" dirty="0"/>
              <a:t> Speed</a:t>
            </a:r>
            <a:r>
              <a:rPr lang="en-US" sz="2800" dirty="0"/>
              <a:t>: Interpolation speed.</a:t>
            </a:r>
            <a:endParaRPr dirty="0"/>
          </a:p>
          <a:p>
            <a:pPr marL="0" lvl="0" indent="0" algn="l" rtl="0">
              <a:lnSpc>
                <a:spcPct val="100000"/>
              </a:lnSpc>
              <a:spcBef>
                <a:spcPts val="2000"/>
              </a:spcBef>
              <a:spcAft>
                <a:spcPts val="0"/>
              </a:spcAft>
              <a:buClr>
                <a:schemeClr val="dk1"/>
              </a:buClr>
              <a:buSzPts val="2800"/>
              <a:buNone/>
            </a:pPr>
            <a:r>
              <a:rPr lang="en-US" sz="2800" i="1" dirty="0"/>
              <a:t>Output</a:t>
            </a:r>
            <a:endParaRPr dirty="0"/>
          </a:p>
          <a:p>
            <a:pPr marL="457200" lvl="0" indent="-457200" algn="l" rtl="0">
              <a:lnSpc>
                <a:spcPct val="100000"/>
              </a:lnSpc>
              <a:spcBef>
                <a:spcPts val="1600"/>
              </a:spcBef>
              <a:spcAft>
                <a:spcPts val="0"/>
              </a:spcAft>
              <a:buClr>
                <a:schemeClr val="dk1"/>
              </a:buClr>
              <a:buSzPts val="2800"/>
              <a:buFont typeface="Arial"/>
              <a:buChar char="•"/>
            </a:pPr>
            <a:r>
              <a:rPr lang="en-US" sz="2800" b="1" dirty="0"/>
              <a:t>Return Value</a:t>
            </a:r>
            <a:r>
              <a:rPr lang="en-US" sz="2800" dirty="0"/>
              <a:t>: New value closer to the target value.  </a:t>
            </a:r>
            <a:endParaRPr dirty="0"/>
          </a:p>
        </p:txBody>
      </p:sp>
    </p:spTree>
    <p:extLst>
      <p:ext uri="{BB962C8B-B14F-4D97-AF65-F5344CB8AC3E}">
        <p14:creationId xmlns:p14="http://schemas.microsoft.com/office/powerpoint/2010/main" val="892686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d517434fe3_0_231"/>
          <p:cNvSpPr txBox="1">
            <a:spLocks noGrp="1"/>
          </p:cNvSpPr>
          <p:nvPr>
            <p:ph type="title"/>
          </p:nvPr>
        </p:nvSpPr>
        <p:spPr>
          <a:xfrm>
            <a:off x="1679575" y="914399"/>
            <a:ext cx="9045600" cy="4365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TICK EVENT AND</a:t>
            </a:r>
            <a:br>
              <a:rPr lang="en-US"/>
            </a:br>
            <a:r>
              <a:rPr lang="en-US"/>
              <a:t>DELTA TIME</a:t>
            </a:r>
            <a:endParaRPr/>
          </a:p>
        </p:txBody>
      </p:sp>
      <p:pic>
        <p:nvPicPr>
          <p:cNvPr id="256" name="Google Shape;256;gd517434fe3_0_231"/>
          <p:cNvPicPr preferRelativeResize="0">
            <a:picLocks noGrp="1"/>
          </p:cNvPicPr>
          <p:nvPr>
            <p:ph type="body" idx="1"/>
          </p:nvPr>
        </p:nvPicPr>
        <p:blipFill rotWithShape="1">
          <a:blip r:embed="rId3">
            <a:alphaModFix/>
          </a:blip>
          <a:srcRect/>
          <a:stretch/>
        </p:blipFill>
        <p:spPr>
          <a:xfrm>
            <a:off x="12138660" y="4063431"/>
            <a:ext cx="12232800" cy="5589000"/>
          </a:xfrm>
          <a:prstGeom prst="rect">
            <a:avLst/>
          </a:prstGeom>
          <a:noFill/>
          <a:ln>
            <a:noFill/>
          </a:ln>
        </p:spPr>
      </p:pic>
      <p:sp>
        <p:nvSpPr>
          <p:cNvPr id="257" name="Google Shape;257;gd517434fe3_0_231"/>
          <p:cNvSpPr txBox="1">
            <a:spLocks noGrp="1"/>
          </p:cNvSpPr>
          <p:nvPr>
            <p:ph type="body" idx="2"/>
          </p:nvPr>
        </p:nvSpPr>
        <p:spPr>
          <a:xfrm>
            <a:off x="1679575" y="5943600"/>
            <a:ext cx="9045600" cy="80025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Clr>
                <a:schemeClr val="dk1"/>
              </a:buClr>
              <a:buSzPts val="2800"/>
              <a:buNone/>
            </a:pPr>
            <a:r>
              <a:rPr lang="en-US" sz="2800"/>
              <a:t>There is an event named “</a:t>
            </a:r>
            <a:r>
              <a:rPr lang="en-US" sz="2800" b="1"/>
              <a:t>Tick</a:t>
            </a:r>
            <a:r>
              <a:rPr lang="en-US" sz="2800"/>
              <a:t>” that is called every frame of the game. For example, in a game that is running at 60 frames per second, the Tick event is called 60 times per second.</a:t>
            </a:r>
            <a:endParaRPr/>
          </a:p>
          <a:p>
            <a:pPr marL="0" lvl="0" indent="0" algn="l" rtl="0">
              <a:lnSpc>
                <a:spcPct val="100000"/>
              </a:lnSpc>
              <a:spcBef>
                <a:spcPts val="2000"/>
              </a:spcBef>
              <a:spcAft>
                <a:spcPts val="0"/>
              </a:spcAft>
              <a:buClr>
                <a:schemeClr val="dk1"/>
              </a:buClr>
              <a:buSzPts val="2800"/>
              <a:buNone/>
            </a:pPr>
            <a:r>
              <a:rPr lang="en-US" sz="2800"/>
              <a:t>The Tick event has a parameter known as </a:t>
            </a:r>
            <a:r>
              <a:rPr lang="en-US" sz="2800" b="1"/>
              <a:t>Delta Seconds</a:t>
            </a:r>
            <a:r>
              <a:rPr lang="en-US" sz="2800"/>
              <a:t>, which contains the amount of time that has elapsed since the last frame.</a:t>
            </a:r>
            <a:endParaRPr sz="2800"/>
          </a:p>
          <a:p>
            <a:pPr marL="0" lvl="0" indent="0" algn="l" rtl="0">
              <a:lnSpc>
                <a:spcPct val="100000"/>
              </a:lnSpc>
              <a:spcBef>
                <a:spcPts val="2000"/>
              </a:spcBef>
              <a:spcAft>
                <a:spcPts val="0"/>
              </a:spcAft>
              <a:buClr>
                <a:schemeClr val="dk1"/>
              </a:buClr>
              <a:buSzPts val="2800"/>
              <a:buNone/>
            </a:pPr>
            <a:r>
              <a:rPr lang="en-US" sz="2800"/>
              <a:t>In the Tick event illustrated on the right, the value of </a:t>
            </a:r>
            <a:r>
              <a:rPr lang="en-US" sz="2800" b="1"/>
              <a:t>Delta Seconds</a:t>
            </a:r>
            <a:r>
              <a:rPr lang="en-US" sz="2800"/>
              <a:t> is multiplied by the speed specified in the </a:t>
            </a:r>
            <a:r>
              <a:rPr lang="en-US" sz="2800" b="1"/>
              <a:t>Speed X</a:t>
            </a:r>
            <a:r>
              <a:rPr lang="en-US" sz="2800"/>
              <a:t> variable to determine the speed (in cm/s) at which the Actor needs to move along the X axis for each frame.</a:t>
            </a:r>
            <a:endParaRPr sz="2800"/>
          </a:p>
          <a:p>
            <a:pPr marL="0" lvl="0" indent="0" algn="l" rtl="0">
              <a:lnSpc>
                <a:spcPct val="100000"/>
              </a:lnSpc>
              <a:spcBef>
                <a:spcPts val="2000"/>
              </a:spcBef>
              <a:spcAft>
                <a:spcPts val="0"/>
              </a:spcAft>
              <a:buClr>
                <a:schemeClr val="dk1"/>
              </a:buClr>
              <a:buSzPts val="2800"/>
              <a:buNone/>
            </a:pPr>
            <a:r>
              <a:rPr lang="en-US" sz="2800"/>
              <a:t>Tick actions can get very expensive, so alternatives should be considered if possible, such as Timelines or Timers.</a:t>
            </a:r>
            <a:endParaRPr sz="2800"/>
          </a:p>
          <a:p>
            <a:pPr marL="0" lvl="0" indent="0" algn="l" rtl="0">
              <a:lnSpc>
                <a:spcPct val="100000"/>
              </a:lnSpc>
              <a:spcBef>
                <a:spcPts val="2000"/>
              </a:spcBef>
              <a:spcAft>
                <a:spcPts val="0"/>
              </a:spcAft>
              <a:buClr>
                <a:schemeClr val="dk1"/>
              </a:buClr>
              <a:buSzPts val="2800"/>
              <a:buNone/>
            </a:pPr>
            <a:endParaRPr sz="2800"/>
          </a:p>
          <a:p>
            <a:pPr marL="0" lvl="0" indent="0" algn="l" rtl="0">
              <a:lnSpc>
                <a:spcPct val="100000"/>
              </a:lnSpc>
              <a:spcBef>
                <a:spcPts val="2000"/>
              </a:spcBef>
              <a:spcAft>
                <a:spcPts val="0"/>
              </a:spcAft>
              <a:buClr>
                <a:schemeClr val="dk1"/>
              </a:buClr>
              <a:buSzPts val="2800"/>
              <a:buNone/>
            </a:pPr>
            <a:r>
              <a:rPr lang="en-US" sz="2800"/>
              <a:t> </a:t>
            </a:r>
            <a:endParaRPr/>
          </a:p>
        </p:txBody>
      </p:sp>
    </p:spTree>
    <p:extLst>
      <p:ext uri="{BB962C8B-B14F-4D97-AF65-F5344CB8AC3E}">
        <p14:creationId xmlns:p14="http://schemas.microsoft.com/office/powerpoint/2010/main" val="295350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d517434fe3_0_218"/>
          <p:cNvSpPr txBox="1">
            <a:spLocks noGrp="1"/>
          </p:cNvSpPr>
          <p:nvPr>
            <p:ph type="title"/>
          </p:nvPr>
        </p:nvSpPr>
        <p:spPr>
          <a:xfrm>
            <a:off x="1679575" y="914399"/>
            <a:ext cx="9045600" cy="4365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TIMELINES</a:t>
            </a:r>
            <a:endParaRPr/>
          </a:p>
        </p:txBody>
      </p:sp>
      <p:pic>
        <p:nvPicPr>
          <p:cNvPr id="241" name="Google Shape;241;gd517434fe3_0_218"/>
          <p:cNvPicPr preferRelativeResize="0">
            <a:picLocks noGrp="1"/>
          </p:cNvPicPr>
          <p:nvPr>
            <p:ph type="body" idx="1"/>
          </p:nvPr>
        </p:nvPicPr>
        <p:blipFill rotWithShape="1">
          <a:blip r:embed="rId3">
            <a:alphaModFix/>
          </a:blip>
          <a:srcRect/>
          <a:stretch/>
        </p:blipFill>
        <p:spPr>
          <a:xfrm>
            <a:off x="14757764" y="6858000"/>
            <a:ext cx="7298700" cy="6443100"/>
          </a:xfrm>
          <a:prstGeom prst="rect">
            <a:avLst/>
          </a:prstGeom>
          <a:noFill/>
          <a:ln>
            <a:noFill/>
          </a:ln>
        </p:spPr>
      </p:pic>
      <p:sp>
        <p:nvSpPr>
          <p:cNvPr id="242" name="Google Shape;242;gd517434fe3_0_218"/>
          <p:cNvSpPr txBox="1">
            <a:spLocks noGrp="1"/>
          </p:cNvSpPr>
          <p:nvPr>
            <p:ph type="body" idx="2"/>
          </p:nvPr>
        </p:nvSpPr>
        <p:spPr>
          <a:xfrm>
            <a:off x="1679575" y="5943600"/>
            <a:ext cx="9045600" cy="800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b="1"/>
              <a:t>Timelines</a:t>
            </a:r>
            <a:r>
              <a:rPr lang="en-US" sz="2800"/>
              <a:t> allow for the creation of simple time-based animations inside Blueprints. After a Timeline has been added to the Event Graph, it can be edited in the Blueprint Editor by double-clicking it.</a:t>
            </a:r>
            <a:endParaRPr/>
          </a:p>
          <a:p>
            <a:pPr marL="0" lvl="0" indent="0" algn="l" rtl="0">
              <a:lnSpc>
                <a:spcPct val="100000"/>
              </a:lnSpc>
              <a:spcBef>
                <a:spcPts val="2000"/>
              </a:spcBef>
              <a:spcAft>
                <a:spcPts val="0"/>
              </a:spcAft>
              <a:buClr>
                <a:schemeClr val="dk1"/>
              </a:buClr>
              <a:buSzPts val="2800"/>
              <a:buNone/>
            </a:pPr>
            <a:r>
              <a:rPr lang="en-US" sz="2800"/>
              <a:t>The variables that are added to the Timeline are shown as output parameters so that their values can be accessed. The top image on the right shows the Timeline Editor with a track named “</a:t>
            </a:r>
            <a:r>
              <a:rPr lang="en-US" sz="2800" b="1"/>
              <a:t>Sun_Y_Rotation</a:t>
            </a:r>
            <a:r>
              <a:rPr lang="en-US" sz="2800"/>
              <a:t>”.</a:t>
            </a:r>
            <a:endParaRPr/>
          </a:p>
          <a:p>
            <a:pPr marL="0" lvl="0" indent="0" algn="l" rtl="0">
              <a:lnSpc>
                <a:spcPct val="100000"/>
              </a:lnSpc>
              <a:spcBef>
                <a:spcPts val="2000"/>
              </a:spcBef>
              <a:spcAft>
                <a:spcPts val="0"/>
              </a:spcAft>
              <a:buClr>
                <a:schemeClr val="dk1"/>
              </a:buClr>
              <a:buSzPts val="2800"/>
              <a:buNone/>
            </a:pPr>
            <a:r>
              <a:rPr lang="en-US" sz="2800"/>
              <a:t>The </a:t>
            </a:r>
            <a:r>
              <a:rPr lang="en-US" sz="2800" b="1"/>
              <a:t>Update</a:t>
            </a:r>
            <a:r>
              <a:rPr lang="en-US" sz="2800"/>
              <a:t> pin is called constantly while the Timeline is running.</a:t>
            </a:r>
            <a:endParaRPr/>
          </a:p>
          <a:p>
            <a:pPr marL="0" lvl="0" indent="0" algn="l" rtl="0">
              <a:lnSpc>
                <a:spcPct val="100000"/>
              </a:lnSpc>
              <a:spcBef>
                <a:spcPts val="2000"/>
              </a:spcBef>
              <a:spcAft>
                <a:spcPts val="0"/>
              </a:spcAft>
              <a:buClr>
                <a:schemeClr val="dk1"/>
              </a:buClr>
              <a:buSzPts val="2800"/>
              <a:buNone/>
            </a:pPr>
            <a:r>
              <a:rPr lang="en-US" sz="2800"/>
              <a:t>A Timeline can be played forward or backward.</a:t>
            </a:r>
            <a:endParaRPr sz="2800"/>
          </a:p>
        </p:txBody>
      </p:sp>
      <p:pic>
        <p:nvPicPr>
          <p:cNvPr id="243" name="Google Shape;243;gd517434fe3_0_218"/>
          <p:cNvPicPr preferRelativeResize="0"/>
          <p:nvPr/>
        </p:nvPicPr>
        <p:blipFill rotWithShape="1">
          <a:blip r:embed="rId4">
            <a:alphaModFix/>
          </a:blip>
          <a:srcRect/>
          <a:stretch/>
        </p:blipFill>
        <p:spPr>
          <a:xfrm>
            <a:off x="12146280" y="681644"/>
            <a:ext cx="12237719" cy="5968538"/>
          </a:xfrm>
          <a:prstGeom prst="rect">
            <a:avLst/>
          </a:prstGeom>
          <a:noFill/>
          <a:ln>
            <a:noFill/>
          </a:ln>
        </p:spPr>
      </p:pic>
    </p:spTree>
    <p:extLst>
      <p:ext uri="{BB962C8B-B14F-4D97-AF65-F5344CB8AC3E}">
        <p14:creationId xmlns:p14="http://schemas.microsoft.com/office/powerpoint/2010/main" val="68836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d517434fe3_0_225"/>
          <p:cNvSpPr txBox="1">
            <a:spLocks noGrp="1"/>
          </p:cNvSpPr>
          <p:nvPr>
            <p:ph type="title"/>
          </p:nvPr>
        </p:nvSpPr>
        <p:spPr>
          <a:xfrm>
            <a:off x="1679575" y="914399"/>
            <a:ext cx="9045600" cy="4365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TIMELINES AS VARIABLES</a:t>
            </a:r>
            <a:endParaRPr/>
          </a:p>
        </p:txBody>
      </p:sp>
      <p:pic>
        <p:nvPicPr>
          <p:cNvPr id="249" name="Google Shape;249;gd517434fe3_0_225"/>
          <p:cNvPicPr preferRelativeResize="0">
            <a:picLocks noGrp="1"/>
          </p:cNvPicPr>
          <p:nvPr>
            <p:ph type="body" idx="1"/>
          </p:nvPr>
        </p:nvPicPr>
        <p:blipFill rotWithShape="1">
          <a:blip r:embed="rId3">
            <a:alphaModFix/>
          </a:blip>
          <a:srcRect/>
          <a:stretch/>
        </p:blipFill>
        <p:spPr>
          <a:xfrm>
            <a:off x="12563204" y="3291852"/>
            <a:ext cx="11310600" cy="7132200"/>
          </a:xfrm>
          <a:prstGeom prst="rect">
            <a:avLst/>
          </a:prstGeom>
          <a:noFill/>
          <a:ln>
            <a:noFill/>
          </a:ln>
        </p:spPr>
      </p:pic>
      <p:sp>
        <p:nvSpPr>
          <p:cNvPr id="250" name="Google Shape;250;gd517434fe3_0_225"/>
          <p:cNvSpPr txBox="1">
            <a:spLocks noGrp="1"/>
          </p:cNvSpPr>
          <p:nvPr>
            <p:ph type="body" idx="2"/>
          </p:nvPr>
        </p:nvSpPr>
        <p:spPr>
          <a:xfrm>
            <a:off x="1679575" y="5943600"/>
            <a:ext cx="9045600" cy="800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Once created, Timelines can also be accessed as variables, so it is possible to call Timeline functions from anywhere in the graph.</a:t>
            </a:r>
            <a:endParaRPr/>
          </a:p>
          <a:p>
            <a:pPr marL="0" lvl="0" indent="0" algn="l" rtl="0">
              <a:lnSpc>
                <a:spcPct val="100000"/>
              </a:lnSpc>
              <a:spcBef>
                <a:spcPts val="2000"/>
              </a:spcBef>
              <a:spcAft>
                <a:spcPts val="0"/>
              </a:spcAft>
              <a:buClr>
                <a:schemeClr val="dk1"/>
              </a:buClr>
              <a:buSzPts val="2800"/>
              <a:buNone/>
            </a:pPr>
            <a:r>
              <a:rPr lang="en-US" sz="2800"/>
              <a:t>A </a:t>
            </a:r>
            <a:r>
              <a:rPr lang="en-US" sz="2800" b="1"/>
              <a:t>Get</a:t>
            </a:r>
            <a:r>
              <a:rPr lang="en-US" sz="2800"/>
              <a:t> node of a Timeline can be obtained from the </a:t>
            </a:r>
            <a:r>
              <a:rPr lang="en-US" sz="2800" b="1"/>
              <a:t>My Blueprint</a:t>
            </a:r>
            <a:r>
              <a:rPr lang="en-US" sz="2800"/>
              <a:t> panel by going to </a:t>
            </a:r>
            <a:r>
              <a:rPr lang="en-US" sz="2800" b="1"/>
              <a:t>Variables &gt; Components</a:t>
            </a:r>
            <a:r>
              <a:rPr lang="en-US" sz="2800"/>
              <a:t>.</a:t>
            </a:r>
            <a:endParaRPr sz="2800"/>
          </a:p>
          <a:p>
            <a:pPr marL="0" lvl="0" indent="0" algn="l" rtl="0">
              <a:lnSpc>
                <a:spcPct val="100000"/>
              </a:lnSpc>
              <a:spcBef>
                <a:spcPts val="2000"/>
              </a:spcBef>
              <a:spcAft>
                <a:spcPts val="0"/>
              </a:spcAft>
              <a:buClr>
                <a:schemeClr val="dk1"/>
              </a:buClr>
              <a:buSzPts val="2800"/>
              <a:buNone/>
            </a:pPr>
            <a:endParaRPr sz="2800"/>
          </a:p>
        </p:txBody>
      </p:sp>
    </p:spTree>
    <p:extLst>
      <p:ext uri="{BB962C8B-B14F-4D97-AF65-F5344CB8AC3E}">
        <p14:creationId xmlns:p14="http://schemas.microsoft.com/office/powerpoint/2010/main" val="348875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d517434fe3_0_243"/>
          <p:cNvSpPr txBox="1">
            <a:spLocks noGrp="1"/>
          </p:cNvSpPr>
          <p:nvPr>
            <p:ph type="title"/>
          </p:nvPr>
        </p:nvSpPr>
        <p:spPr>
          <a:xfrm>
            <a:off x="1679575" y="914399"/>
            <a:ext cx="9045600" cy="4365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INTERP TO: </a:t>
            </a:r>
            <a:br>
              <a:rPr lang="en-US"/>
            </a:br>
            <a:r>
              <a:rPr lang="en-US"/>
              <a:t>EXAMPLE</a:t>
            </a:r>
            <a:endParaRPr/>
          </a:p>
        </p:txBody>
      </p:sp>
      <p:pic>
        <p:nvPicPr>
          <p:cNvPr id="270" name="Google Shape;270;gd517434fe3_0_243"/>
          <p:cNvPicPr preferRelativeResize="0">
            <a:picLocks noGrp="1"/>
          </p:cNvPicPr>
          <p:nvPr>
            <p:ph type="body" idx="1"/>
          </p:nvPr>
        </p:nvPicPr>
        <p:blipFill rotWithShape="1">
          <a:blip r:embed="rId3">
            <a:alphaModFix/>
          </a:blip>
          <a:srcRect/>
          <a:stretch/>
        </p:blipFill>
        <p:spPr>
          <a:xfrm>
            <a:off x="12138660" y="4966262"/>
            <a:ext cx="12245400" cy="3783600"/>
          </a:xfrm>
          <a:prstGeom prst="rect">
            <a:avLst/>
          </a:prstGeom>
          <a:noFill/>
          <a:ln>
            <a:noFill/>
          </a:ln>
        </p:spPr>
      </p:pic>
      <p:sp>
        <p:nvSpPr>
          <p:cNvPr id="271" name="Google Shape;271;gd517434fe3_0_243"/>
          <p:cNvSpPr txBox="1">
            <a:spLocks noGrp="1"/>
          </p:cNvSpPr>
          <p:nvPr>
            <p:ph type="body" idx="2"/>
          </p:nvPr>
        </p:nvSpPr>
        <p:spPr>
          <a:xfrm>
            <a:off x="1679575" y="5943600"/>
            <a:ext cx="9045600" cy="800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The example on the right contains two variables. The </a:t>
            </a:r>
            <a:r>
              <a:rPr lang="en-US" sz="2800" b="1"/>
              <a:t>Real Health</a:t>
            </a:r>
            <a:r>
              <a:rPr lang="en-US" sz="2800"/>
              <a:t> variable stores the player’s current health. The </a:t>
            </a:r>
            <a:r>
              <a:rPr lang="en-US" sz="2800" b="1"/>
              <a:t>Display Health</a:t>
            </a:r>
            <a:r>
              <a:rPr lang="en-US" sz="2800"/>
              <a:t> variable is used to display a health bar on the screen.</a:t>
            </a:r>
            <a:endParaRPr/>
          </a:p>
          <a:p>
            <a:pPr marL="0" lvl="0" indent="0" algn="l" rtl="0">
              <a:lnSpc>
                <a:spcPct val="100000"/>
              </a:lnSpc>
              <a:spcBef>
                <a:spcPts val="2000"/>
              </a:spcBef>
              <a:spcAft>
                <a:spcPts val="0"/>
              </a:spcAft>
              <a:buClr>
                <a:schemeClr val="dk1"/>
              </a:buClr>
              <a:buSzPts val="2800"/>
              <a:buNone/>
            </a:pPr>
            <a:r>
              <a:rPr lang="en-US" sz="2800"/>
              <a:t>When the player suffers damage, the value of </a:t>
            </a:r>
            <a:r>
              <a:rPr lang="en-US" sz="2800" b="1"/>
              <a:t>Real Health</a:t>
            </a:r>
            <a:r>
              <a:rPr lang="en-US" sz="2800"/>
              <a:t> is changed immediately, but the value of </a:t>
            </a:r>
            <a:r>
              <a:rPr lang="en-US" sz="2800" b="1"/>
              <a:t>Display Health</a:t>
            </a:r>
            <a:r>
              <a:rPr lang="en-US" sz="2800"/>
              <a:t> is modified using the </a:t>
            </a:r>
            <a:r>
              <a:rPr lang="en-US" sz="2800" b="1"/>
              <a:t>FInterp To</a:t>
            </a:r>
            <a:r>
              <a:rPr lang="en-US" sz="2800"/>
              <a:t> function so that the health bar smoothly decreases until the value of </a:t>
            </a:r>
            <a:r>
              <a:rPr lang="en-US" sz="2800" b="1"/>
              <a:t>Display Health</a:t>
            </a:r>
            <a:r>
              <a:rPr lang="en-US" sz="2800"/>
              <a:t> is equal to that of </a:t>
            </a:r>
            <a:r>
              <a:rPr lang="en-US" sz="2800" b="1"/>
              <a:t>Real Health</a:t>
            </a:r>
            <a:r>
              <a:rPr lang="en-US" sz="2800"/>
              <a:t>. </a:t>
            </a:r>
            <a:endParaRPr sz="2800"/>
          </a:p>
        </p:txBody>
      </p:sp>
    </p:spTree>
    <p:extLst>
      <p:ext uri="{BB962C8B-B14F-4D97-AF65-F5344CB8AC3E}">
        <p14:creationId xmlns:p14="http://schemas.microsoft.com/office/powerpoint/2010/main" val="198069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title"/>
          </p:nvPr>
        </p:nvSpPr>
        <p:spPr>
          <a:xfrm>
            <a:off x="1679576" y="914399"/>
            <a:ext cx="9046123" cy="436552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MAP RANGE CLAMPED</a:t>
            </a:r>
            <a:endParaRPr/>
          </a:p>
        </p:txBody>
      </p:sp>
      <p:pic>
        <p:nvPicPr>
          <p:cNvPr id="78" name="Google Shape;78;p2"/>
          <p:cNvPicPr preferRelativeResize="0">
            <a:picLocks noGrp="1"/>
          </p:cNvPicPr>
          <p:nvPr>
            <p:ph type="body" idx="1"/>
          </p:nvPr>
        </p:nvPicPr>
        <p:blipFill rotWithShape="1">
          <a:blip r:embed="rId3">
            <a:alphaModFix/>
          </a:blip>
          <a:srcRect/>
          <a:stretch/>
        </p:blipFill>
        <p:spPr>
          <a:xfrm>
            <a:off x="14153520" y="3695516"/>
            <a:ext cx="8359957" cy="6324968"/>
          </a:xfrm>
          <a:prstGeom prst="rect">
            <a:avLst/>
          </a:prstGeom>
          <a:noFill/>
          <a:ln>
            <a:noFill/>
          </a:ln>
        </p:spPr>
      </p:pic>
      <p:sp>
        <p:nvSpPr>
          <p:cNvPr id="79" name="Google Shape;79;p2"/>
          <p:cNvSpPr txBox="1">
            <a:spLocks noGrp="1"/>
          </p:cNvSpPr>
          <p:nvPr>
            <p:ph type="body" idx="2"/>
          </p:nvPr>
        </p:nvSpPr>
        <p:spPr>
          <a:xfrm>
            <a:off x="1679575" y="5943600"/>
            <a:ext cx="9045575" cy="80025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2800"/>
              <a:t>The </a:t>
            </a:r>
            <a:r>
              <a:rPr lang="en-US" sz="2800" b="1"/>
              <a:t>Map Range Clamped</a:t>
            </a:r>
            <a:r>
              <a:rPr lang="en-US" sz="2800"/>
              <a:t> function converts a value from one range of values to the corresponding value in another range of values. The end result will always be in the output value range. </a:t>
            </a:r>
            <a:endParaRPr sz="2800"/>
          </a:p>
          <a:p>
            <a:pPr marL="0" lvl="0" indent="0" algn="l" rtl="0">
              <a:lnSpc>
                <a:spcPct val="90000"/>
              </a:lnSpc>
              <a:spcBef>
                <a:spcPts val="1200"/>
              </a:spcBef>
              <a:spcAft>
                <a:spcPts val="0"/>
              </a:spcAft>
              <a:buClr>
                <a:schemeClr val="dk1"/>
              </a:buClr>
              <a:buSzPts val="2800"/>
              <a:buNone/>
            </a:pPr>
            <a:r>
              <a:rPr lang="en-US" sz="2800" i="1"/>
              <a:t>Input</a:t>
            </a:r>
            <a:endParaRPr/>
          </a:p>
          <a:p>
            <a:pPr marL="457200" lvl="0" indent="-457200" algn="l" rtl="0">
              <a:lnSpc>
                <a:spcPct val="90000"/>
              </a:lnSpc>
              <a:spcBef>
                <a:spcPts val="1000"/>
              </a:spcBef>
              <a:spcAft>
                <a:spcPts val="0"/>
              </a:spcAft>
              <a:buClr>
                <a:schemeClr val="dk1"/>
              </a:buClr>
              <a:buSzPts val="2800"/>
              <a:buFont typeface="Arial"/>
              <a:buChar char="•"/>
            </a:pPr>
            <a:r>
              <a:rPr lang="en-US" sz="2800" b="1"/>
              <a:t>Value</a:t>
            </a:r>
            <a:r>
              <a:rPr lang="en-US" sz="2800"/>
              <a:t>: Original value to be converted.</a:t>
            </a:r>
            <a:endParaRPr sz="2800"/>
          </a:p>
          <a:p>
            <a:pPr marL="457200" lvl="0" indent="-457200" algn="l" rtl="0">
              <a:lnSpc>
                <a:spcPct val="90000"/>
              </a:lnSpc>
              <a:spcBef>
                <a:spcPts val="1000"/>
              </a:spcBef>
              <a:spcAft>
                <a:spcPts val="0"/>
              </a:spcAft>
              <a:buClr>
                <a:schemeClr val="dk1"/>
              </a:buClr>
              <a:buSzPts val="2800"/>
              <a:buFont typeface="Arial"/>
              <a:buChar char="•"/>
            </a:pPr>
            <a:r>
              <a:rPr lang="en-US" sz="2800" b="1"/>
              <a:t>In Range A</a:t>
            </a:r>
            <a:r>
              <a:rPr lang="en-US" sz="2800"/>
              <a:t>: Minimum value of the input value range.</a:t>
            </a:r>
            <a:endParaRPr sz="2800"/>
          </a:p>
          <a:p>
            <a:pPr marL="457200" lvl="0" indent="-457200" algn="l" rtl="0">
              <a:lnSpc>
                <a:spcPct val="90000"/>
              </a:lnSpc>
              <a:spcBef>
                <a:spcPts val="1000"/>
              </a:spcBef>
              <a:spcAft>
                <a:spcPts val="0"/>
              </a:spcAft>
              <a:buClr>
                <a:schemeClr val="dk1"/>
              </a:buClr>
              <a:buSzPts val="2800"/>
              <a:buFont typeface="Arial"/>
              <a:buChar char="•"/>
            </a:pPr>
            <a:r>
              <a:rPr lang="en-US" sz="2800" b="1"/>
              <a:t>In Range B</a:t>
            </a:r>
            <a:r>
              <a:rPr lang="en-US" sz="2800"/>
              <a:t>: Maximum value of the input value range.</a:t>
            </a:r>
            <a:endParaRPr sz="2800"/>
          </a:p>
          <a:p>
            <a:pPr marL="457200" lvl="0" indent="-457200" algn="l" rtl="0">
              <a:lnSpc>
                <a:spcPct val="90000"/>
              </a:lnSpc>
              <a:spcBef>
                <a:spcPts val="1000"/>
              </a:spcBef>
              <a:spcAft>
                <a:spcPts val="0"/>
              </a:spcAft>
              <a:buClr>
                <a:schemeClr val="dk1"/>
              </a:buClr>
              <a:buSzPts val="2800"/>
              <a:buFont typeface="Arial"/>
              <a:buChar char="•"/>
            </a:pPr>
            <a:r>
              <a:rPr lang="en-US" sz="2800" b="1"/>
              <a:t>Out Range A</a:t>
            </a:r>
            <a:r>
              <a:rPr lang="en-US" sz="2800"/>
              <a:t>: Minimum value of the output value range.</a:t>
            </a:r>
            <a:endParaRPr sz="2800"/>
          </a:p>
          <a:p>
            <a:pPr marL="457200" lvl="0" indent="-457200" algn="l" rtl="0">
              <a:lnSpc>
                <a:spcPct val="90000"/>
              </a:lnSpc>
              <a:spcBef>
                <a:spcPts val="1000"/>
              </a:spcBef>
              <a:spcAft>
                <a:spcPts val="0"/>
              </a:spcAft>
              <a:buClr>
                <a:schemeClr val="dk1"/>
              </a:buClr>
              <a:buSzPts val="2800"/>
              <a:buFont typeface="Arial"/>
              <a:buChar char="•"/>
            </a:pPr>
            <a:r>
              <a:rPr lang="en-US" sz="2800" b="1"/>
              <a:t>Out Range B</a:t>
            </a:r>
            <a:r>
              <a:rPr lang="en-US" sz="2800"/>
              <a:t>: Maximum value of the output value range.</a:t>
            </a:r>
            <a:endParaRPr sz="2800"/>
          </a:p>
          <a:p>
            <a:pPr marL="0" lvl="0" indent="0" algn="l" rtl="0">
              <a:lnSpc>
                <a:spcPct val="90000"/>
              </a:lnSpc>
              <a:spcBef>
                <a:spcPts val="1200"/>
              </a:spcBef>
              <a:spcAft>
                <a:spcPts val="0"/>
              </a:spcAft>
              <a:buClr>
                <a:schemeClr val="dk1"/>
              </a:buClr>
              <a:buSzPts val="2800"/>
              <a:buNone/>
            </a:pPr>
            <a:r>
              <a:rPr lang="en-US" sz="2800" i="1"/>
              <a:t>Output</a:t>
            </a:r>
            <a:endParaRPr/>
          </a:p>
          <a:p>
            <a:pPr marL="457200" lvl="0" indent="-457200" algn="l" rtl="0">
              <a:lnSpc>
                <a:spcPct val="90000"/>
              </a:lnSpc>
              <a:spcBef>
                <a:spcPts val="1000"/>
              </a:spcBef>
              <a:spcAft>
                <a:spcPts val="0"/>
              </a:spcAft>
              <a:buClr>
                <a:schemeClr val="dk1"/>
              </a:buClr>
              <a:buSzPts val="2800"/>
              <a:buFont typeface="Arial"/>
              <a:buChar char="•"/>
            </a:pPr>
            <a:r>
              <a:rPr lang="en-US" sz="2800" b="1"/>
              <a:t>Return Value</a:t>
            </a:r>
            <a:r>
              <a:rPr lang="en-US" sz="2800"/>
              <a:t>: Converted value in the output value range.</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1679576" y="914399"/>
            <a:ext cx="9046123" cy="436552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MAP RANGE CLAMPED:</a:t>
            </a:r>
            <a:br>
              <a:rPr lang="en-US"/>
            </a:br>
            <a:r>
              <a:rPr lang="en-US"/>
              <a:t>EXAMPLE</a:t>
            </a:r>
            <a:endParaRPr/>
          </a:p>
        </p:txBody>
      </p:sp>
      <p:pic>
        <p:nvPicPr>
          <p:cNvPr id="85" name="Google Shape;85;p3"/>
          <p:cNvPicPr preferRelativeResize="0">
            <a:picLocks noGrp="1"/>
          </p:cNvPicPr>
          <p:nvPr>
            <p:ph type="body" idx="1"/>
          </p:nvPr>
        </p:nvPicPr>
        <p:blipFill rotWithShape="1">
          <a:blip r:embed="rId3">
            <a:alphaModFix/>
          </a:blip>
          <a:srcRect/>
          <a:stretch/>
        </p:blipFill>
        <p:spPr>
          <a:xfrm>
            <a:off x="12142470" y="4663869"/>
            <a:ext cx="12241530" cy="4880027"/>
          </a:xfrm>
          <a:prstGeom prst="rect">
            <a:avLst/>
          </a:prstGeom>
          <a:noFill/>
          <a:ln>
            <a:noFill/>
          </a:ln>
        </p:spPr>
      </p:pic>
      <p:sp>
        <p:nvSpPr>
          <p:cNvPr id="86" name="Google Shape;86;p3"/>
          <p:cNvSpPr txBox="1">
            <a:spLocks noGrp="1"/>
          </p:cNvSpPr>
          <p:nvPr>
            <p:ph type="body" idx="2"/>
          </p:nvPr>
        </p:nvSpPr>
        <p:spPr>
          <a:xfrm>
            <a:off x="1679575" y="5943600"/>
            <a:ext cx="9045575" cy="800258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In the example on the right, the </a:t>
            </a:r>
            <a:r>
              <a:rPr lang="en-US" sz="2800" b="1"/>
              <a:t>Get Percentage Ammo</a:t>
            </a:r>
            <a:r>
              <a:rPr lang="en-US" sz="2800"/>
              <a:t> function converts the current amount of the player’s ammo into a percentage that is displayed on the screen.</a:t>
            </a:r>
            <a:endParaRPr sz="2800"/>
          </a:p>
          <a:p>
            <a:pPr marL="0" lvl="0" indent="0" algn="l" rtl="0">
              <a:lnSpc>
                <a:spcPct val="100000"/>
              </a:lnSpc>
              <a:spcBef>
                <a:spcPts val="2000"/>
              </a:spcBef>
              <a:spcAft>
                <a:spcPts val="0"/>
              </a:spcAft>
              <a:buClr>
                <a:schemeClr val="dk1"/>
              </a:buClr>
              <a:buSzPts val="2800"/>
              <a:buNone/>
            </a:pPr>
            <a:r>
              <a:rPr lang="en-US" sz="2800"/>
              <a:t>The calculation is based on variables that hold the maximum ammunition that the player can have and the current amount of ammunition.</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1679576" y="914399"/>
            <a:ext cx="9046123" cy="436552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ACTOR HAS TAG</a:t>
            </a:r>
            <a:endParaRPr/>
          </a:p>
        </p:txBody>
      </p:sp>
      <p:pic>
        <p:nvPicPr>
          <p:cNvPr id="92" name="Google Shape;92;p4"/>
          <p:cNvPicPr preferRelativeResize="0">
            <a:picLocks noGrp="1"/>
          </p:cNvPicPr>
          <p:nvPr>
            <p:ph type="body" idx="1"/>
          </p:nvPr>
        </p:nvPicPr>
        <p:blipFill rotWithShape="1">
          <a:blip r:embed="rId3">
            <a:alphaModFix/>
          </a:blip>
          <a:srcRect/>
          <a:stretch/>
        </p:blipFill>
        <p:spPr>
          <a:xfrm>
            <a:off x="13658303" y="3113069"/>
            <a:ext cx="9045575" cy="8783806"/>
          </a:xfrm>
          <a:prstGeom prst="rect">
            <a:avLst/>
          </a:prstGeom>
          <a:noFill/>
          <a:ln>
            <a:noFill/>
          </a:ln>
        </p:spPr>
      </p:pic>
      <p:sp>
        <p:nvSpPr>
          <p:cNvPr id="93" name="Google Shape;93;p4"/>
          <p:cNvSpPr txBox="1">
            <a:spLocks noGrp="1"/>
          </p:cNvSpPr>
          <p:nvPr>
            <p:ph type="body" idx="2"/>
          </p:nvPr>
        </p:nvSpPr>
        <p:spPr>
          <a:xfrm>
            <a:off x="1679575" y="5943600"/>
            <a:ext cx="9045575" cy="800258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The </a:t>
            </a:r>
            <a:r>
              <a:rPr lang="en-US" sz="2800" b="1"/>
              <a:t>Actor Has Tag</a:t>
            </a:r>
            <a:r>
              <a:rPr lang="en-US" sz="2800"/>
              <a:t> function checks to see if a game Actor has a certain tag. The use of tags is a simple way to differentiate Actors in the Level. The image on the right shows that a tag called “</a:t>
            </a:r>
            <a:r>
              <a:rPr lang="en-US" sz="2800" b="1"/>
              <a:t>SpecialItem</a:t>
            </a:r>
            <a:r>
              <a:rPr lang="en-US" sz="2800"/>
              <a:t>” has been added to an Actor.</a:t>
            </a:r>
            <a:endParaRPr sz="2800"/>
          </a:p>
          <a:p>
            <a:pPr marL="0" lvl="0" indent="0" algn="l" rtl="0">
              <a:lnSpc>
                <a:spcPct val="100000"/>
              </a:lnSpc>
              <a:spcBef>
                <a:spcPts val="2000"/>
              </a:spcBef>
              <a:spcAft>
                <a:spcPts val="0"/>
              </a:spcAft>
              <a:buClr>
                <a:schemeClr val="dk1"/>
              </a:buClr>
              <a:buSzPts val="2800"/>
              <a:buNone/>
            </a:pPr>
            <a:r>
              <a:rPr lang="en-US" sz="2800" i="1"/>
              <a:t>Input</a:t>
            </a:r>
            <a:endParaRPr/>
          </a:p>
          <a:p>
            <a:pPr marL="457200" lvl="0" indent="-457200" algn="l" rtl="0">
              <a:lnSpc>
                <a:spcPct val="100000"/>
              </a:lnSpc>
              <a:spcBef>
                <a:spcPts val="1600"/>
              </a:spcBef>
              <a:spcAft>
                <a:spcPts val="0"/>
              </a:spcAft>
              <a:buClr>
                <a:schemeClr val="dk1"/>
              </a:buClr>
              <a:buSzPts val="2800"/>
              <a:buFont typeface="Arial"/>
              <a:buChar char="•"/>
            </a:pPr>
            <a:r>
              <a:rPr lang="en-US" sz="2800" b="1"/>
              <a:t>Target</a:t>
            </a:r>
            <a:r>
              <a:rPr lang="en-US" sz="2800"/>
              <a:t>: Actor reference that will be used in the tag verification.</a:t>
            </a:r>
            <a:endParaRPr sz="2800"/>
          </a:p>
          <a:p>
            <a:pPr marL="457200" lvl="0" indent="-457200" algn="l" rtl="0">
              <a:lnSpc>
                <a:spcPct val="100000"/>
              </a:lnSpc>
              <a:spcBef>
                <a:spcPts val="1600"/>
              </a:spcBef>
              <a:spcAft>
                <a:spcPts val="0"/>
              </a:spcAft>
              <a:buClr>
                <a:schemeClr val="dk1"/>
              </a:buClr>
              <a:buSzPts val="2800"/>
              <a:buFont typeface="Arial"/>
              <a:buChar char="•"/>
            </a:pPr>
            <a:r>
              <a:rPr lang="en-US" sz="2800" b="1"/>
              <a:t>Tag</a:t>
            </a:r>
            <a:r>
              <a:rPr lang="en-US" sz="2800"/>
              <a:t>: Tag that will be used in the test. </a:t>
            </a:r>
            <a:endParaRPr sz="2800"/>
          </a:p>
          <a:p>
            <a:pPr marL="0" lvl="0" indent="0" algn="l" rtl="0">
              <a:lnSpc>
                <a:spcPct val="100000"/>
              </a:lnSpc>
              <a:spcBef>
                <a:spcPts val="2000"/>
              </a:spcBef>
              <a:spcAft>
                <a:spcPts val="0"/>
              </a:spcAft>
              <a:buClr>
                <a:schemeClr val="dk1"/>
              </a:buClr>
              <a:buSzPts val="2800"/>
              <a:buNone/>
            </a:pPr>
            <a:r>
              <a:rPr lang="en-US" sz="2800" i="1"/>
              <a:t>Output</a:t>
            </a:r>
            <a:endParaRPr/>
          </a:p>
          <a:p>
            <a:pPr marL="457200" lvl="0" indent="-457200" algn="l" rtl="0">
              <a:lnSpc>
                <a:spcPct val="100000"/>
              </a:lnSpc>
              <a:spcBef>
                <a:spcPts val="1600"/>
              </a:spcBef>
              <a:spcAft>
                <a:spcPts val="0"/>
              </a:spcAft>
              <a:buClr>
                <a:schemeClr val="dk1"/>
              </a:buClr>
              <a:buSzPts val="2800"/>
              <a:buFont typeface="Arial"/>
              <a:buChar char="•"/>
            </a:pPr>
            <a:r>
              <a:rPr lang="en-US" sz="2800" b="1"/>
              <a:t>Return Value</a:t>
            </a:r>
            <a:r>
              <a:rPr lang="en-US" sz="2800"/>
              <a:t>: Boolean value. If the value is “</a:t>
            </a:r>
            <a:r>
              <a:rPr lang="en-US" sz="2800" b="1"/>
              <a:t>true</a:t>
            </a:r>
            <a:r>
              <a:rPr lang="en-US" sz="2800"/>
              <a:t>”, the Actor has the specified tag.</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body" idx="1"/>
          </p:nvPr>
        </p:nvSpPr>
        <p:spPr>
          <a:xfrm>
            <a:off x="2869459" y="2178424"/>
            <a:ext cx="7008270" cy="207068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None/>
            </a:pPr>
            <a:r>
              <a:rPr lang="en-US"/>
              <a:t>ACTOR HAS TAG:</a:t>
            </a:r>
            <a:br>
              <a:rPr lang="en-US"/>
            </a:br>
            <a:r>
              <a:rPr lang="en-US"/>
              <a:t>EXAMPLE</a:t>
            </a:r>
            <a:endParaRPr/>
          </a:p>
        </p:txBody>
      </p:sp>
      <p:sp>
        <p:nvSpPr>
          <p:cNvPr id="99" name="Google Shape;99;p5"/>
          <p:cNvSpPr txBox="1">
            <a:spLocks noGrp="1"/>
          </p:cNvSpPr>
          <p:nvPr>
            <p:ph type="body" idx="2"/>
          </p:nvPr>
        </p:nvSpPr>
        <p:spPr>
          <a:xfrm>
            <a:off x="2869460" y="4846320"/>
            <a:ext cx="7008270" cy="899608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In the example on the right, the </a:t>
            </a:r>
            <a:r>
              <a:rPr lang="en-US" sz="2800" b="1"/>
              <a:t>Actor Has Tag</a:t>
            </a:r>
            <a:r>
              <a:rPr lang="en-US" sz="2800"/>
              <a:t> function is used to check if the Actor that was overlapped by the player has the </a:t>
            </a:r>
            <a:r>
              <a:rPr lang="en-US" sz="2800" b="1"/>
              <a:t>SpecialItem</a:t>
            </a:r>
            <a:r>
              <a:rPr lang="en-US" sz="2800"/>
              <a:t> tag.</a:t>
            </a:r>
            <a:endParaRPr/>
          </a:p>
          <a:p>
            <a:pPr marL="0" lvl="0" indent="0" algn="l" rtl="0">
              <a:lnSpc>
                <a:spcPct val="100000"/>
              </a:lnSpc>
              <a:spcBef>
                <a:spcPts val="2000"/>
              </a:spcBef>
              <a:spcAft>
                <a:spcPts val="0"/>
              </a:spcAft>
              <a:buClr>
                <a:schemeClr val="dk1"/>
              </a:buClr>
              <a:buSzPts val="2800"/>
              <a:buNone/>
            </a:pPr>
            <a:r>
              <a:rPr lang="en-US" sz="2800"/>
              <a:t>If it does, then the health and shield of the player are restored by setting their values to “</a:t>
            </a:r>
            <a:r>
              <a:rPr lang="en-US" sz="2800" b="1"/>
              <a:t>100.0</a:t>
            </a:r>
            <a:r>
              <a:rPr lang="en-US" sz="2800"/>
              <a:t>”. </a:t>
            </a:r>
            <a:endParaRPr sz="2800"/>
          </a:p>
          <a:p>
            <a:pPr marL="0" lvl="0" indent="0" algn="l" rtl="0">
              <a:lnSpc>
                <a:spcPct val="100000"/>
              </a:lnSpc>
              <a:spcBef>
                <a:spcPts val="2000"/>
              </a:spcBef>
              <a:spcAft>
                <a:spcPts val="0"/>
              </a:spcAft>
              <a:buClr>
                <a:schemeClr val="dk1"/>
              </a:buClr>
              <a:buSzPts val="2800"/>
              <a:buNone/>
            </a:pPr>
            <a:endParaRPr sz="2800"/>
          </a:p>
        </p:txBody>
      </p:sp>
      <p:pic>
        <p:nvPicPr>
          <p:cNvPr id="100" name="Google Shape;100;p5"/>
          <p:cNvPicPr preferRelativeResize="0"/>
          <p:nvPr/>
        </p:nvPicPr>
        <p:blipFill rotWithShape="1">
          <a:blip r:embed="rId3">
            <a:alphaModFix/>
          </a:blip>
          <a:srcRect/>
          <a:stretch/>
        </p:blipFill>
        <p:spPr>
          <a:xfrm>
            <a:off x="10527030" y="4459312"/>
            <a:ext cx="13910310" cy="4797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1679576" y="914399"/>
            <a:ext cx="9046123" cy="436552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dirty="0"/>
              <a:t>APPLY DAMAGE</a:t>
            </a:r>
            <a:endParaRPr dirty="0"/>
          </a:p>
        </p:txBody>
      </p:sp>
      <p:pic>
        <p:nvPicPr>
          <p:cNvPr id="106" name="Google Shape;106;p6"/>
          <p:cNvPicPr preferRelativeResize="0">
            <a:picLocks noGrp="1"/>
          </p:cNvPicPr>
          <p:nvPr>
            <p:ph type="body" idx="1"/>
          </p:nvPr>
        </p:nvPicPr>
        <p:blipFill rotWithShape="1">
          <a:blip r:embed="rId3">
            <a:alphaModFix/>
          </a:blip>
          <a:srcRect/>
          <a:stretch/>
        </p:blipFill>
        <p:spPr>
          <a:xfrm>
            <a:off x="14546578" y="1206374"/>
            <a:ext cx="7651429" cy="11303251"/>
          </a:xfrm>
          <a:prstGeom prst="rect">
            <a:avLst/>
          </a:prstGeom>
          <a:noFill/>
          <a:ln>
            <a:noFill/>
          </a:ln>
        </p:spPr>
      </p:pic>
      <p:sp>
        <p:nvSpPr>
          <p:cNvPr id="107" name="Google Shape;107;p6"/>
          <p:cNvSpPr txBox="1">
            <a:spLocks noGrp="1"/>
          </p:cNvSpPr>
          <p:nvPr>
            <p:ph type="body" idx="2"/>
          </p:nvPr>
        </p:nvSpPr>
        <p:spPr>
          <a:xfrm>
            <a:off x="1679575" y="5848710"/>
            <a:ext cx="9045575" cy="8097478"/>
          </a:xfrm>
          <a:prstGeom prst="rect">
            <a:avLst/>
          </a:prstGeom>
          <a:noFill/>
          <a:ln>
            <a:noFill/>
          </a:ln>
        </p:spPr>
        <p:txBody>
          <a:bodyPr spcFirstLastPara="1" wrap="square" lIns="91425" tIns="45700" rIns="91425" bIns="45700" anchor="t" anchorCtr="0">
            <a:normAutofit/>
          </a:bodyPr>
          <a:lstStyle/>
          <a:p>
            <a:pPr marL="0" lvl="0" indent="0" algn="l" rtl="0">
              <a:lnSpc>
                <a:spcPct val="88000"/>
              </a:lnSpc>
              <a:spcBef>
                <a:spcPts val="0"/>
              </a:spcBef>
              <a:spcAft>
                <a:spcPts val="0"/>
              </a:spcAft>
              <a:buClr>
                <a:schemeClr val="dk1"/>
              </a:buClr>
              <a:buSzPts val="2800"/>
              <a:buNone/>
            </a:pPr>
            <a:r>
              <a:rPr lang="en-US" sz="2800" dirty="0"/>
              <a:t>The </a:t>
            </a:r>
            <a:r>
              <a:rPr lang="en-US" sz="2800" b="1" dirty="0"/>
              <a:t>Apply Damage</a:t>
            </a:r>
            <a:r>
              <a:rPr lang="en-US" sz="2800" dirty="0"/>
              <a:t> function is used to apply damage to an Actor. Information related to the damage can be passed through the function. The hit Actor responds to the damage using the </a:t>
            </a:r>
            <a:r>
              <a:rPr lang="en-US" sz="2800" b="1" dirty="0" err="1"/>
              <a:t>AnyDamage</a:t>
            </a:r>
            <a:r>
              <a:rPr lang="en-US" sz="2800" dirty="0"/>
              <a:t> event, but the event only fires if the value of the </a:t>
            </a:r>
            <a:r>
              <a:rPr lang="en-US" sz="2800" b="1" dirty="0"/>
              <a:t>Apply Damage</a:t>
            </a:r>
            <a:r>
              <a:rPr lang="en-US" sz="2800" dirty="0"/>
              <a:t> node’s </a:t>
            </a:r>
            <a:r>
              <a:rPr lang="en-US" sz="2800" b="1" dirty="0"/>
              <a:t>Base Damage</a:t>
            </a:r>
            <a:r>
              <a:rPr lang="en-US" sz="2800" dirty="0"/>
              <a:t> parameter is different from “</a:t>
            </a:r>
            <a:r>
              <a:rPr lang="en-US" sz="2800" b="1" dirty="0"/>
              <a:t>0.0</a:t>
            </a:r>
            <a:r>
              <a:rPr lang="en-US" sz="2800" dirty="0"/>
              <a:t>”.</a:t>
            </a:r>
            <a:endParaRPr sz="2800" dirty="0"/>
          </a:p>
          <a:p>
            <a:pPr marL="0" lvl="0" indent="0" algn="l" rtl="0">
              <a:lnSpc>
                <a:spcPct val="88000"/>
              </a:lnSpc>
              <a:spcBef>
                <a:spcPts val="1200"/>
              </a:spcBef>
              <a:spcAft>
                <a:spcPts val="0"/>
              </a:spcAft>
              <a:buClr>
                <a:schemeClr val="dk1"/>
              </a:buClr>
              <a:buSzPts val="2800"/>
              <a:buNone/>
            </a:pPr>
            <a:r>
              <a:rPr lang="en-US" sz="2800" i="1" dirty="0"/>
              <a:t>Input</a:t>
            </a:r>
            <a:endParaRPr dirty="0"/>
          </a:p>
          <a:p>
            <a:pPr marL="457200" lvl="0" indent="-457200" algn="l" rtl="0">
              <a:lnSpc>
                <a:spcPct val="88000"/>
              </a:lnSpc>
              <a:spcBef>
                <a:spcPts val="1000"/>
              </a:spcBef>
              <a:spcAft>
                <a:spcPts val="0"/>
              </a:spcAft>
              <a:buClr>
                <a:schemeClr val="dk1"/>
              </a:buClr>
              <a:buSzPts val="2800"/>
              <a:buFont typeface="Arial"/>
              <a:buChar char="•"/>
            </a:pPr>
            <a:r>
              <a:rPr lang="en-US" sz="2800" b="1" dirty="0"/>
              <a:t>Damaged Actor</a:t>
            </a:r>
            <a:r>
              <a:rPr lang="en-US" sz="2800" dirty="0"/>
              <a:t>: Reference to the Actor who will suffer the damage.</a:t>
            </a:r>
            <a:endParaRPr sz="2800" dirty="0"/>
          </a:p>
          <a:p>
            <a:pPr marL="457200" lvl="0" indent="-457200" algn="l" rtl="0">
              <a:lnSpc>
                <a:spcPct val="88000"/>
              </a:lnSpc>
              <a:spcBef>
                <a:spcPts val="1000"/>
              </a:spcBef>
              <a:spcAft>
                <a:spcPts val="0"/>
              </a:spcAft>
              <a:buClr>
                <a:schemeClr val="dk1"/>
              </a:buClr>
              <a:buSzPts val="2800"/>
              <a:buFont typeface="Arial"/>
              <a:buChar char="•"/>
            </a:pPr>
            <a:r>
              <a:rPr lang="en-US" sz="2800" b="1" dirty="0"/>
              <a:t>Base Damage</a:t>
            </a:r>
            <a:r>
              <a:rPr lang="en-US" sz="2800" dirty="0"/>
              <a:t>: Float value that represents the damage.</a:t>
            </a:r>
            <a:endParaRPr sz="2800" dirty="0"/>
          </a:p>
          <a:p>
            <a:pPr marL="457200" lvl="0" indent="-457200" algn="l" rtl="0">
              <a:lnSpc>
                <a:spcPct val="88000"/>
              </a:lnSpc>
              <a:spcBef>
                <a:spcPts val="1000"/>
              </a:spcBef>
              <a:spcAft>
                <a:spcPts val="0"/>
              </a:spcAft>
              <a:buClr>
                <a:schemeClr val="dk1"/>
              </a:buClr>
              <a:buSzPts val="2800"/>
              <a:buFont typeface="Arial"/>
              <a:buChar char="•"/>
            </a:pPr>
            <a:r>
              <a:rPr lang="en-US" sz="2800" b="1" dirty="0"/>
              <a:t>Event Instigator</a:t>
            </a:r>
            <a:r>
              <a:rPr lang="en-US" sz="2800" dirty="0"/>
              <a:t>: Reference to the Controller responsible for causing the damage. Use of this parameter is optional.</a:t>
            </a:r>
            <a:endParaRPr sz="2800" dirty="0"/>
          </a:p>
          <a:p>
            <a:pPr marL="457200" lvl="0" indent="-457200" algn="l" rtl="0">
              <a:lnSpc>
                <a:spcPct val="88000"/>
              </a:lnSpc>
              <a:spcBef>
                <a:spcPts val="1000"/>
              </a:spcBef>
              <a:spcAft>
                <a:spcPts val="0"/>
              </a:spcAft>
              <a:buClr>
                <a:schemeClr val="dk1"/>
              </a:buClr>
              <a:buSzPts val="2800"/>
              <a:buFont typeface="Arial"/>
              <a:buChar char="•"/>
            </a:pPr>
            <a:r>
              <a:rPr lang="en-US" sz="2800" b="1" dirty="0"/>
              <a:t>Damage Causer</a:t>
            </a:r>
            <a:r>
              <a:rPr lang="en-US" sz="2800" dirty="0"/>
              <a:t>: Reference to the Actor that caused the damage. Use of this parameter is optional.</a:t>
            </a:r>
            <a:endParaRPr sz="2800" dirty="0"/>
          </a:p>
          <a:p>
            <a:pPr marL="457200" lvl="0" indent="-457200" algn="l" rtl="0">
              <a:lnSpc>
                <a:spcPct val="88000"/>
              </a:lnSpc>
              <a:spcBef>
                <a:spcPts val="1000"/>
              </a:spcBef>
              <a:spcAft>
                <a:spcPts val="0"/>
              </a:spcAft>
              <a:buClr>
                <a:schemeClr val="dk1"/>
              </a:buClr>
              <a:buSzPts val="2800"/>
              <a:buFont typeface="Arial"/>
              <a:buChar char="•"/>
            </a:pPr>
            <a:r>
              <a:rPr lang="en-US" sz="2800" b="1" dirty="0"/>
              <a:t>Damage Type Class</a:t>
            </a:r>
            <a:r>
              <a:rPr lang="en-US" sz="2800" dirty="0"/>
              <a:t>: Class that represents the type of damage done. Use of this parameter is optional.</a:t>
            </a:r>
            <a:endParaRP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body" idx="1"/>
          </p:nvPr>
        </p:nvSpPr>
        <p:spPr>
          <a:xfrm>
            <a:off x="1676400" y="10845298"/>
            <a:ext cx="21031199" cy="1387475"/>
          </a:xfrm>
          <a:prstGeom prst="rect">
            <a:avLst/>
          </a:prstGeom>
          <a:noFill/>
          <a:ln>
            <a:noFill/>
          </a:ln>
        </p:spPr>
        <p:txBody>
          <a:bodyPr spcFirstLastPara="1" wrap="square" lIns="91425" tIns="45700" rIns="91425" bIns="45700" anchor="t" anchorCtr="1">
            <a:noAutofit/>
          </a:bodyPr>
          <a:lstStyle/>
          <a:p>
            <a:pPr marL="0" lvl="0" indent="0" algn="l" rtl="0">
              <a:lnSpc>
                <a:spcPct val="90000"/>
              </a:lnSpc>
              <a:spcBef>
                <a:spcPts val="0"/>
              </a:spcBef>
              <a:spcAft>
                <a:spcPts val="0"/>
              </a:spcAft>
              <a:buClr>
                <a:schemeClr val="lt2"/>
              </a:buClr>
              <a:buSzPts val="8500"/>
              <a:buFont typeface="Arial"/>
              <a:buNone/>
            </a:pPr>
            <a:r>
              <a:rPr lang="en-US"/>
              <a:t>Blueprints in Action 3</a:t>
            </a:r>
            <a:endParaRPr/>
          </a:p>
        </p:txBody>
      </p:sp>
      <p:sp>
        <p:nvSpPr>
          <p:cNvPr id="72" name="Google Shape;72;p1"/>
          <p:cNvSpPr txBox="1">
            <a:spLocks noGrp="1"/>
          </p:cNvSpPr>
          <p:nvPr>
            <p:ph type="body" idx="2"/>
          </p:nvPr>
        </p:nvSpPr>
        <p:spPr>
          <a:xfrm>
            <a:off x="1676400" y="7094538"/>
            <a:ext cx="21031199" cy="291161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D966"/>
              </a:buClr>
              <a:buSzPts val="12000"/>
              <a:buNone/>
            </a:pPr>
            <a:r>
              <a:rPr lang="en-US" dirty="0"/>
              <a:t>LECTURE </a:t>
            </a:r>
            <a:r>
              <a:rPr lang="tr-TR" dirty="0" smtClean="0"/>
              <a:t>10</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xfrm>
            <a:off x="1679576" y="914399"/>
            <a:ext cx="9046123" cy="436552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APPLY DAMAGE:</a:t>
            </a:r>
            <a:br>
              <a:rPr lang="en-US"/>
            </a:br>
            <a:r>
              <a:rPr lang="en-US"/>
              <a:t>EXAMPLE</a:t>
            </a:r>
            <a:endParaRPr/>
          </a:p>
        </p:txBody>
      </p:sp>
      <p:pic>
        <p:nvPicPr>
          <p:cNvPr id="113" name="Google Shape;113;p7"/>
          <p:cNvPicPr preferRelativeResize="0">
            <a:picLocks noGrp="1"/>
          </p:cNvPicPr>
          <p:nvPr>
            <p:ph type="body" idx="1"/>
          </p:nvPr>
        </p:nvPicPr>
        <p:blipFill rotWithShape="1">
          <a:blip r:embed="rId3">
            <a:alphaModFix/>
          </a:blip>
          <a:srcRect/>
          <a:stretch/>
        </p:blipFill>
        <p:spPr>
          <a:xfrm>
            <a:off x="12146280" y="914399"/>
            <a:ext cx="12237720" cy="5941887"/>
          </a:xfrm>
          <a:prstGeom prst="rect">
            <a:avLst/>
          </a:prstGeom>
          <a:noFill/>
          <a:ln>
            <a:noFill/>
          </a:ln>
        </p:spPr>
      </p:pic>
      <p:sp>
        <p:nvSpPr>
          <p:cNvPr id="114" name="Google Shape;114;p7"/>
          <p:cNvSpPr txBox="1">
            <a:spLocks noGrp="1"/>
          </p:cNvSpPr>
          <p:nvPr>
            <p:ph type="body" idx="2"/>
          </p:nvPr>
        </p:nvSpPr>
        <p:spPr>
          <a:xfrm>
            <a:off x="1679575" y="5943600"/>
            <a:ext cx="9045575" cy="800258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The script seen in the top image on the right can be used in a Blueprint that represents a bullet.</a:t>
            </a:r>
            <a:endParaRPr/>
          </a:p>
          <a:p>
            <a:pPr marL="0" lvl="0" indent="0" algn="l" rtl="0">
              <a:lnSpc>
                <a:spcPct val="100000"/>
              </a:lnSpc>
              <a:spcBef>
                <a:spcPts val="2000"/>
              </a:spcBef>
              <a:spcAft>
                <a:spcPts val="0"/>
              </a:spcAft>
              <a:buClr>
                <a:schemeClr val="dk1"/>
              </a:buClr>
              <a:buSzPts val="2800"/>
              <a:buNone/>
            </a:pPr>
            <a:r>
              <a:rPr lang="en-US" sz="2800"/>
              <a:t>When the bullet hits an Actor, the </a:t>
            </a:r>
            <a:r>
              <a:rPr lang="en-US" sz="2800" b="1"/>
              <a:t>Apply Damage</a:t>
            </a:r>
            <a:r>
              <a:rPr lang="en-US" sz="2800"/>
              <a:t> function is used to apply damage with a value of “</a:t>
            </a:r>
            <a:r>
              <a:rPr lang="en-US" sz="2800" b="1"/>
              <a:t>20</a:t>
            </a:r>
            <a:r>
              <a:rPr lang="en-US" sz="2800"/>
              <a:t>”. After that, the bullet is destroyed.</a:t>
            </a:r>
            <a:endParaRPr/>
          </a:p>
          <a:p>
            <a:pPr marL="0" lvl="0" indent="0" algn="l" rtl="0">
              <a:lnSpc>
                <a:spcPct val="100000"/>
              </a:lnSpc>
              <a:spcBef>
                <a:spcPts val="2000"/>
              </a:spcBef>
              <a:spcAft>
                <a:spcPts val="0"/>
              </a:spcAft>
              <a:buClr>
                <a:schemeClr val="dk1"/>
              </a:buClr>
              <a:buSzPts val="2800"/>
              <a:buNone/>
            </a:pPr>
            <a:r>
              <a:rPr lang="en-US" sz="2800"/>
              <a:t>The bottom image shows the </a:t>
            </a:r>
            <a:r>
              <a:rPr lang="en-US" sz="2800" b="1"/>
              <a:t>AnyDamage</a:t>
            </a:r>
            <a:r>
              <a:rPr lang="en-US" sz="2800"/>
              <a:t> event for the damaged Actor. It will decrease the value of the </a:t>
            </a:r>
            <a:r>
              <a:rPr lang="en-US" sz="2800" b="1"/>
              <a:t>Health</a:t>
            </a:r>
            <a:r>
              <a:rPr lang="en-US" sz="2800"/>
              <a:t> variable by the </a:t>
            </a:r>
            <a:r>
              <a:rPr lang="en-US" sz="2800" b="1"/>
              <a:t>Damage</a:t>
            </a:r>
            <a:r>
              <a:rPr lang="en-US" sz="2800"/>
              <a:t> value. </a:t>
            </a:r>
            <a:endParaRPr sz="2800"/>
          </a:p>
        </p:txBody>
      </p:sp>
      <p:pic>
        <p:nvPicPr>
          <p:cNvPr id="115" name="Google Shape;115;p7"/>
          <p:cNvPicPr preferRelativeResize="0"/>
          <p:nvPr/>
        </p:nvPicPr>
        <p:blipFill rotWithShape="1">
          <a:blip r:embed="rId4">
            <a:alphaModFix/>
          </a:blip>
          <a:srcRect/>
          <a:stretch/>
        </p:blipFill>
        <p:spPr>
          <a:xfrm>
            <a:off x="12192000" y="8210129"/>
            <a:ext cx="12265482" cy="45914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1631847" y="914399"/>
            <a:ext cx="9314827" cy="436552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AI MOVE TO</a:t>
            </a:r>
            <a:endParaRPr/>
          </a:p>
        </p:txBody>
      </p:sp>
      <p:pic>
        <p:nvPicPr>
          <p:cNvPr id="121" name="Google Shape;121;p19"/>
          <p:cNvPicPr preferRelativeResize="0">
            <a:picLocks noGrp="1"/>
          </p:cNvPicPr>
          <p:nvPr>
            <p:ph type="body" idx="1"/>
          </p:nvPr>
        </p:nvPicPr>
        <p:blipFill rotWithShape="1">
          <a:blip r:embed="rId3">
            <a:alphaModFix/>
          </a:blip>
          <a:srcRect/>
          <a:stretch/>
        </p:blipFill>
        <p:spPr>
          <a:xfrm>
            <a:off x="13291911" y="2964673"/>
            <a:ext cx="9917458" cy="7786653"/>
          </a:xfrm>
          <a:prstGeom prst="rect">
            <a:avLst/>
          </a:prstGeom>
          <a:noFill/>
          <a:ln>
            <a:noFill/>
          </a:ln>
        </p:spPr>
      </p:pic>
      <p:sp>
        <p:nvSpPr>
          <p:cNvPr id="122" name="Google Shape;122;p19"/>
          <p:cNvSpPr txBox="1">
            <a:spLocks noGrp="1"/>
          </p:cNvSpPr>
          <p:nvPr>
            <p:ph type="body" idx="2"/>
          </p:nvPr>
        </p:nvSpPr>
        <p:spPr>
          <a:xfrm>
            <a:off x="1679575" y="5943600"/>
            <a:ext cx="9045575" cy="800258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The </a:t>
            </a:r>
            <a:r>
              <a:rPr lang="en-US" sz="2800" b="1"/>
              <a:t>AI MoveTo</a:t>
            </a:r>
            <a:r>
              <a:rPr lang="en-US" sz="2800"/>
              <a:t> node is used to move a Pawn. The destination can be a location or another Actor. The Level must have a Nav Mesh Bounds Volume to define the area that the </a:t>
            </a:r>
            <a:r>
              <a:rPr lang="en-US" sz="2800" b="1"/>
              <a:t>AI MoveTo</a:t>
            </a:r>
            <a:r>
              <a:rPr lang="en-US" sz="2800"/>
              <a:t> action can use. It is a latent action, so it runs in parallel to the normal flow of execution of the Blueprints.</a:t>
            </a:r>
            <a:endParaRPr/>
          </a:p>
          <a:p>
            <a:pPr marL="0" lvl="0" indent="0" algn="l" rtl="0">
              <a:lnSpc>
                <a:spcPct val="100000"/>
              </a:lnSpc>
              <a:spcBef>
                <a:spcPts val="2000"/>
              </a:spcBef>
              <a:spcAft>
                <a:spcPts val="0"/>
              </a:spcAft>
              <a:buClr>
                <a:schemeClr val="dk1"/>
              </a:buClr>
              <a:buSzPts val="2800"/>
              <a:buNone/>
            </a:pP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1631847" y="914399"/>
            <a:ext cx="9314827" cy="436552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AI MOVE TO:</a:t>
            </a:r>
            <a:br>
              <a:rPr lang="en-US"/>
            </a:br>
            <a:r>
              <a:rPr lang="en-US"/>
              <a:t>INPUT AND OUTPUT</a:t>
            </a:r>
            <a:endParaRPr/>
          </a:p>
        </p:txBody>
      </p:sp>
      <p:pic>
        <p:nvPicPr>
          <p:cNvPr id="128" name="Google Shape;128;p20"/>
          <p:cNvPicPr preferRelativeResize="0">
            <a:picLocks noGrp="1"/>
          </p:cNvPicPr>
          <p:nvPr>
            <p:ph type="body" idx="1"/>
          </p:nvPr>
        </p:nvPicPr>
        <p:blipFill rotWithShape="1">
          <a:blip r:embed="rId3">
            <a:alphaModFix/>
          </a:blip>
          <a:srcRect/>
          <a:stretch/>
        </p:blipFill>
        <p:spPr>
          <a:xfrm>
            <a:off x="12146280" y="4279303"/>
            <a:ext cx="12237720" cy="5157393"/>
          </a:xfrm>
          <a:prstGeom prst="rect">
            <a:avLst/>
          </a:prstGeom>
          <a:noFill/>
          <a:ln>
            <a:noFill/>
          </a:ln>
        </p:spPr>
      </p:pic>
      <p:sp>
        <p:nvSpPr>
          <p:cNvPr id="129" name="Google Shape;129;p20"/>
          <p:cNvSpPr txBox="1">
            <a:spLocks noGrp="1"/>
          </p:cNvSpPr>
          <p:nvPr>
            <p:ph type="body" idx="2"/>
          </p:nvPr>
        </p:nvSpPr>
        <p:spPr>
          <a:xfrm>
            <a:off x="1679575" y="5848710"/>
            <a:ext cx="9045575" cy="809747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Clr>
                <a:schemeClr val="dk1"/>
              </a:buClr>
              <a:buSzPct val="100000"/>
              <a:buNone/>
            </a:pPr>
            <a:r>
              <a:rPr lang="en-US" sz="2800" i="1"/>
              <a:t>Input</a:t>
            </a:r>
            <a:endParaRPr/>
          </a:p>
          <a:p>
            <a:pPr marL="457200" lvl="0" indent="-457200" algn="l" rtl="0">
              <a:lnSpc>
                <a:spcPct val="100000"/>
              </a:lnSpc>
              <a:spcBef>
                <a:spcPts val="1000"/>
              </a:spcBef>
              <a:spcAft>
                <a:spcPts val="0"/>
              </a:spcAft>
              <a:buClr>
                <a:schemeClr val="dk1"/>
              </a:buClr>
              <a:buSzPct val="100000"/>
              <a:buFont typeface="Arial"/>
              <a:buChar char="•"/>
            </a:pPr>
            <a:r>
              <a:rPr lang="en-US" sz="2800" b="1"/>
              <a:t>Pawn</a:t>
            </a:r>
            <a:r>
              <a:rPr lang="en-US" sz="2800"/>
              <a:t>: Reference to the Pawn that will be moved.</a:t>
            </a:r>
            <a:endParaRPr sz="2800"/>
          </a:p>
          <a:p>
            <a:pPr marL="457200" lvl="0" indent="-457200" algn="l" rtl="0">
              <a:lnSpc>
                <a:spcPct val="100000"/>
              </a:lnSpc>
              <a:spcBef>
                <a:spcPts val="1000"/>
              </a:spcBef>
              <a:spcAft>
                <a:spcPts val="0"/>
              </a:spcAft>
              <a:buClr>
                <a:schemeClr val="dk1"/>
              </a:buClr>
              <a:buSzPct val="100000"/>
              <a:buFont typeface="Arial"/>
              <a:buChar char="•"/>
            </a:pPr>
            <a:r>
              <a:rPr lang="en-US" sz="2800" b="1"/>
              <a:t>Destination</a:t>
            </a:r>
            <a:r>
              <a:rPr lang="en-US" sz="2800"/>
              <a:t>: Vector indicating the destination.</a:t>
            </a:r>
            <a:endParaRPr sz="2800"/>
          </a:p>
          <a:p>
            <a:pPr marL="457200" lvl="0" indent="-457200" algn="l" rtl="0">
              <a:lnSpc>
                <a:spcPct val="100000"/>
              </a:lnSpc>
              <a:spcBef>
                <a:spcPts val="1000"/>
              </a:spcBef>
              <a:spcAft>
                <a:spcPts val="0"/>
              </a:spcAft>
              <a:buClr>
                <a:schemeClr val="dk1"/>
              </a:buClr>
              <a:buSzPct val="100000"/>
              <a:buFont typeface="Arial"/>
              <a:buChar char="•"/>
            </a:pPr>
            <a:r>
              <a:rPr lang="en-US" sz="2800" b="1"/>
              <a:t>Target Actor</a:t>
            </a:r>
            <a:r>
              <a:rPr lang="en-US" sz="2800"/>
              <a:t>: Reference to an Actor that will be continuously tracked.</a:t>
            </a:r>
            <a:endParaRPr sz="2800"/>
          </a:p>
          <a:p>
            <a:pPr marL="457200" lvl="0" indent="-457200" algn="l" rtl="0">
              <a:lnSpc>
                <a:spcPct val="100000"/>
              </a:lnSpc>
              <a:spcBef>
                <a:spcPts val="1000"/>
              </a:spcBef>
              <a:spcAft>
                <a:spcPts val="0"/>
              </a:spcAft>
              <a:buClr>
                <a:schemeClr val="dk1"/>
              </a:buClr>
              <a:buSzPct val="100000"/>
              <a:buFont typeface="Arial"/>
              <a:buChar char="•"/>
            </a:pPr>
            <a:r>
              <a:rPr lang="en-US" sz="2800" b="1"/>
              <a:t>Acceptance Radius</a:t>
            </a:r>
            <a:r>
              <a:rPr lang="en-US" sz="2800"/>
              <a:t>: Maximum destination distance to complete movement.</a:t>
            </a:r>
            <a:endParaRPr sz="2800"/>
          </a:p>
          <a:p>
            <a:pPr marL="457200" lvl="0" indent="-457200" algn="l" rtl="0">
              <a:lnSpc>
                <a:spcPct val="100000"/>
              </a:lnSpc>
              <a:spcBef>
                <a:spcPts val="1000"/>
              </a:spcBef>
              <a:spcAft>
                <a:spcPts val="0"/>
              </a:spcAft>
              <a:buClr>
                <a:schemeClr val="dk1"/>
              </a:buClr>
              <a:buSzPct val="100000"/>
              <a:buFont typeface="Arial"/>
              <a:buChar char="•"/>
            </a:pPr>
            <a:r>
              <a:rPr lang="en-US" sz="2800" b="1"/>
              <a:t>Stop on Overlap</a:t>
            </a:r>
            <a:r>
              <a:rPr lang="en-US" sz="2800"/>
              <a:t>: Boolean value. If the value is “</a:t>
            </a:r>
            <a:r>
              <a:rPr lang="en-US" sz="2800" b="1"/>
              <a:t>true</a:t>
            </a:r>
            <a:r>
              <a:rPr lang="en-US" sz="2800"/>
              <a:t>”, the move will be complete as soon as the Pawn begins to overlap the acceptance radius.</a:t>
            </a:r>
            <a:endParaRPr sz="2800"/>
          </a:p>
          <a:p>
            <a:pPr marL="0" lvl="0" indent="0" algn="l" rtl="0">
              <a:lnSpc>
                <a:spcPct val="100000"/>
              </a:lnSpc>
              <a:spcBef>
                <a:spcPts val="1200"/>
              </a:spcBef>
              <a:spcAft>
                <a:spcPts val="0"/>
              </a:spcAft>
              <a:buClr>
                <a:schemeClr val="dk1"/>
              </a:buClr>
              <a:buSzPct val="100000"/>
              <a:buNone/>
            </a:pPr>
            <a:r>
              <a:rPr lang="en-US" sz="2800" i="1"/>
              <a:t>Output</a:t>
            </a:r>
            <a:endParaRPr sz="2800" i="1"/>
          </a:p>
          <a:p>
            <a:pPr marL="457200" lvl="0" indent="-457200" algn="l" rtl="0">
              <a:lnSpc>
                <a:spcPct val="100000"/>
              </a:lnSpc>
              <a:spcBef>
                <a:spcPts val="1000"/>
              </a:spcBef>
              <a:spcAft>
                <a:spcPts val="0"/>
              </a:spcAft>
              <a:buClr>
                <a:schemeClr val="dk1"/>
              </a:buClr>
              <a:buSzPct val="100000"/>
              <a:buFont typeface="Arial"/>
              <a:buChar char="•"/>
            </a:pPr>
            <a:r>
              <a:rPr lang="en-US" sz="2800" b="1"/>
              <a:t>On Success</a:t>
            </a:r>
            <a:r>
              <a:rPr lang="en-US" sz="2800"/>
              <a:t>: Exec pin that will be executed when the </a:t>
            </a:r>
            <a:r>
              <a:rPr lang="en-US" sz="2800" b="1"/>
              <a:t>AI MoveTo</a:t>
            </a:r>
            <a:r>
              <a:rPr lang="en-US" sz="2800"/>
              <a:t> function reaches its goal.</a:t>
            </a:r>
            <a:endParaRPr sz="2800"/>
          </a:p>
          <a:p>
            <a:pPr marL="457200" lvl="0" indent="-457200" algn="l" rtl="0">
              <a:lnSpc>
                <a:spcPct val="100000"/>
              </a:lnSpc>
              <a:spcBef>
                <a:spcPts val="1000"/>
              </a:spcBef>
              <a:spcAft>
                <a:spcPts val="0"/>
              </a:spcAft>
              <a:buClr>
                <a:schemeClr val="dk1"/>
              </a:buClr>
              <a:buSzPct val="100000"/>
              <a:buFont typeface="Arial"/>
              <a:buChar char="•"/>
            </a:pPr>
            <a:r>
              <a:rPr lang="en-US" sz="2800" b="1"/>
              <a:t>On Fail</a:t>
            </a:r>
            <a:r>
              <a:rPr lang="en-US" sz="2800"/>
              <a:t>: Exec pin that will be executed if the </a:t>
            </a:r>
            <a:r>
              <a:rPr lang="en-US" sz="2800" b="1"/>
              <a:t>AI MoveTo</a:t>
            </a:r>
            <a:r>
              <a:rPr lang="en-US" sz="2800"/>
              <a:t> function cannot reach its goal.</a:t>
            </a:r>
            <a:endParaRPr sz="2800"/>
          </a:p>
          <a:p>
            <a:pPr marL="457200" lvl="0" indent="-457200" algn="l" rtl="0">
              <a:lnSpc>
                <a:spcPct val="100000"/>
              </a:lnSpc>
              <a:spcBef>
                <a:spcPts val="1000"/>
              </a:spcBef>
              <a:spcAft>
                <a:spcPts val="0"/>
              </a:spcAft>
              <a:buClr>
                <a:schemeClr val="dk1"/>
              </a:buClr>
              <a:buSzPct val="100000"/>
              <a:buFont typeface="Arial"/>
              <a:buChar char="•"/>
            </a:pPr>
            <a:r>
              <a:rPr lang="en-US" sz="2800" b="1"/>
              <a:t>Movement Result</a:t>
            </a:r>
            <a:r>
              <a:rPr lang="en-US" sz="2800"/>
              <a:t>: Enumeration with the following possible result: “Success”, “Blocked”, “Off Path”, “Aborted”, or “Invalid”. </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body" idx="1"/>
          </p:nvPr>
        </p:nvSpPr>
        <p:spPr>
          <a:xfrm>
            <a:off x="2869459" y="2178424"/>
            <a:ext cx="7008270" cy="207068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800"/>
              <a:buNone/>
            </a:pPr>
            <a:r>
              <a:rPr lang="en-US" sz="4800"/>
              <a:t>AI MOVE TO: EXAMPLE</a:t>
            </a:r>
            <a:endParaRPr sz="4800"/>
          </a:p>
        </p:txBody>
      </p:sp>
      <p:sp>
        <p:nvSpPr>
          <p:cNvPr id="135" name="Google Shape;135;p21"/>
          <p:cNvSpPr txBox="1">
            <a:spLocks noGrp="1"/>
          </p:cNvSpPr>
          <p:nvPr>
            <p:ph type="body" idx="2"/>
          </p:nvPr>
        </p:nvSpPr>
        <p:spPr>
          <a:xfrm>
            <a:off x="2869460" y="4846320"/>
            <a:ext cx="7008270" cy="899608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In the example on the right, the </a:t>
            </a:r>
            <a:r>
              <a:rPr lang="en-US" sz="2800" b="1"/>
              <a:t>AI MoveTo</a:t>
            </a:r>
            <a:r>
              <a:rPr lang="en-US" sz="2800"/>
              <a:t> node is being used to direct a Pawn to follow a path represented by a set of predefined points in the Level. These points representing the path may be stored in an array. The </a:t>
            </a:r>
            <a:r>
              <a:rPr lang="en-US" sz="2800" b="1"/>
              <a:t>FindNextPoint</a:t>
            </a:r>
            <a:r>
              <a:rPr lang="en-US" sz="2800"/>
              <a:t> macro is responsible for picking the next point on the path and storing it in the </a:t>
            </a:r>
            <a:r>
              <a:rPr lang="en-US" sz="2800" b="1"/>
              <a:t>Next Point</a:t>
            </a:r>
            <a:r>
              <a:rPr lang="en-US" sz="2800"/>
              <a:t> variable.</a:t>
            </a:r>
            <a:endParaRPr/>
          </a:p>
          <a:p>
            <a:pPr marL="0" lvl="0" indent="0" algn="l" rtl="0">
              <a:lnSpc>
                <a:spcPct val="100000"/>
              </a:lnSpc>
              <a:spcBef>
                <a:spcPts val="2000"/>
              </a:spcBef>
              <a:spcAft>
                <a:spcPts val="0"/>
              </a:spcAft>
              <a:buClr>
                <a:schemeClr val="dk1"/>
              </a:buClr>
              <a:buSzPts val="2800"/>
              <a:buNone/>
            </a:pPr>
            <a:r>
              <a:rPr lang="en-US" sz="2800"/>
              <a:t>The clock icon indicates that </a:t>
            </a:r>
            <a:r>
              <a:rPr lang="en-US" sz="2800" b="1"/>
              <a:t>AI MoveTo</a:t>
            </a:r>
            <a:r>
              <a:rPr lang="en-US" sz="2800"/>
              <a:t> is a latent action. The </a:t>
            </a:r>
            <a:r>
              <a:rPr lang="en-US" sz="2800" b="1"/>
              <a:t>GoNextPoint</a:t>
            </a:r>
            <a:r>
              <a:rPr lang="en-US" sz="2800"/>
              <a:t> event initiates the </a:t>
            </a:r>
            <a:r>
              <a:rPr lang="en-US" sz="2800" b="1"/>
              <a:t>AI MoveTo</a:t>
            </a:r>
            <a:r>
              <a:rPr lang="en-US" sz="2800"/>
              <a:t> action, but the actions connected to the </a:t>
            </a:r>
            <a:r>
              <a:rPr lang="en-US" sz="2800" b="1"/>
              <a:t>On Success</a:t>
            </a:r>
            <a:r>
              <a:rPr lang="en-US" sz="2800"/>
              <a:t> pin will be performed only when the Pawn reaches its destination. After the </a:t>
            </a:r>
            <a:r>
              <a:rPr lang="en-US" sz="2800" b="1"/>
              <a:t>FindNextPoint</a:t>
            </a:r>
            <a:r>
              <a:rPr lang="en-US" sz="2800"/>
              <a:t> macro updates the </a:t>
            </a:r>
            <a:r>
              <a:rPr lang="en-US" sz="2800" b="1"/>
              <a:t>Next Point</a:t>
            </a:r>
            <a:r>
              <a:rPr lang="en-US" sz="2800"/>
              <a:t> variable, the </a:t>
            </a:r>
            <a:r>
              <a:rPr lang="en-US" sz="2800" b="1"/>
              <a:t>GoNextPoint</a:t>
            </a:r>
            <a:r>
              <a:rPr lang="en-US" sz="2800"/>
              <a:t> event is called again.</a:t>
            </a:r>
            <a:endParaRPr sz="2800"/>
          </a:p>
        </p:txBody>
      </p:sp>
      <p:pic>
        <p:nvPicPr>
          <p:cNvPr id="136" name="Google Shape;136;p21"/>
          <p:cNvPicPr preferRelativeResize="0"/>
          <p:nvPr/>
        </p:nvPicPr>
        <p:blipFill rotWithShape="1">
          <a:blip r:embed="rId3">
            <a:alphaModFix/>
          </a:blip>
          <a:srcRect/>
          <a:stretch/>
        </p:blipFill>
        <p:spPr>
          <a:xfrm>
            <a:off x="10534650" y="4906263"/>
            <a:ext cx="13849351" cy="39034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1679576" y="914399"/>
            <a:ext cx="9046200" cy="4365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800"/>
              <a:buFont typeface="Helvetica Neue"/>
              <a:buNone/>
            </a:pPr>
            <a:r>
              <a:rPr lang="en-US" sz="4800"/>
              <a:t>GET OVERLAPPING ACTORS</a:t>
            </a:r>
            <a:endParaRPr sz="4800"/>
          </a:p>
        </p:txBody>
      </p:sp>
      <p:pic>
        <p:nvPicPr>
          <p:cNvPr id="142" name="Google Shape;142;p8"/>
          <p:cNvPicPr preferRelativeResize="0">
            <a:picLocks noGrp="1"/>
          </p:cNvPicPr>
          <p:nvPr>
            <p:ph type="body" idx="1"/>
          </p:nvPr>
        </p:nvPicPr>
        <p:blipFill rotWithShape="1">
          <a:blip r:embed="rId3">
            <a:alphaModFix/>
          </a:blip>
          <a:srcRect/>
          <a:stretch/>
        </p:blipFill>
        <p:spPr>
          <a:xfrm>
            <a:off x="13658303" y="3176506"/>
            <a:ext cx="9093850" cy="8002587"/>
          </a:xfrm>
          <a:prstGeom prst="rect">
            <a:avLst/>
          </a:prstGeom>
          <a:noFill/>
          <a:ln>
            <a:noFill/>
          </a:ln>
        </p:spPr>
      </p:pic>
      <p:sp>
        <p:nvSpPr>
          <p:cNvPr id="143" name="Google Shape;143;p8"/>
          <p:cNvSpPr txBox="1">
            <a:spLocks noGrp="1"/>
          </p:cNvSpPr>
          <p:nvPr>
            <p:ph type="body" idx="2"/>
          </p:nvPr>
        </p:nvSpPr>
        <p:spPr>
          <a:xfrm>
            <a:off x="1679575" y="5943600"/>
            <a:ext cx="9045575" cy="800258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The </a:t>
            </a:r>
            <a:r>
              <a:rPr lang="en-US" sz="2800" b="1"/>
              <a:t>Get Overlapping Actors</a:t>
            </a:r>
            <a:r>
              <a:rPr lang="en-US" sz="2800"/>
              <a:t> function returns a list of Actors that are overlapping the Actor/component. There are two versions of this function, one that uses an Actor as the target and the other that uses a component as the target.</a:t>
            </a:r>
            <a:endParaRPr sz="2800"/>
          </a:p>
          <a:p>
            <a:pPr marL="0" lvl="0" indent="0" algn="l" rtl="0">
              <a:lnSpc>
                <a:spcPct val="100000"/>
              </a:lnSpc>
              <a:spcBef>
                <a:spcPts val="2000"/>
              </a:spcBef>
              <a:spcAft>
                <a:spcPts val="0"/>
              </a:spcAft>
              <a:buClr>
                <a:schemeClr val="dk1"/>
              </a:buClr>
              <a:buSzPts val="2800"/>
              <a:buNone/>
            </a:pPr>
            <a:r>
              <a:rPr lang="en-US" sz="2800" i="1"/>
              <a:t>Input</a:t>
            </a:r>
            <a:endParaRPr/>
          </a:p>
          <a:p>
            <a:pPr marL="457200" lvl="0" indent="-457200" algn="l" rtl="0">
              <a:lnSpc>
                <a:spcPct val="100000"/>
              </a:lnSpc>
              <a:spcBef>
                <a:spcPts val="1600"/>
              </a:spcBef>
              <a:spcAft>
                <a:spcPts val="0"/>
              </a:spcAft>
              <a:buClr>
                <a:schemeClr val="dk1"/>
              </a:buClr>
              <a:buSzPts val="2800"/>
              <a:buFont typeface="Arial"/>
              <a:buChar char="•"/>
            </a:pPr>
            <a:r>
              <a:rPr lang="en-US" sz="2800" b="1"/>
              <a:t>Target</a:t>
            </a:r>
            <a:r>
              <a:rPr lang="en-US" sz="2800"/>
              <a:t>: Reference to the Actor/component that will be used in the overlapping test.</a:t>
            </a:r>
            <a:endParaRPr sz="2800"/>
          </a:p>
          <a:p>
            <a:pPr marL="457200" lvl="0" indent="-457200" algn="l" rtl="0">
              <a:lnSpc>
                <a:spcPct val="100000"/>
              </a:lnSpc>
              <a:spcBef>
                <a:spcPts val="1600"/>
              </a:spcBef>
              <a:spcAft>
                <a:spcPts val="0"/>
              </a:spcAft>
              <a:buClr>
                <a:schemeClr val="dk1"/>
              </a:buClr>
              <a:buSzPts val="2800"/>
              <a:buFont typeface="Arial"/>
              <a:buChar char="•"/>
            </a:pPr>
            <a:r>
              <a:rPr lang="en-US" sz="2800" b="1"/>
              <a:t>Class Filter</a:t>
            </a:r>
            <a:r>
              <a:rPr lang="en-US" sz="2800"/>
              <a:t>: Indicates which class or subclasses will be used in the test. Use of this parameter is optional.</a:t>
            </a:r>
            <a:endParaRPr sz="2800"/>
          </a:p>
          <a:p>
            <a:pPr marL="0" lvl="0" indent="0" algn="l" rtl="0">
              <a:lnSpc>
                <a:spcPct val="100000"/>
              </a:lnSpc>
              <a:spcBef>
                <a:spcPts val="2000"/>
              </a:spcBef>
              <a:spcAft>
                <a:spcPts val="0"/>
              </a:spcAft>
              <a:buClr>
                <a:schemeClr val="dk1"/>
              </a:buClr>
              <a:buSzPts val="2800"/>
              <a:buNone/>
            </a:pPr>
            <a:r>
              <a:rPr lang="en-US" sz="2800" i="1"/>
              <a:t>Output</a:t>
            </a:r>
            <a:endParaRPr/>
          </a:p>
          <a:p>
            <a:pPr marL="457200" lvl="0" indent="-457200" algn="l" rtl="0">
              <a:lnSpc>
                <a:spcPct val="100000"/>
              </a:lnSpc>
              <a:spcBef>
                <a:spcPts val="1600"/>
              </a:spcBef>
              <a:spcAft>
                <a:spcPts val="0"/>
              </a:spcAft>
              <a:buClr>
                <a:schemeClr val="dk1"/>
              </a:buClr>
              <a:buSzPts val="2800"/>
              <a:buFont typeface="Arial"/>
              <a:buChar char="•"/>
            </a:pPr>
            <a:r>
              <a:rPr lang="en-US" sz="2800" b="1"/>
              <a:t>Overlapping Actors</a:t>
            </a:r>
            <a:r>
              <a:rPr lang="en-US" sz="2800"/>
              <a:t>: Array containing the Actors that are overlapping the Actor/component.</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a:spLocks noGrp="1"/>
          </p:cNvSpPr>
          <p:nvPr>
            <p:ph type="body" idx="1"/>
          </p:nvPr>
        </p:nvSpPr>
        <p:spPr>
          <a:xfrm>
            <a:off x="2869459" y="2178424"/>
            <a:ext cx="7008270" cy="207068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800"/>
              <a:buNone/>
            </a:pPr>
            <a:r>
              <a:rPr lang="en-US" sz="4800"/>
              <a:t>GET OVERLAPPING ACTORS: EXAMPLE</a:t>
            </a:r>
            <a:endParaRPr sz="4800"/>
          </a:p>
        </p:txBody>
      </p:sp>
      <p:sp>
        <p:nvSpPr>
          <p:cNvPr id="149" name="Google Shape;149;p9"/>
          <p:cNvSpPr txBox="1">
            <a:spLocks noGrp="1"/>
          </p:cNvSpPr>
          <p:nvPr>
            <p:ph type="body" idx="2"/>
          </p:nvPr>
        </p:nvSpPr>
        <p:spPr>
          <a:xfrm>
            <a:off x="2869460" y="4846320"/>
            <a:ext cx="7008270" cy="899608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Imagine an area that deals damage to all the Actors in it.</a:t>
            </a:r>
            <a:endParaRPr/>
          </a:p>
          <a:p>
            <a:pPr marL="0" lvl="0" indent="0" algn="l" rtl="0">
              <a:lnSpc>
                <a:spcPct val="100000"/>
              </a:lnSpc>
              <a:spcBef>
                <a:spcPts val="2000"/>
              </a:spcBef>
              <a:spcAft>
                <a:spcPts val="0"/>
              </a:spcAft>
              <a:buClr>
                <a:schemeClr val="dk1"/>
              </a:buClr>
              <a:buSzPts val="2800"/>
              <a:buNone/>
            </a:pPr>
            <a:r>
              <a:rPr lang="en-US" sz="2800"/>
              <a:t>In the example on the right, this area is represented by a Blueprint that has a Box Collision component that defines the location where the Actors suffer damage.</a:t>
            </a:r>
            <a:endParaRPr/>
          </a:p>
          <a:p>
            <a:pPr marL="0" lvl="0" indent="0" algn="l" rtl="0">
              <a:lnSpc>
                <a:spcPct val="100000"/>
              </a:lnSpc>
              <a:spcBef>
                <a:spcPts val="2000"/>
              </a:spcBef>
              <a:spcAft>
                <a:spcPts val="0"/>
              </a:spcAft>
              <a:buClr>
                <a:schemeClr val="dk1"/>
              </a:buClr>
              <a:buSzPts val="2800"/>
              <a:buNone/>
            </a:pPr>
            <a:r>
              <a:rPr lang="en-US" sz="2800"/>
              <a:t>The </a:t>
            </a:r>
            <a:r>
              <a:rPr lang="en-US" sz="2800" b="1"/>
              <a:t>Timer Damage</a:t>
            </a:r>
            <a:r>
              <a:rPr lang="en-US" sz="2800"/>
              <a:t> event is periodically called to apply damage to all Actors who are overlapping the Box Collision.</a:t>
            </a:r>
            <a:endParaRPr sz="2800"/>
          </a:p>
        </p:txBody>
      </p:sp>
      <p:pic>
        <p:nvPicPr>
          <p:cNvPr id="150" name="Google Shape;150;p9"/>
          <p:cNvPicPr preferRelativeResize="0"/>
          <p:nvPr/>
        </p:nvPicPr>
        <p:blipFill rotWithShape="1">
          <a:blip r:embed="rId3">
            <a:alphaModFix/>
          </a:blip>
          <a:srcRect/>
          <a:stretch/>
        </p:blipFill>
        <p:spPr>
          <a:xfrm>
            <a:off x="10534650" y="4468280"/>
            <a:ext cx="13849350" cy="477943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1679576" y="914399"/>
            <a:ext cx="9046123" cy="436552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ENABLE INPUT</a:t>
            </a:r>
            <a:endParaRPr/>
          </a:p>
        </p:txBody>
      </p:sp>
      <p:pic>
        <p:nvPicPr>
          <p:cNvPr id="156" name="Google Shape;156;p12"/>
          <p:cNvPicPr preferRelativeResize="0">
            <a:picLocks noGrp="1"/>
          </p:cNvPicPr>
          <p:nvPr>
            <p:ph type="body" idx="1"/>
          </p:nvPr>
        </p:nvPicPr>
        <p:blipFill rotWithShape="1">
          <a:blip r:embed="rId3">
            <a:alphaModFix/>
          </a:blip>
          <a:srcRect/>
          <a:stretch/>
        </p:blipFill>
        <p:spPr>
          <a:xfrm>
            <a:off x="15571511" y="4213686"/>
            <a:ext cx="6112483" cy="5288628"/>
          </a:xfrm>
          <a:prstGeom prst="rect">
            <a:avLst/>
          </a:prstGeom>
          <a:noFill/>
          <a:ln>
            <a:noFill/>
          </a:ln>
        </p:spPr>
      </p:pic>
      <p:sp>
        <p:nvSpPr>
          <p:cNvPr id="157" name="Google Shape;157;p12"/>
          <p:cNvSpPr txBox="1">
            <a:spLocks noGrp="1"/>
          </p:cNvSpPr>
          <p:nvPr>
            <p:ph type="body" idx="2"/>
          </p:nvPr>
        </p:nvSpPr>
        <p:spPr>
          <a:xfrm>
            <a:off x="1679575" y="5943600"/>
            <a:ext cx="9045575" cy="800258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The </a:t>
            </a:r>
            <a:r>
              <a:rPr lang="en-US" sz="2800" b="1"/>
              <a:t>Enable Input</a:t>
            </a:r>
            <a:r>
              <a:rPr lang="en-US" sz="2800"/>
              <a:t> function is used to allow a Blueprint to respond to input events such as a keyboard, mouse, and gamepad.</a:t>
            </a:r>
            <a:endParaRPr sz="2800"/>
          </a:p>
          <a:p>
            <a:pPr marL="0" lvl="0" indent="0" algn="l" rtl="0">
              <a:lnSpc>
                <a:spcPct val="100000"/>
              </a:lnSpc>
              <a:spcBef>
                <a:spcPts val="2000"/>
              </a:spcBef>
              <a:spcAft>
                <a:spcPts val="0"/>
              </a:spcAft>
              <a:buClr>
                <a:schemeClr val="dk1"/>
              </a:buClr>
              <a:buSzPts val="2800"/>
              <a:buNone/>
            </a:pPr>
            <a:r>
              <a:rPr lang="en-US" sz="2800" i="1"/>
              <a:t>Input</a:t>
            </a:r>
            <a:endParaRPr/>
          </a:p>
          <a:p>
            <a:pPr marL="457200" lvl="0" indent="-457200" algn="l" rtl="0">
              <a:lnSpc>
                <a:spcPct val="100000"/>
              </a:lnSpc>
              <a:spcBef>
                <a:spcPts val="1200"/>
              </a:spcBef>
              <a:spcAft>
                <a:spcPts val="0"/>
              </a:spcAft>
              <a:buClr>
                <a:schemeClr val="dk1"/>
              </a:buClr>
              <a:buSzPts val="2800"/>
              <a:buFont typeface="Arial"/>
              <a:buChar char="•"/>
            </a:pPr>
            <a:r>
              <a:rPr lang="en-US" sz="2800" b="1"/>
              <a:t>Target</a:t>
            </a:r>
            <a:r>
              <a:rPr lang="en-US" sz="2800"/>
              <a:t>:</a:t>
            </a:r>
            <a:r>
              <a:rPr lang="en-US" sz="2800" b="1"/>
              <a:t> </a:t>
            </a:r>
            <a:r>
              <a:rPr lang="en-US" sz="2800"/>
              <a:t>Actor that will have its input enabled. The “</a:t>
            </a:r>
            <a:r>
              <a:rPr lang="en-US" sz="2800" b="1"/>
              <a:t>self</a:t>
            </a:r>
            <a:r>
              <a:rPr lang="en-US" sz="2800"/>
              <a:t>” value is used to target the Blueprint that contains the node.</a:t>
            </a:r>
            <a:endParaRPr sz="2800"/>
          </a:p>
          <a:p>
            <a:pPr marL="457200" lvl="0" indent="-457200" algn="l" rtl="0">
              <a:lnSpc>
                <a:spcPct val="100000"/>
              </a:lnSpc>
              <a:spcBef>
                <a:spcPts val="1200"/>
              </a:spcBef>
              <a:spcAft>
                <a:spcPts val="0"/>
              </a:spcAft>
              <a:buClr>
                <a:schemeClr val="dk1"/>
              </a:buClr>
              <a:buSzPts val="2800"/>
              <a:buFont typeface="Arial"/>
              <a:buChar char="•"/>
            </a:pPr>
            <a:r>
              <a:rPr lang="en-US" sz="2800" b="1"/>
              <a:t>Player Controller</a:t>
            </a:r>
            <a:r>
              <a:rPr lang="en-US" sz="2800"/>
              <a:t>: A reference to the Player Controller in use.</a:t>
            </a:r>
            <a:endParaRPr sz="2800"/>
          </a:p>
          <a:p>
            <a:pPr marL="457200" lvl="0" indent="-279400" algn="l" rtl="0">
              <a:lnSpc>
                <a:spcPct val="100000"/>
              </a:lnSpc>
              <a:spcBef>
                <a:spcPts val="2000"/>
              </a:spcBef>
              <a:spcAft>
                <a:spcPts val="0"/>
              </a:spcAft>
              <a:buClr>
                <a:schemeClr val="dk1"/>
              </a:buClr>
              <a:buSzPts val="2800"/>
              <a:buFont typeface="Arial"/>
              <a:buNone/>
            </a:pPr>
            <a:endParaRPr sz="2800"/>
          </a:p>
          <a:p>
            <a:pPr marL="0" lvl="0" indent="0" algn="l" rtl="0">
              <a:lnSpc>
                <a:spcPct val="100000"/>
              </a:lnSpc>
              <a:spcBef>
                <a:spcPts val="2000"/>
              </a:spcBef>
              <a:spcAft>
                <a:spcPts val="0"/>
              </a:spcAft>
              <a:buClr>
                <a:schemeClr val="dk1"/>
              </a:buClr>
              <a:buSzPts val="2800"/>
              <a:buNone/>
            </a:pP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body" idx="1"/>
          </p:nvPr>
        </p:nvSpPr>
        <p:spPr>
          <a:xfrm>
            <a:off x="2869459" y="2178424"/>
            <a:ext cx="7008270" cy="207068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None/>
            </a:pPr>
            <a:r>
              <a:rPr lang="en-US"/>
              <a:t>ENABLE INPUT:</a:t>
            </a:r>
            <a:endParaRPr/>
          </a:p>
          <a:p>
            <a:pPr marL="0" lvl="0" indent="0" algn="l" rtl="0">
              <a:lnSpc>
                <a:spcPct val="100000"/>
              </a:lnSpc>
              <a:spcBef>
                <a:spcPts val="0"/>
              </a:spcBef>
              <a:spcAft>
                <a:spcPts val="0"/>
              </a:spcAft>
              <a:buClr>
                <a:schemeClr val="dk1"/>
              </a:buClr>
              <a:buSzPts val="5000"/>
              <a:buNone/>
            </a:pPr>
            <a:r>
              <a:rPr lang="en-US"/>
              <a:t>EXAMPLE</a:t>
            </a:r>
            <a:endParaRPr/>
          </a:p>
        </p:txBody>
      </p:sp>
      <p:sp>
        <p:nvSpPr>
          <p:cNvPr id="163" name="Google Shape;163;p13"/>
          <p:cNvSpPr txBox="1">
            <a:spLocks noGrp="1"/>
          </p:cNvSpPr>
          <p:nvPr>
            <p:ph type="body" idx="2"/>
          </p:nvPr>
        </p:nvSpPr>
        <p:spPr>
          <a:xfrm>
            <a:off x="2869460" y="4846320"/>
            <a:ext cx="7008270" cy="899608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In the example on the right, a Blueprint only responds to input events when the player is near it. The player is represented by a Blueprint named “</a:t>
            </a:r>
            <a:r>
              <a:rPr lang="en-US" sz="2800" b="1"/>
              <a:t>GamePlayerCharacter</a:t>
            </a:r>
            <a:r>
              <a:rPr lang="en-US" sz="2800"/>
              <a:t>”. When the player is within the Blueprint’s collision bounds, the </a:t>
            </a:r>
            <a:r>
              <a:rPr lang="en-US" sz="2800" b="1"/>
              <a:t>Enable Input</a:t>
            </a:r>
            <a:r>
              <a:rPr lang="en-US" sz="2800"/>
              <a:t> function is called.</a:t>
            </a:r>
            <a:endParaRPr/>
          </a:p>
          <a:p>
            <a:pPr marL="0" lvl="0" indent="0" algn="l" rtl="0">
              <a:lnSpc>
                <a:spcPct val="100000"/>
              </a:lnSpc>
              <a:spcBef>
                <a:spcPts val="2000"/>
              </a:spcBef>
              <a:spcAft>
                <a:spcPts val="0"/>
              </a:spcAft>
              <a:buClr>
                <a:schemeClr val="dk1"/>
              </a:buClr>
              <a:buSzPts val="2800"/>
              <a:buNone/>
            </a:pPr>
            <a:r>
              <a:rPr lang="en-US" sz="2800"/>
              <a:t>When the player is out of the Blueprint’s collision bounds, the </a:t>
            </a:r>
            <a:r>
              <a:rPr lang="en-US" sz="2800" b="1"/>
              <a:t>Disable Input</a:t>
            </a:r>
            <a:r>
              <a:rPr lang="en-US" sz="2800"/>
              <a:t> function is called so that this Blueprint no longer responds to input events.</a:t>
            </a:r>
            <a:endParaRPr sz="2800"/>
          </a:p>
        </p:txBody>
      </p:sp>
      <p:pic>
        <p:nvPicPr>
          <p:cNvPr id="164" name="Google Shape;164;p13"/>
          <p:cNvPicPr preferRelativeResize="0"/>
          <p:nvPr/>
        </p:nvPicPr>
        <p:blipFill rotWithShape="1">
          <a:blip r:embed="rId3">
            <a:alphaModFix/>
          </a:blip>
          <a:srcRect/>
          <a:stretch/>
        </p:blipFill>
        <p:spPr>
          <a:xfrm>
            <a:off x="10546079" y="4044793"/>
            <a:ext cx="13837921" cy="562641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body" idx="1"/>
          </p:nvPr>
        </p:nvSpPr>
        <p:spPr>
          <a:xfrm>
            <a:off x="2869459" y="2178424"/>
            <a:ext cx="7008270" cy="207068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None/>
            </a:pPr>
            <a:r>
              <a:rPr lang="en-US"/>
              <a:t>SUMMARY</a:t>
            </a:r>
            <a:endParaRPr/>
          </a:p>
        </p:txBody>
      </p:sp>
      <p:sp>
        <p:nvSpPr>
          <p:cNvPr id="170" name="Google Shape;170;p24"/>
          <p:cNvSpPr txBox="1">
            <a:spLocks noGrp="1"/>
          </p:cNvSpPr>
          <p:nvPr>
            <p:ph type="body" idx="2"/>
          </p:nvPr>
        </p:nvSpPr>
        <p:spPr>
          <a:xfrm>
            <a:off x="2869460" y="4846320"/>
            <a:ext cx="7008270" cy="8996082"/>
          </a:xfrm>
          <a:prstGeom prst="rect">
            <a:avLst/>
          </a:prstGeom>
          <a:noFill/>
          <a:ln>
            <a:noFill/>
          </a:ln>
        </p:spPr>
        <p:txBody>
          <a:bodyPr spcFirstLastPara="1" wrap="square" lIns="91425" tIns="45700" rIns="91425" bIns="45700" anchor="t" anchorCtr="0">
            <a:normAutofit/>
          </a:bodyPr>
          <a:lstStyle/>
          <a:p>
            <a:pPr marL="0" indent="0">
              <a:spcBef>
                <a:spcPts val="0"/>
              </a:spcBef>
              <a:buSzPts val="2800"/>
            </a:pPr>
            <a:r>
              <a:rPr lang="en-US" sz="2800" dirty="0"/>
              <a:t>This lecture presented more Blueprint functions. </a:t>
            </a:r>
            <a:r>
              <a:rPr lang="en-US" sz="2800" dirty="0"/>
              <a:t>It showed how to spawn and destroy sounds and particles and how to create different types of animations using </a:t>
            </a:r>
            <a:r>
              <a:rPr lang="en-US" sz="2800" dirty="0" smtClean="0"/>
              <a:t>actions</a:t>
            </a:r>
            <a:r>
              <a:rPr lang="tr-TR" sz="2800" dirty="0" smtClean="0"/>
              <a:t> as </a:t>
            </a:r>
            <a:r>
              <a:rPr lang="tr-TR" sz="2800" dirty="0" err="1" smtClean="0"/>
              <a:t>well</a:t>
            </a:r>
            <a:r>
              <a:rPr lang="tr-TR" sz="2800" dirty="0" smtClean="0"/>
              <a:t> as </a:t>
            </a:r>
            <a:r>
              <a:rPr lang="tr-TR" sz="2800" dirty="0" err="1" smtClean="0"/>
              <a:t>moving</a:t>
            </a:r>
            <a:r>
              <a:rPr lang="tr-TR" sz="2800" dirty="0" smtClean="0"/>
              <a:t> AI </a:t>
            </a:r>
            <a:r>
              <a:rPr lang="tr-TR" sz="2800" dirty="0" err="1" smtClean="0"/>
              <a:t>characters</a:t>
            </a:r>
            <a:r>
              <a:rPr lang="tr-TR" sz="2800" dirty="0" smtClean="0"/>
              <a:t> </a:t>
            </a:r>
            <a:r>
              <a:rPr lang="tr-TR" sz="2800" dirty="0" err="1" smtClean="0"/>
              <a:t>with</a:t>
            </a:r>
            <a:r>
              <a:rPr lang="tr-TR" sz="2800" dirty="0" smtClean="0"/>
              <a:t> </a:t>
            </a:r>
            <a:r>
              <a:rPr lang="en-US" sz="2800" dirty="0" smtClean="0"/>
              <a:t>AI </a:t>
            </a:r>
            <a:r>
              <a:rPr lang="en-US" sz="2800" dirty="0" err="1"/>
              <a:t>MoveTo</a:t>
            </a:r>
            <a:r>
              <a:rPr lang="en-US" sz="2800" dirty="0"/>
              <a:t> </a:t>
            </a:r>
            <a:r>
              <a:rPr lang="en-US" sz="2800" dirty="0" smtClean="0"/>
              <a:t>function.</a:t>
            </a: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d517434fe3_0_212"/>
          <p:cNvSpPr txBox="1">
            <a:spLocks noGrp="1"/>
          </p:cNvSpPr>
          <p:nvPr>
            <p:ph type="title"/>
          </p:nvPr>
        </p:nvSpPr>
        <p:spPr>
          <a:xfrm>
            <a:off x="1679575" y="914399"/>
            <a:ext cx="9345600" cy="43656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4600"/>
              <a:buFont typeface="Helvetica Neue"/>
              <a:buNone/>
            </a:pPr>
            <a:r>
              <a:rPr lang="en-US" sz="4600"/>
              <a:t>SET VIEW TARGET WITH BLEND</a:t>
            </a:r>
            <a:endParaRPr/>
          </a:p>
        </p:txBody>
      </p:sp>
      <p:pic>
        <p:nvPicPr>
          <p:cNvPr id="234" name="Google Shape;234;gd517434fe3_0_212"/>
          <p:cNvPicPr preferRelativeResize="0">
            <a:picLocks noGrp="1"/>
          </p:cNvPicPr>
          <p:nvPr>
            <p:ph type="body" idx="1"/>
          </p:nvPr>
        </p:nvPicPr>
        <p:blipFill rotWithShape="1">
          <a:blip r:embed="rId3">
            <a:alphaModFix/>
          </a:blip>
          <a:srcRect/>
          <a:stretch/>
        </p:blipFill>
        <p:spPr>
          <a:xfrm>
            <a:off x="14152914" y="2656555"/>
            <a:ext cx="8154900" cy="8403000"/>
          </a:xfrm>
          <a:prstGeom prst="rect">
            <a:avLst/>
          </a:prstGeom>
          <a:noFill/>
          <a:ln>
            <a:noFill/>
          </a:ln>
        </p:spPr>
      </p:pic>
      <p:sp>
        <p:nvSpPr>
          <p:cNvPr id="235" name="Google Shape;235;gd517434fe3_0_212"/>
          <p:cNvSpPr txBox="1">
            <a:spLocks noGrp="1"/>
          </p:cNvSpPr>
          <p:nvPr>
            <p:ph type="body" idx="2"/>
          </p:nvPr>
        </p:nvSpPr>
        <p:spPr>
          <a:xfrm>
            <a:off x="1679575" y="5943600"/>
            <a:ext cx="9045600" cy="800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The </a:t>
            </a:r>
            <a:r>
              <a:rPr lang="en-US" sz="2800" b="1"/>
              <a:t>Set View Target with Blend</a:t>
            </a:r>
            <a:r>
              <a:rPr lang="en-US" sz="2800"/>
              <a:t> function from the Player Controller class is very useful for switching the game view between different cameras.</a:t>
            </a:r>
            <a:endParaRPr sz="2800"/>
          </a:p>
          <a:p>
            <a:pPr marL="0" lvl="0" indent="0" algn="l" rtl="0">
              <a:lnSpc>
                <a:spcPct val="100000"/>
              </a:lnSpc>
              <a:spcBef>
                <a:spcPts val="2000"/>
              </a:spcBef>
              <a:spcAft>
                <a:spcPts val="0"/>
              </a:spcAft>
              <a:buClr>
                <a:schemeClr val="dk1"/>
              </a:buClr>
              <a:buSzPts val="2800"/>
              <a:buNone/>
            </a:pPr>
            <a:r>
              <a:rPr lang="en-US" sz="2800" i="1"/>
              <a:t>Input</a:t>
            </a:r>
            <a:endParaRPr/>
          </a:p>
          <a:p>
            <a:pPr marL="457200" lvl="0" indent="-457200" algn="l" rtl="0">
              <a:lnSpc>
                <a:spcPct val="100000"/>
              </a:lnSpc>
              <a:spcBef>
                <a:spcPts val="1600"/>
              </a:spcBef>
              <a:spcAft>
                <a:spcPts val="0"/>
              </a:spcAft>
              <a:buClr>
                <a:schemeClr val="dk1"/>
              </a:buClr>
              <a:buSzPts val="2800"/>
              <a:buFont typeface="Arial"/>
              <a:buChar char="•"/>
            </a:pPr>
            <a:r>
              <a:rPr lang="en-US" sz="2800" b="1"/>
              <a:t>Target</a:t>
            </a:r>
            <a:r>
              <a:rPr lang="en-US" sz="2800"/>
              <a:t>: Reference to a Player Controller.</a:t>
            </a:r>
            <a:endParaRPr/>
          </a:p>
          <a:p>
            <a:pPr marL="457200" lvl="0" indent="-457200" algn="l" rtl="0">
              <a:lnSpc>
                <a:spcPct val="100000"/>
              </a:lnSpc>
              <a:spcBef>
                <a:spcPts val="1200"/>
              </a:spcBef>
              <a:spcAft>
                <a:spcPts val="0"/>
              </a:spcAft>
              <a:buClr>
                <a:schemeClr val="dk1"/>
              </a:buClr>
              <a:buSzPts val="2800"/>
              <a:buFont typeface="Arial"/>
              <a:buChar char="•"/>
            </a:pPr>
            <a:r>
              <a:rPr lang="en-US" sz="2800" b="1"/>
              <a:t>New View Target</a:t>
            </a:r>
            <a:r>
              <a:rPr lang="en-US" sz="2800"/>
              <a:t>:  Actor to set as view target. Usually a camera.</a:t>
            </a:r>
            <a:endParaRPr sz="2800"/>
          </a:p>
          <a:p>
            <a:pPr marL="457200" lvl="0" indent="-457200" algn="l" rtl="0">
              <a:lnSpc>
                <a:spcPct val="100000"/>
              </a:lnSpc>
              <a:spcBef>
                <a:spcPts val="1200"/>
              </a:spcBef>
              <a:spcAft>
                <a:spcPts val="0"/>
              </a:spcAft>
              <a:buClr>
                <a:schemeClr val="dk1"/>
              </a:buClr>
              <a:buSzPts val="2800"/>
              <a:buFont typeface="Arial"/>
              <a:buChar char="•"/>
            </a:pPr>
            <a:r>
              <a:rPr lang="en-US" sz="2800" b="1"/>
              <a:t>Blend Time</a:t>
            </a:r>
            <a:r>
              <a:rPr lang="en-US" sz="2800"/>
              <a:t>: Time it takes to complete the blending.</a:t>
            </a:r>
            <a:endParaRPr sz="2800"/>
          </a:p>
          <a:p>
            <a:pPr marL="457200" lvl="0" indent="-457200" algn="l" rtl="0">
              <a:lnSpc>
                <a:spcPct val="100000"/>
              </a:lnSpc>
              <a:spcBef>
                <a:spcPts val="1200"/>
              </a:spcBef>
              <a:spcAft>
                <a:spcPts val="0"/>
              </a:spcAft>
              <a:buClr>
                <a:schemeClr val="dk1"/>
              </a:buClr>
              <a:buSzPts val="2800"/>
              <a:buFont typeface="Arial"/>
              <a:buChar char="•"/>
            </a:pPr>
            <a:r>
              <a:rPr lang="en-US" sz="2800" b="1"/>
              <a:t>Blend Func</a:t>
            </a:r>
            <a:r>
              <a:rPr lang="en-US" sz="2800"/>
              <a:t>: Type of function to use for blending.</a:t>
            </a:r>
            <a:endParaRPr sz="2800"/>
          </a:p>
          <a:p>
            <a:pPr marL="457200" lvl="0" indent="-457200" algn="l" rtl="0">
              <a:lnSpc>
                <a:spcPct val="100000"/>
              </a:lnSpc>
              <a:spcBef>
                <a:spcPts val="1200"/>
              </a:spcBef>
              <a:spcAft>
                <a:spcPts val="0"/>
              </a:spcAft>
              <a:buClr>
                <a:schemeClr val="dk1"/>
              </a:buClr>
              <a:buSzPts val="2800"/>
              <a:buFont typeface="Arial"/>
              <a:buChar char="•"/>
            </a:pPr>
            <a:r>
              <a:rPr lang="en-US" sz="2800" b="1"/>
              <a:t>Blend Exp</a:t>
            </a:r>
            <a:r>
              <a:rPr lang="en-US" sz="2800"/>
              <a:t>: Exponent value that controls the shape of the curve. It is used by some blend functions.</a:t>
            </a:r>
            <a:endParaRPr sz="2800"/>
          </a:p>
          <a:p>
            <a:pPr marL="457200" lvl="0" indent="-457200" algn="l" rtl="0">
              <a:lnSpc>
                <a:spcPct val="100000"/>
              </a:lnSpc>
              <a:spcBef>
                <a:spcPts val="1200"/>
              </a:spcBef>
              <a:spcAft>
                <a:spcPts val="0"/>
              </a:spcAft>
              <a:buClr>
                <a:schemeClr val="dk1"/>
              </a:buClr>
              <a:buSzPts val="2800"/>
              <a:buFont typeface="Arial"/>
              <a:buChar char="•"/>
            </a:pPr>
            <a:r>
              <a:rPr lang="en-US" sz="2800" b="1"/>
              <a:t>Lock Outgoing</a:t>
            </a:r>
            <a:r>
              <a:rPr lang="en-US" sz="2800"/>
              <a:t>: Boolean variable. If the value is “</a:t>
            </a:r>
            <a:r>
              <a:rPr lang="en-US" sz="2800" b="1"/>
              <a:t>true</a:t>
            </a:r>
            <a:r>
              <a:rPr lang="en-US" sz="2800"/>
              <a:t>”, the outgoing view target will be locked to the last frame’s camera position.</a:t>
            </a:r>
            <a:endParaRPr sz="2800"/>
          </a:p>
        </p:txBody>
      </p:sp>
    </p:spTree>
    <p:extLst>
      <p:ext uri="{BB962C8B-B14F-4D97-AF65-F5344CB8AC3E}">
        <p14:creationId xmlns:p14="http://schemas.microsoft.com/office/powerpoint/2010/main" val="3238971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d517434fe3_0_176"/>
          <p:cNvSpPr txBox="1">
            <a:spLocks noGrp="1"/>
          </p:cNvSpPr>
          <p:nvPr>
            <p:ph type="title"/>
          </p:nvPr>
        </p:nvSpPr>
        <p:spPr>
          <a:xfrm>
            <a:off x="1682496" y="914399"/>
            <a:ext cx="9509700" cy="4365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800"/>
              <a:buFont typeface="Helvetica Neue"/>
              <a:buNone/>
            </a:pPr>
            <a:r>
              <a:rPr lang="en-US" sz="4800"/>
              <a:t>ATTACHING ACTOR TO COMPONENT</a:t>
            </a:r>
            <a:endParaRPr/>
          </a:p>
        </p:txBody>
      </p:sp>
      <p:pic>
        <p:nvPicPr>
          <p:cNvPr id="192" name="Google Shape;192;gd517434fe3_0_176"/>
          <p:cNvPicPr preferRelativeResize="0">
            <a:picLocks noGrp="1"/>
          </p:cNvPicPr>
          <p:nvPr>
            <p:ph type="body" idx="1"/>
          </p:nvPr>
        </p:nvPicPr>
        <p:blipFill rotWithShape="1">
          <a:blip r:embed="rId3">
            <a:alphaModFix/>
          </a:blip>
          <a:srcRect/>
          <a:stretch/>
        </p:blipFill>
        <p:spPr>
          <a:xfrm>
            <a:off x="12419911" y="2507776"/>
            <a:ext cx="11634600" cy="9453000"/>
          </a:xfrm>
          <a:prstGeom prst="rect">
            <a:avLst/>
          </a:prstGeom>
          <a:noFill/>
          <a:ln>
            <a:noFill/>
          </a:ln>
        </p:spPr>
      </p:pic>
      <p:sp>
        <p:nvSpPr>
          <p:cNvPr id="193" name="Google Shape;193;gd517434fe3_0_176"/>
          <p:cNvSpPr txBox="1">
            <a:spLocks noGrp="1"/>
          </p:cNvSpPr>
          <p:nvPr>
            <p:ph type="body" idx="2"/>
          </p:nvPr>
        </p:nvSpPr>
        <p:spPr>
          <a:xfrm>
            <a:off x="1679575" y="5943600"/>
            <a:ext cx="9045600" cy="800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The </a:t>
            </a:r>
            <a:r>
              <a:rPr lang="en-US" sz="2800" b="1"/>
              <a:t>AttachToComponent</a:t>
            </a:r>
            <a:r>
              <a:rPr lang="en-US" sz="2800"/>
              <a:t> function attaches an Actor to the component referenced in the </a:t>
            </a:r>
            <a:r>
              <a:rPr lang="en-US" sz="2800" b="1"/>
              <a:t>Parent</a:t>
            </a:r>
            <a:r>
              <a:rPr lang="en-US" sz="2800"/>
              <a:t> input parameter. The Actor attached respects the transformations of the parent component.</a:t>
            </a:r>
            <a:endParaRPr sz="2800"/>
          </a:p>
          <a:p>
            <a:pPr marL="0" lvl="0" indent="0" algn="l" rtl="0">
              <a:lnSpc>
                <a:spcPct val="100000"/>
              </a:lnSpc>
              <a:spcBef>
                <a:spcPts val="2000"/>
              </a:spcBef>
              <a:spcAft>
                <a:spcPts val="0"/>
              </a:spcAft>
              <a:buClr>
                <a:schemeClr val="dk1"/>
              </a:buClr>
              <a:buSzPts val="2800"/>
              <a:buNone/>
            </a:pPr>
            <a:r>
              <a:rPr lang="en-US" sz="2800" i="1"/>
              <a:t>Input</a:t>
            </a:r>
            <a:endParaRPr/>
          </a:p>
          <a:p>
            <a:pPr marL="457200" lvl="0" indent="-457200" algn="l" rtl="0">
              <a:lnSpc>
                <a:spcPct val="100000"/>
              </a:lnSpc>
              <a:spcBef>
                <a:spcPts val="1600"/>
              </a:spcBef>
              <a:spcAft>
                <a:spcPts val="0"/>
              </a:spcAft>
              <a:buClr>
                <a:schemeClr val="dk1"/>
              </a:buClr>
              <a:buSzPts val="2800"/>
              <a:buFont typeface="Arial"/>
              <a:buChar char="•"/>
            </a:pPr>
            <a:r>
              <a:rPr lang="en-US" sz="2800" b="1"/>
              <a:t>Target</a:t>
            </a:r>
            <a:r>
              <a:rPr lang="en-US" sz="2800"/>
              <a:t>: Actor to be attached.</a:t>
            </a:r>
            <a:endParaRPr/>
          </a:p>
          <a:p>
            <a:pPr marL="457200" lvl="0" indent="-457200" algn="l" rtl="0">
              <a:lnSpc>
                <a:spcPct val="100000"/>
              </a:lnSpc>
              <a:spcBef>
                <a:spcPts val="1200"/>
              </a:spcBef>
              <a:spcAft>
                <a:spcPts val="0"/>
              </a:spcAft>
              <a:buClr>
                <a:schemeClr val="dk1"/>
              </a:buClr>
              <a:buSzPts val="2800"/>
              <a:buFont typeface="Arial"/>
              <a:buChar char="•"/>
            </a:pPr>
            <a:r>
              <a:rPr lang="en-US" sz="2800" b="1"/>
              <a:t>Parent</a:t>
            </a:r>
            <a:r>
              <a:rPr lang="en-US" sz="2800"/>
              <a:t>: Component that receives the Actor.</a:t>
            </a:r>
            <a:endParaRPr/>
          </a:p>
          <a:p>
            <a:pPr marL="457200" lvl="0" indent="-457200" algn="l" rtl="0">
              <a:lnSpc>
                <a:spcPct val="100000"/>
              </a:lnSpc>
              <a:spcBef>
                <a:spcPts val="1200"/>
              </a:spcBef>
              <a:spcAft>
                <a:spcPts val="0"/>
              </a:spcAft>
              <a:buClr>
                <a:schemeClr val="dk1"/>
              </a:buClr>
              <a:buSzPts val="2800"/>
              <a:buFont typeface="Arial"/>
              <a:buChar char="•"/>
            </a:pPr>
            <a:r>
              <a:rPr lang="en-US" sz="2800" b="1"/>
              <a:t>Socket Name</a:t>
            </a:r>
            <a:r>
              <a:rPr lang="en-US" sz="2800"/>
              <a:t>: Name of the socket where the Actor will be attached. Use of this parameter is optional.</a:t>
            </a:r>
            <a:endParaRPr sz="2800"/>
          </a:p>
          <a:p>
            <a:pPr marL="0" lvl="0" indent="0" algn="l" rtl="0">
              <a:lnSpc>
                <a:spcPct val="100000"/>
              </a:lnSpc>
              <a:spcBef>
                <a:spcPts val="2400"/>
              </a:spcBef>
              <a:spcAft>
                <a:spcPts val="0"/>
              </a:spcAft>
              <a:buClr>
                <a:schemeClr val="dk1"/>
              </a:buClr>
              <a:buSzPts val="2800"/>
              <a:buNone/>
            </a:pPr>
            <a:r>
              <a:rPr lang="en-US" sz="2800" i="1"/>
              <a:t>Example</a:t>
            </a:r>
            <a:endParaRPr sz="2800"/>
          </a:p>
          <a:p>
            <a:pPr marL="0" lvl="0" indent="0" algn="l" rtl="0">
              <a:lnSpc>
                <a:spcPct val="100000"/>
              </a:lnSpc>
              <a:spcBef>
                <a:spcPts val="1600"/>
              </a:spcBef>
              <a:spcAft>
                <a:spcPts val="0"/>
              </a:spcAft>
              <a:buClr>
                <a:schemeClr val="dk1"/>
              </a:buClr>
              <a:buSzPts val="2800"/>
              <a:buNone/>
            </a:pPr>
            <a:r>
              <a:rPr lang="en-US" sz="2800"/>
              <a:t>In the custom event on the right, the Skeletal Mesh of the player is equipped with a sword using a socket labeled “</a:t>
            </a:r>
            <a:r>
              <a:rPr lang="en-US" sz="2800" b="1"/>
              <a:t>HandSocket</a:t>
            </a:r>
            <a:r>
              <a:rPr lang="en-US" sz="2800"/>
              <a:t>” that indicates where the sword must stay in the Skeletal Mesh.</a:t>
            </a:r>
            <a:endParaRPr sz="2800"/>
          </a:p>
          <a:p>
            <a:pPr marL="0" lvl="0" indent="0" algn="l" rtl="0">
              <a:lnSpc>
                <a:spcPct val="100000"/>
              </a:lnSpc>
              <a:spcBef>
                <a:spcPts val="2000"/>
              </a:spcBef>
              <a:spcAft>
                <a:spcPts val="0"/>
              </a:spcAft>
              <a:buClr>
                <a:schemeClr val="dk1"/>
              </a:buClr>
              <a:buSzPts val="2800"/>
              <a:buNone/>
            </a:pPr>
            <a:endParaRPr sz="2800"/>
          </a:p>
        </p:txBody>
      </p:sp>
    </p:spTree>
    <p:extLst>
      <p:ext uri="{BB962C8B-B14F-4D97-AF65-F5344CB8AC3E}">
        <p14:creationId xmlns:p14="http://schemas.microsoft.com/office/powerpoint/2010/main" val="97609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d517434fe3_0_182"/>
          <p:cNvSpPr txBox="1">
            <a:spLocks noGrp="1"/>
          </p:cNvSpPr>
          <p:nvPr>
            <p:ph type="title"/>
          </p:nvPr>
        </p:nvSpPr>
        <p:spPr>
          <a:xfrm>
            <a:off x="1679576" y="914399"/>
            <a:ext cx="9046200" cy="4365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SOUNDS: </a:t>
            </a:r>
            <a:br>
              <a:rPr lang="en-US"/>
            </a:br>
            <a:r>
              <a:rPr lang="en-US"/>
              <a:t>PLAY SOUND AT LOCATION</a:t>
            </a:r>
            <a:endParaRPr/>
          </a:p>
        </p:txBody>
      </p:sp>
      <p:pic>
        <p:nvPicPr>
          <p:cNvPr id="199" name="Google Shape;199;gd517434fe3_0_182"/>
          <p:cNvPicPr preferRelativeResize="0">
            <a:picLocks noGrp="1"/>
          </p:cNvPicPr>
          <p:nvPr>
            <p:ph type="body" idx="1"/>
          </p:nvPr>
        </p:nvPicPr>
        <p:blipFill rotWithShape="1">
          <a:blip r:embed="rId3">
            <a:alphaModFix/>
          </a:blip>
          <a:srcRect/>
          <a:stretch/>
        </p:blipFill>
        <p:spPr>
          <a:xfrm>
            <a:off x="14968397" y="914399"/>
            <a:ext cx="6847800" cy="11861100"/>
          </a:xfrm>
          <a:prstGeom prst="rect">
            <a:avLst/>
          </a:prstGeom>
          <a:noFill/>
          <a:ln>
            <a:noFill/>
          </a:ln>
        </p:spPr>
      </p:pic>
      <p:sp>
        <p:nvSpPr>
          <p:cNvPr id="200" name="Google Shape;200;gd517434fe3_0_182"/>
          <p:cNvSpPr txBox="1">
            <a:spLocks noGrp="1"/>
          </p:cNvSpPr>
          <p:nvPr>
            <p:ph type="body" idx="2"/>
          </p:nvPr>
        </p:nvSpPr>
        <p:spPr>
          <a:xfrm>
            <a:off x="1679575" y="5943600"/>
            <a:ext cx="9045600" cy="800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dirty="0"/>
              <a:t>There is a simple way to play a sound in Blueprints. Just use the </a:t>
            </a:r>
            <a:r>
              <a:rPr lang="en-US" sz="2800" b="1" dirty="0"/>
              <a:t>Play Sound at Location</a:t>
            </a:r>
            <a:r>
              <a:rPr lang="en-US" sz="2800" dirty="0"/>
              <a:t> function.</a:t>
            </a:r>
            <a:endParaRPr dirty="0"/>
          </a:p>
          <a:p>
            <a:pPr marL="0" lvl="0" indent="0" algn="l" rtl="0">
              <a:lnSpc>
                <a:spcPct val="100000"/>
              </a:lnSpc>
              <a:spcBef>
                <a:spcPts val="2000"/>
              </a:spcBef>
              <a:spcAft>
                <a:spcPts val="0"/>
              </a:spcAft>
              <a:buClr>
                <a:schemeClr val="dk1"/>
              </a:buClr>
              <a:buSzPts val="2800"/>
              <a:buNone/>
            </a:pPr>
            <a:r>
              <a:rPr lang="en-US" sz="2800" dirty="0"/>
              <a:t>This function spawns an Ambient Sound Actor into your Level.</a:t>
            </a:r>
            <a:endParaRPr dirty="0"/>
          </a:p>
          <a:p>
            <a:pPr marL="0" lvl="0" indent="0" algn="l" rtl="0">
              <a:lnSpc>
                <a:spcPct val="100000"/>
              </a:lnSpc>
              <a:spcBef>
                <a:spcPts val="2000"/>
              </a:spcBef>
              <a:spcAft>
                <a:spcPts val="0"/>
              </a:spcAft>
              <a:buClr>
                <a:schemeClr val="dk1"/>
              </a:buClr>
              <a:buSzPts val="2800"/>
              <a:buNone/>
            </a:pPr>
            <a:r>
              <a:rPr lang="en-US" sz="2800" dirty="0"/>
              <a:t>Use the combo box to define the Sound Cue or Sound Wave asset to play. The </a:t>
            </a:r>
            <a:r>
              <a:rPr lang="en-US" sz="2800" b="1" dirty="0"/>
              <a:t>Location</a:t>
            </a:r>
            <a:r>
              <a:rPr lang="en-US" sz="2800" dirty="0"/>
              <a:t> parameter is used to define the world position where the sound will play from.</a:t>
            </a:r>
            <a:endParaRPr sz="2800" dirty="0"/>
          </a:p>
          <a:p>
            <a:pPr marL="0" lvl="0" indent="0" algn="l" rtl="0">
              <a:lnSpc>
                <a:spcPct val="100000"/>
              </a:lnSpc>
              <a:spcBef>
                <a:spcPts val="2000"/>
              </a:spcBef>
              <a:spcAft>
                <a:spcPts val="0"/>
              </a:spcAft>
              <a:buClr>
                <a:schemeClr val="dk1"/>
              </a:buClr>
              <a:buSzPts val="2800"/>
              <a:buNone/>
            </a:pPr>
            <a:r>
              <a:rPr lang="en-US" sz="2800" dirty="0"/>
              <a:t>Use of the others parameters is optional.</a:t>
            </a:r>
            <a:endParaRPr dirty="0"/>
          </a:p>
          <a:p>
            <a:pPr marL="0" lvl="0" indent="0" algn="l" rtl="0">
              <a:lnSpc>
                <a:spcPct val="100000"/>
              </a:lnSpc>
              <a:spcBef>
                <a:spcPts val="2000"/>
              </a:spcBef>
              <a:spcAft>
                <a:spcPts val="0"/>
              </a:spcAft>
              <a:buClr>
                <a:schemeClr val="dk1"/>
              </a:buClr>
              <a:buSzPts val="2800"/>
              <a:buNone/>
            </a:pPr>
            <a:r>
              <a:rPr lang="en-US" sz="2800" dirty="0"/>
              <a:t>When the Actor finishes playing, it is destroyed.</a:t>
            </a:r>
            <a:endParaRPr sz="2800" dirty="0"/>
          </a:p>
        </p:txBody>
      </p:sp>
    </p:spTree>
    <p:extLst>
      <p:ext uri="{BB962C8B-B14F-4D97-AF65-F5344CB8AC3E}">
        <p14:creationId xmlns:p14="http://schemas.microsoft.com/office/powerpoint/2010/main" val="3399385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d517434fe3_0_188"/>
          <p:cNvSpPr txBox="1">
            <a:spLocks noGrp="1"/>
          </p:cNvSpPr>
          <p:nvPr>
            <p:ph type="title"/>
          </p:nvPr>
        </p:nvSpPr>
        <p:spPr>
          <a:xfrm>
            <a:off x="1679576" y="914399"/>
            <a:ext cx="9046200" cy="4365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SOUNDS: </a:t>
            </a:r>
            <a:br>
              <a:rPr lang="en-US"/>
            </a:br>
            <a:r>
              <a:rPr lang="en-US"/>
              <a:t>AUDIO COMPONENT</a:t>
            </a:r>
            <a:endParaRPr/>
          </a:p>
        </p:txBody>
      </p:sp>
      <p:pic>
        <p:nvPicPr>
          <p:cNvPr id="206" name="Google Shape;206;gd517434fe3_0_188"/>
          <p:cNvPicPr preferRelativeResize="0">
            <a:picLocks noGrp="1"/>
          </p:cNvPicPr>
          <p:nvPr>
            <p:ph type="body" idx="1"/>
          </p:nvPr>
        </p:nvPicPr>
        <p:blipFill rotWithShape="1">
          <a:blip r:embed="rId3">
            <a:alphaModFix/>
          </a:blip>
          <a:srcRect/>
          <a:stretch/>
        </p:blipFill>
        <p:spPr>
          <a:xfrm>
            <a:off x="12180769" y="6360655"/>
            <a:ext cx="12203100" cy="6708000"/>
          </a:xfrm>
          <a:prstGeom prst="rect">
            <a:avLst/>
          </a:prstGeom>
          <a:noFill/>
          <a:ln>
            <a:noFill/>
          </a:ln>
        </p:spPr>
      </p:pic>
      <p:sp>
        <p:nvSpPr>
          <p:cNvPr id="207" name="Google Shape;207;gd517434fe3_0_188"/>
          <p:cNvSpPr txBox="1">
            <a:spLocks noGrp="1"/>
          </p:cNvSpPr>
          <p:nvPr>
            <p:ph type="body" idx="2"/>
          </p:nvPr>
        </p:nvSpPr>
        <p:spPr>
          <a:xfrm>
            <a:off x="1679575" y="5943600"/>
            <a:ext cx="9045600" cy="800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A good way to have control over sounds in Blueprints is to use an </a:t>
            </a:r>
            <a:r>
              <a:rPr lang="en-US" sz="2800" b="1"/>
              <a:t>Audio component</a:t>
            </a:r>
            <a:r>
              <a:rPr lang="en-US" sz="2800"/>
              <a:t>.</a:t>
            </a:r>
            <a:endParaRPr/>
          </a:p>
          <a:p>
            <a:pPr marL="0" lvl="0" indent="0" algn="l" rtl="0">
              <a:lnSpc>
                <a:spcPct val="100000"/>
              </a:lnSpc>
              <a:spcBef>
                <a:spcPts val="2000"/>
              </a:spcBef>
              <a:spcAft>
                <a:spcPts val="0"/>
              </a:spcAft>
              <a:buClr>
                <a:schemeClr val="dk1"/>
              </a:buClr>
              <a:buSzPts val="2800"/>
              <a:buNone/>
            </a:pPr>
            <a:r>
              <a:rPr lang="en-US" sz="2800"/>
              <a:t>To add an Audio component, click the </a:t>
            </a:r>
            <a:r>
              <a:rPr lang="en-US" sz="2800" b="1"/>
              <a:t>Add Component</a:t>
            </a:r>
            <a:r>
              <a:rPr lang="en-US" sz="2800"/>
              <a:t> button in the </a:t>
            </a:r>
            <a:r>
              <a:rPr lang="en-US" sz="2800" b="1"/>
              <a:t>My Blueprint</a:t>
            </a:r>
            <a:r>
              <a:rPr lang="en-US" sz="2800"/>
              <a:t> panel and choose “</a:t>
            </a:r>
            <a:r>
              <a:rPr lang="en-US" sz="2800" b="1"/>
              <a:t>Audio</a:t>
            </a:r>
            <a:r>
              <a:rPr lang="en-US" sz="2800"/>
              <a:t>”. In the </a:t>
            </a:r>
            <a:r>
              <a:rPr lang="en-US" sz="2800" b="1"/>
              <a:t>Details</a:t>
            </a:r>
            <a:r>
              <a:rPr lang="en-US" sz="2800"/>
              <a:t> panel, select in the </a:t>
            </a:r>
            <a:r>
              <a:rPr lang="en-US" sz="2800" b="1"/>
              <a:t>Sound</a:t>
            </a:r>
            <a:r>
              <a:rPr lang="en-US" sz="2800"/>
              <a:t> combo box the audio/song that will be used and uncheck the </a:t>
            </a:r>
            <a:r>
              <a:rPr lang="en-US" sz="2800" b="1"/>
              <a:t>Auto Activate</a:t>
            </a:r>
            <a:r>
              <a:rPr lang="en-US" sz="2800"/>
              <a:t> property so that the audio does not start playing automatically.</a:t>
            </a:r>
            <a:endParaRPr/>
          </a:p>
          <a:p>
            <a:pPr marL="0" lvl="0" indent="0" algn="l" rtl="0">
              <a:lnSpc>
                <a:spcPct val="100000"/>
              </a:lnSpc>
              <a:spcBef>
                <a:spcPts val="2000"/>
              </a:spcBef>
              <a:spcAft>
                <a:spcPts val="0"/>
              </a:spcAft>
              <a:buClr>
                <a:schemeClr val="dk1"/>
              </a:buClr>
              <a:buSzPts val="2800"/>
              <a:buNone/>
            </a:pPr>
            <a:r>
              <a:rPr lang="en-US" sz="2800"/>
              <a:t>In the example on the right, there are two Audio components, one named “</a:t>
            </a:r>
            <a:r>
              <a:rPr lang="en-US" sz="2800" b="1"/>
              <a:t>Game Music</a:t>
            </a:r>
            <a:r>
              <a:rPr lang="en-US" sz="2800"/>
              <a:t>” and the other named “</a:t>
            </a:r>
            <a:r>
              <a:rPr lang="en-US" sz="2800" b="1"/>
              <a:t>Victory Music</a:t>
            </a:r>
            <a:r>
              <a:rPr lang="en-US" sz="2800"/>
              <a:t>”. The </a:t>
            </a:r>
            <a:r>
              <a:rPr lang="en-US" sz="2800" b="1"/>
              <a:t>Fade Out</a:t>
            </a:r>
            <a:r>
              <a:rPr lang="en-US" sz="2800"/>
              <a:t> and </a:t>
            </a:r>
            <a:r>
              <a:rPr lang="en-US" sz="2800" b="1"/>
              <a:t>Fade In</a:t>
            </a:r>
            <a:r>
              <a:rPr lang="en-US" sz="2800"/>
              <a:t> nodes are used to gradually change the music for two seconds.</a:t>
            </a:r>
            <a:endParaRPr sz="2800"/>
          </a:p>
          <a:p>
            <a:pPr marL="0" lvl="0" indent="0" algn="l" rtl="0">
              <a:lnSpc>
                <a:spcPct val="100000"/>
              </a:lnSpc>
              <a:spcBef>
                <a:spcPts val="2000"/>
              </a:spcBef>
              <a:spcAft>
                <a:spcPts val="0"/>
              </a:spcAft>
              <a:buClr>
                <a:schemeClr val="dk1"/>
              </a:buClr>
              <a:buSzPts val="2800"/>
              <a:buNone/>
            </a:pPr>
            <a:endParaRPr sz="2800"/>
          </a:p>
        </p:txBody>
      </p:sp>
      <p:pic>
        <p:nvPicPr>
          <p:cNvPr id="208" name="Google Shape;208;gd517434fe3_0_188"/>
          <p:cNvPicPr preferRelativeResize="0"/>
          <p:nvPr/>
        </p:nvPicPr>
        <p:blipFill rotWithShape="1">
          <a:blip r:embed="rId4">
            <a:alphaModFix/>
          </a:blip>
          <a:srcRect/>
          <a:stretch/>
        </p:blipFill>
        <p:spPr>
          <a:xfrm>
            <a:off x="15561528" y="914399"/>
            <a:ext cx="5968435" cy="3987424"/>
          </a:xfrm>
          <a:prstGeom prst="rect">
            <a:avLst/>
          </a:prstGeom>
          <a:noFill/>
          <a:ln>
            <a:noFill/>
          </a:ln>
        </p:spPr>
      </p:pic>
    </p:spTree>
    <p:extLst>
      <p:ext uri="{BB962C8B-B14F-4D97-AF65-F5344CB8AC3E}">
        <p14:creationId xmlns:p14="http://schemas.microsoft.com/office/powerpoint/2010/main" val="287147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d517434fe3_0_195"/>
          <p:cNvSpPr txBox="1">
            <a:spLocks noGrp="1"/>
          </p:cNvSpPr>
          <p:nvPr>
            <p:ph type="title"/>
          </p:nvPr>
        </p:nvSpPr>
        <p:spPr>
          <a:xfrm>
            <a:off x="1682496" y="914399"/>
            <a:ext cx="9509700" cy="4365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800"/>
              <a:buFont typeface="Helvetica Neue"/>
              <a:buNone/>
            </a:pPr>
            <a:r>
              <a:rPr lang="en-US" sz="4800"/>
              <a:t>PARTICLES: </a:t>
            </a:r>
            <a:br>
              <a:rPr lang="en-US" sz="4800"/>
            </a:br>
            <a:r>
              <a:rPr lang="en-US" sz="4800"/>
              <a:t>SPAWN EMITTER AT LOCATION</a:t>
            </a:r>
            <a:endParaRPr/>
          </a:p>
        </p:txBody>
      </p:sp>
      <p:pic>
        <p:nvPicPr>
          <p:cNvPr id="214" name="Google Shape;214;gd517434fe3_0_195"/>
          <p:cNvPicPr preferRelativeResize="0">
            <a:picLocks noGrp="1"/>
          </p:cNvPicPr>
          <p:nvPr>
            <p:ph type="body" idx="1"/>
          </p:nvPr>
        </p:nvPicPr>
        <p:blipFill rotWithShape="1">
          <a:blip r:embed="rId3">
            <a:alphaModFix/>
          </a:blip>
          <a:srcRect/>
          <a:stretch/>
        </p:blipFill>
        <p:spPr>
          <a:xfrm>
            <a:off x="13981331" y="2731689"/>
            <a:ext cx="8666400" cy="8252700"/>
          </a:xfrm>
          <a:prstGeom prst="rect">
            <a:avLst/>
          </a:prstGeom>
          <a:noFill/>
          <a:ln>
            <a:noFill/>
          </a:ln>
        </p:spPr>
      </p:pic>
      <p:sp>
        <p:nvSpPr>
          <p:cNvPr id="215" name="Google Shape;215;gd517434fe3_0_195"/>
          <p:cNvSpPr txBox="1">
            <a:spLocks noGrp="1"/>
          </p:cNvSpPr>
          <p:nvPr>
            <p:ph type="body" idx="2"/>
          </p:nvPr>
        </p:nvSpPr>
        <p:spPr>
          <a:xfrm>
            <a:off x="1714080" y="5874589"/>
            <a:ext cx="9045600" cy="8002500"/>
          </a:xfrm>
          <a:prstGeom prst="rect">
            <a:avLst/>
          </a:prstGeom>
          <a:noFill/>
          <a:ln>
            <a:noFill/>
          </a:ln>
        </p:spPr>
        <p:txBody>
          <a:bodyPr spcFirstLastPara="1" wrap="square" lIns="91425" tIns="45700" rIns="91425" bIns="45700" anchor="t" anchorCtr="0">
            <a:normAutofit/>
          </a:bodyPr>
          <a:lstStyle/>
          <a:p>
            <a:pPr marL="0" lvl="0" indent="0" algn="l" rtl="0">
              <a:lnSpc>
                <a:spcPct val="92000"/>
              </a:lnSpc>
              <a:spcBef>
                <a:spcPts val="0"/>
              </a:spcBef>
              <a:spcAft>
                <a:spcPts val="0"/>
              </a:spcAft>
              <a:buClr>
                <a:schemeClr val="dk1"/>
              </a:buClr>
              <a:buSzPts val="2682"/>
              <a:buNone/>
            </a:pPr>
            <a:r>
              <a:rPr lang="en-US" sz="2682"/>
              <a:t>The </a:t>
            </a:r>
            <a:r>
              <a:rPr lang="en-US" sz="2682" b="1"/>
              <a:t>Spawn Emitter at Location</a:t>
            </a:r>
            <a:r>
              <a:rPr lang="en-US" sz="2682"/>
              <a:t> function spawns and plays a Particle System component at the specified location.</a:t>
            </a:r>
            <a:endParaRPr sz="2682"/>
          </a:p>
          <a:p>
            <a:pPr marL="0" lvl="0" indent="0" algn="l" rtl="0">
              <a:lnSpc>
                <a:spcPct val="92000"/>
              </a:lnSpc>
              <a:spcBef>
                <a:spcPts val="1200"/>
              </a:spcBef>
              <a:spcAft>
                <a:spcPts val="0"/>
              </a:spcAft>
              <a:buClr>
                <a:schemeClr val="dk1"/>
              </a:buClr>
              <a:buSzPts val="2682"/>
              <a:buNone/>
            </a:pPr>
            <a:r>
              <a:rPr lang="en-US" sz="2682" i="1"/>
              <a:t>Input</a:t>
            </a:r>
            <a:endParaRPr/>
          </a:p>
          <a:p>
            <a:pPr marL="457200" lvl="0" indent="-457200" algn="l" rtl="0">
              <a:lnSpc>
                <a:spcPct val="92000"/>
              </a:lnSpc>
              <a:spcBef>
                <a:spcPts val="1000"/>
              </a:spcBef>
              <a:spcAft>
                <a:spcPts val="0"/>
              </a:spcAft>
              <a:buClr>
                <a:schemeClr val="dk1"/>
              </a:buClr>
              <a:buSzPts val="2682"/>
              <a:buFont typeface="Arial"/>
              <a:buChar char="•"/>
            </a:pPr>
            <a:r>
              <a:rPr lang="en-US" sz="2682" b="1"/>
              <a:t>Emitter Template</a:t>
            </a:r>
            <a:r>
              <a:rPr lang="en-US" sz="2682"/>
              <a:t>: Particle System template asset that will be used.</a:t>
            </a:r>
            <a:endParaRPr sz="2682"/>
          </a:p>
          <a:p>
            <a:pPr marL="457200" lvl="0" indent="-457200" algn="l" rtl="0">
              <a:lnSpc>
                <a:spcPct val="92000"/>
              </a:lnSpc>
              <a:spcBef>
                <a:spcPts val="1000"/>
              </a:spcBef>
              <a:spcAft>
                <a:spcPts val="0"/>
              </a:spcAft>
              <a:buClr>
                <a:schemeClr val="dk1"/>
              </a:buClr>
              <a:buSzPts val="2682"/>
              <a:buFont typeface="Arial"/>
              <a:buChar char="•"/>
            </a:pPr>
            <a:r>
              <a:rPr lang="en-US" sz="2682" b="1"/>
              <a:t>Location: </a:t>
            </a:r>
            <a:r>
              <a:rPr lang="en-US" sz="2682"/>
              <a:t>Location where the Particle System will be placed.</a:t>
            </a:r>
            <a:endParaRPr sz="2682"/>
          </a:p>
          <a:p>
            <a:pPr marL="457200" lvl="0" indent="-457200" algn="l" rtl="0">
              <a:lnSpc>
                <a:spcPct val="92000"/>
              </a:lnSpc>
              <a:spcBef>
                <a:spcPts val="1000"/>
              </a:spcBef>
              <a:spcAft>
                <a:spcPts val="0"/>
              </a:spcAft>
              <a:buClr>
                <a:schemeClr val="dk1"/>
              </a:buClr>
              <a:buSzPts val="2682"/>
              <a:buFont typeface="Arial"/>
              <a:buChar char="•"/>
            </a:pPr>
            <a:r>
              <a:rPr lang="en-US" sz="2682" b="1"/>
              <a:t>Rotation: </a:t>
            </a:r>
            <a:r>
              <a:rPr lang="en-US" sz="2682"/>
              <a:t>Rotation that will be applied to the Particle System.</a:t>
            </a:r>
            <a:endParaRPr sz="2682"/>
          </a:p>
          <a:p>
            <a:pPr marL="457200" lvl="0" indent="-457200" algn="l" rtl="0">
              <a:lnSpc>
                <a:spcPct val="92000"/>
              </a:lnSpc>
              <a:spcBef>
                <a:spcPts val="1000"/>
              </a:spcBef>
              <a:spcAft>
                <a:spcPts val="0"/>
              </a:spcAft>
              <a:buClr>
                <a:schemeClr val="dk1"/>
              </a:buClr>
              <a:buSzPts val="2682"/>
              <a:buFont typeface="Arial"/>
              <a:buChar char="•"/>
            </a:pPr>
            <a:r>
              <a:rPr lang="en-US" sz="2682" b="1"/>
              <a:t>Scale</a:t>
            </a:r>
            <a:r>
              <a:rPr lang="en-US" sz="2682"/>
              <a:t>: Scale that will be applied to the Particle System.</a:t>
            </a:r>
            <a:endParaRPr sz="2682"/>
          </a:p>
          <a:p>
            <a:pPr marL="457200" lvl="0" indent="-457200" algn="l" rtl="0">
              <a:lnSpc>
                <a:spcPct val="92000"/>
              </a:lnSpc>
              <a:spcBef>
                <a:spcPts val="1000"/>
              </a:spcBef>
              <a:spcAft>
                <a:spcPts val="0"/>
              </a:spcAft>
              <a:buClr>
                <a:schemeClr val="dk1"/>
              </a:buClr>
              <a:buSzPts val="2682"/>
              <a:buFont typeface="Arial"/>
              <a:buChar char="•"/>
            </a:pPr>
            <a:r>
              <a:rPr lang="en-US" sz="2682" b="1"/>
              <a:t>Auto Destroy</a:t>
            </a:r>
            <a:r>
              <a:rPr lang="en-US" sz="2682"/>
              <a:t>: Boolean variable. If the value is “</a:t>
            </a:r>
            <a:r>
              <a:rPr lang="en-US" sz="2682" b="1"/>
              <a:t>true</a:t>
            </a:r>
            <a:r>
              <a:rPr lang="en-US" sz="2682"/>
              <a:t>”, the Particle System will automatically be destroyed when execution is complete.</a:t>
            </a:r>
            <a:endParaRPr sz="2682"/>
          </a:p>
          <a:p>
            <a:pPr marL="0" lvl="0" indent="0" algn="l" rtl="0">
              <a:lnSpc>
                <a:spcPct val="92000"/>
              </a:lnSpc>
              <a:spcBef>
                <a:spcPts val="1200"/>
              </a:spcBef>
              <a:spcAft>
                <a:spcPts val="0"/>
              </a:spcAft>
              <a:buClr>
                <a:schemeClr val="dk1"/>
              </a:buClr>
              <a:buSzPts val="2682"/>
              <a:buNone/>
            </a:pPr>
            <a:r>
              <a:rPr lang="en-US" sz="2682" i="1"/>
              <a:t>Output</a:t>
            </a:r>
            <a:endParaRPr/>
          </a:p>
          <a:p>
            <a:pPr marL="457200" lvl="0" indent="-457200" algn="l" rtl="0">
              <a:lnSpc>
                <a:spcPct val="92000"/>
              </a:lnSpc>
              <a:spcBef>
                <a:spcPts val="1000"/>
              </a:spcBef>
              <a:spcAft>
                <a:spcPts val="0"/>
              </a:spcAft>
              <a:buClr>
                <a:schemeClr val="dk1"/>
              </a:buClr>
              <a:buSzPts val="2682"/>
              <a:buFont typeface="Arial"/>
              <a:buChar char="•"/>
            </a:pPr>
            <a:r>
              <a:rPr lang="en-US" sz="2682" b="1"/>
              <a:t>Return Value</a:t>
            </a:r>
            <a:r>
              <a:rPr lang="en-US" sz="2682"/>
              <a:t>: Reference to the Particle System component that was created.</a:t>
            </a:r>
            <a:endParaRPr sz="2682"/>
          </a:p>
          <a:p>
            <a:pPr marL="0" lvl="0" indent="0" algn="l" rtl="0">
              <a:lnSpc>
                <a:spcPct val="90000"/>
              </a:lnSpc>
              <a:spcBef>
                <a:spcPts val="2000"/>
              </a:spcBef>
              <a:spcAft>
                <a:spcPts val="0"/>
              </a:spcAft>
              <a:buClr>
                <a:schemeClr val="dk1"/>
              </a:buClr>
              <a:buSzPts val="2590"/>
              <a:buNone/>
            </a:pPr>
            <a:endParaRPr sz="2590"/>
          </a:p>
        </p:txBody>
      </p:sp>
    </p:spTree>
    <p:extLst>
      <p:ext uri="{BB962C8B-B14F-4D97-AF65-F5344CB8AC3E}">
        <p14:creationId xmlns:p14="http://schemas.microsoft.com/office/powerpoint/2010/main" val="2119403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d517434fe3_0_201"/>
          <p:cNvSpPr txBox="1">
            <a:spLocks noGrp="1"/>
          </p:cNvSpPr>
          <p:nvPr>
            <p:ph type="title"/>
          </p:nvPr>
        </p:nvSpPr>
        <p:spPr>
          <a:xfrm>
            <a:off x="1682496" y="914399"/>
            <a:ext cx="9509700" cy="4365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800"/>
              <a:buFont typeface="Helvetica Neue"/>
              <a:buNone/>
            </a:pPr>
            <a:r>
              <a:rPr lang="en-US" sz="4800"/>
              <a:t>PARTICLES: </a:t>
            </a:r>
            <a:br>
              <a:rPr lang="en-US" sz="4800"/>
            </a:br>
            <a:r>
              <a:rPr lang="en-US" sz="4800"/>
              <a:t>DESTROYING</a:t>
            </a:r>
            <a:endParaRPr/>
          </a:p>
        </p:txBody>
      </p:sp>
      <p:pic>
        <p:nvPicPr>
          <p:cNvPr id="221" name="Google Shape;221;gd517434fe3_0_201"/>
          <p:cNvPicPr preferRelativeResize="0">
            <a:picLocks noGrp="1"/>
          </p:cNvPicPr>
          <p:nvPr>
            <p:ph type="body" idx="1"/>
          </p:nvPr>
        </p:nvPicPr>
        <p:blipFill rotWithShape="1">
          <a:blip r:embed="rId3">
            <a:alphaModFix/>
          </a:blip>
          <a:srcRect/>
          <a:stretch/>
        </p:blipFill>
        <p:spPr>
          <a:xfrm>
            <a:off x="13385077" y="4858443"/>
            <a:ext cx="9997500" cy="3927300"/>
          </a:xfrm>
          <a:prstGeom prst="rect">
            <a:avLst/>
          </a:prstGeom>
          <a:noFill/>
          <a:ln>
            <a:noFill/>
          </a:ln>
        </p:spPr>
      </p:pic>
      <p:sp>
        <p:nvSpPr>
          <p:cNvPr id="222" name="Google Shape;222;gd517434fe3_0_201"/>
          <p:cNvSpPr txBox="1">
            <a:spLocks noGrp="1"/>
          </p:cNvSpPr>
          <p:nvPr>
            <p:ph type="body" idx="2"/>
          </p:nvPr>
        </p:nvSpPr>
        <p:spPr>
          <a:xfrm>
            <a:off x="1679575" y="5943600"/>
            <a:ext cx="9045600" cy="800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a:t>Particle Systems can stay in a loop or be deactivated and kept in memory to be reactivated later.</a:t>
            </a:r>
            <a:endParaRPr/>
          </a:p>
          <a:p>
            <a:pPr marL="0" lvl="0" indent="0" algn="l" rtl="0">
              <a:lnSpc>
                <a:spcPct val="100000"/>
              </a:lnSpc>
              <a:spcBef>
                <a:spcPts val="2000"/>
              </a:spcBef>
              <a:spcAft>
                <a:spcPts val="0"/>
              </a:spcAft>
              <a:buClr>
                <a:schemeClr val="dk1"/>
              </a:buClr>
              <a:buSzPts val="2800"/>
              <a:buNone/>
            </a:pPr>
            <a:r>
              <a:rPr lang="en-US" sz="2800"/>
              <a:t>If it is necessary to destroy a Particle System, the </a:t>
            </a:r>
            <a:r>
              <a:rPr lang="en-US" sz="2800" b="1"/>
              <a:t>DestroyComponent</a:t>
            </a:r>
            <a:r>
              <a:rPr lang="en-US" sz="2800"/>
              <a:t> function can be used, since a reference to a Particle System is a Particle System component.</a:t>
            </a:r>
            <a:endParaRPr sz="2800"/>
          </a:p>
          <a:p>
            <a:pPr marL="0" lvl="0" indent="0" algn="l" rtl="0">
              <a:lnSpc>
                <a:spcPct val="100000"/>
              </a:lnSpc>
              <a:spcBef>
                <a:spcPts val="2000"/>
              </a:spcBef>
              <a:spcAft>
                <a:spcPts val="0"/>
              </a:spcAft>
              <a:buClr>
                <a:schemeClr val="dk1"/>
              </a:buClr>
              <a:buSzPts val="2800"/>
              <a:buNone/>
            </a:pPr>
            <a:endParaRPr sz="2800"/>
          </a:p>
        </p:txBody>
      </p:sp>
    </p:spTree>
    <p:extLst>
      <p:ext uri="{BB962C8B-B14F-4D97-AF65-F5344CB8AC3E}">
        <p14:creationId xmlns:p14="http://schemas.microsoft.com/office/powerpoint/2010/main" val="210495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d517434fe3_0_207"/>
          <p:cNvSpPr txBox="1">
            <a:spLocks noGrp="1"/>
          </p:cNvSpPr>
          <p:nvPr>
            <p:ph type="body" idx="1"/>
          </p:nvPr>
        </p:nvSpPr>
        <p:spPr>
          <a:xfrm>
            <a:off x="1676400" y="7550515"/>
            <a:ext cx="21031199" cy="2217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FFFFFF"/>
              </a:buClr>
              <a:buSzPts val="6000"/>
              <a:buNone/>
            </a:pPr>
            <a:r>
              <a:rPr lang="en-US"/>
              <a:t> </a:t>
            </a:r>
            <a:endParaRPr/>
          </a:p>
        </p:txBody>
      </p:sp>
      <p:sp>
        <p:nvSpPr>
          <p:cNvPr id="228" name="Google Shape;228;gd517434fe3_0_207"/>
          <p:cNvSpPr txBox="1">
            <a:spLocks noGrp="1"/>
          </p:cNvSpPr>
          <p:nvPr>
            <p:ph type="title"/>
          </p:nvPr>
        </p:nvSpPr>
        <p:spPr>
          <a:xfrm>
            <a:off x="1676400" y="4488288"/>
            <a:ext cx="21031199" cy="2651100"/>
          </a:xfrm>
          <a:prstGeom prst="rect">
            <a:avLst/>
          </a:prstGeom>
          <a:noFill/>
          <a:ln>
            <a:noFill/>
          </a:ln>
        </p:spPr>
        <p:txBody>
          <a:bodyPr spcFirstLastPara="1" wrap="square" lIns="91425" tIns="45700" rIns="91425" bIns="45700" anchor="b" anchorCtr="1">
            <a:normAutofit/>
          </a:bodyPr>
          <a:lstStyle/>
          <a:p>
            <a:pPr marL="0" lvl="0" indent="0" algn="ctr" rtl="0">
              <a:lnSpc>
                <a:spcPct val="90000"/>
              </a:lnSpc>
              <a:spcBef>
                <a:spcPts val="0"/>
              </a:spcBef>
              <a:spcAft>
                <a:spcPts val="0"/>
              </a:spcAft>
              <a:buClr>
                <a:srgbClr val="FFD966"/>
              </a:buClr>
              <a:buSzPts val="8000"/>
              <a:buFont typeface="Helvetica Neue"/>
              <a:buNone/>
            </a:pPr>
            <a:r>
              <a:rPr lang="en-US"/>
              <a:t>ANIMATIONS</a:t>
            </a:r>
            <a:endParaRPr/>
          </a:p>
        </p:txBody>
      </p:sp>
    </p:spTree>
    <p:extLst>
      <p:ext uri="{BB962C8B-B14F-4D97-AF65-F5344CB8AC3E}">
        <p14:creationId xmlns:p14="http://schemas.microsoft.com/office/powerpoint/2010/main" val="1706512080"/>
      </p:ext>
    </p:extLst>
  </p:cSld>
  <p:clrMapOvr>
    <a:masterClrMapping/>
  </p:clrMapOvr>
</p:sld>
</file>

<file path=ppt/theme/theme1.xml><?xml version="1.0" encoding="utf-8"?>
<a:theme xmlns:a="http://schemas.openxmlformats.org/drawingml/2006/main" name="EpicThem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BFA27738593149980C7FEC53E75F35" ma:contentTypeVersion="2" ma:contentTypeDescription="Create a new document." ma:contentTypeScope="" ma:versionID="704ad1805291d62102c5f4021a562cd5">
  <xsd:schema xmlns:xsd="http://www.w3.org/2001/XMLSchema" xmlns:xs="http://www.w3.org/2001/XMLSchema" xmlns:p="http://schemas.microsoft.com/office/2006/metadata/properties" xmlns:ns2="4d899eff-2407-42f1-91a7-c0f888984327" targetNamespace="http://schemas.microsoft.com/office/2006/metadata/properties" ma:root="true" ma:fieldsID="0a00eae015eff5ba9ecc3f5552f98d07" ns2:_="">
    <xsd:import namespace="4d899eff-2407-42f1-91a7-c0f8889843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899eff-2407-42f1-91a7-c0f8889843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F5C9BE-0C05-445A-A2A2-856AEE9A8EF9}"/>
</file>

<file path=customXml/itemProps2.xml><?xml version="1.0" encoding="utf-8"?>
<ds:datastoreItem xmlns:ds="http://schemas.openxmlformats.org/officeDocument/2006/customXml" ds:itemID="{2014EF37-EDC3-4B55-A5D2-B2FD9DD22634}"/>
</file>

<file path=customXml/itemProps3.xml><?xml version="1.0" encoding="utf-8"?>
<ds:datastoreItem xmlns:ds="http://schemas.openxmlformats.org/officeDocument/2006/customXml" ds:itemID="{8228152C-673C-445D-8596-6E571FB8189E}"/>
</file>

<file path=docProps/app.xml><?xml version="1.0" encoding="utf-8"?>
<Properties xmlns="http://schemas.openxmlformats.org/officeDocument/2006/extended-properties" xmlns:vt="http://schemas.openxmlformats.org/officeDocument/2006/docPropsVTypes">
  <TotalTime>276</TotalTime>
  <Words>2348</Words>
  <Application>Microsoft Office PowerPoint</Application>
  <PresentationFormat>Özel</PresentationFormat>
  <Paragraphs>151</Paragraphs>
  <Slides>28</Slides>
  <Notes>28</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28</vt:i4>
      </vt:variant>
    </vt:vector>
  </HeadingPairs>
  <TitlesOfParts>
    <vt:vector size="32" baseType="lpstr">
      <vt:lpstr>Arial</vt:lpstr>
      <vt:lpstr>Helvetica Neue</vt:lpstr>
      <vt:lpstr>Calibri</vt:lpstr>
      <vt:lpstr>EpicTheme</vt:lpstr>
      <vt:lpstr>FINAL PROJECT INFO</vt:lpstr>
      <vt:lpstr>PowerPoint Sunusu</vt:lpstr>
      <vt:lpstr>SET VIEW TARGET WITH BLEND</vt:lpstr>
      <vt:lpstr>ATTACHING ACTOR TO COMPONENT</vt:lpstr>
      <vt:lpstr>SOUNDS:  PLAY SOUND AT LOCATION</vt:lpstr>
      <vt:lpstr>SOUNDS:  AUDIO COMPONENT</vt:lpstr>
      <vt:lpstr>PARTICLES:  SPAWN EMITTER AT LOCATION</vt:lpstr>
      <vt:lpstr>PARTICLES:  DESTROYING</vt:lpstr>
      <vt:lpstr>ANIMATIONS</vt:lpstr>
      <vt:lpstr>INTERP TO</vt:lpstr>
      <vt:lpstr>TICK EVENT AND DELTA TIME</vt:lpstr>
      <vt:lpstr>TIMELINES</vt:lpstr>
      <vt:lpstr>TIMELINES AS VARIABLES</vt:lpstr>
      <vt:lpstr>INTERP TO:  EXAMPLE</vt:lpstr>
      <vt:lpstr>MAP RANGE CLAMPED</vt:lpstr>
      <vt:lpstr>MAP RANGE CLAMPED: EXAMPLE</vt:lpstr>
      <vt:lpstr>ACTOR HAS TAG</vt:lpstr>
      <vt:lpstr>PowerPoint Sunusu</vt:lpstr>
      <vt:lpstr>APPLY DAMAGE</vt:lpstr>
      <vt:lpstr>APPLY DAMAGE: EXAMPLE</vt:lpstr>
      <vt:lpstr>AI MOVE TO</vt:lpstr>
      <vt:lpstr>AI MOVE TO: INPUT AND OUTPUT</vt:lpstr>
      <vt:lpstr>PowerPoint Sunusu</vt:lpstr>
      <vt:lpstr>GET OVERLAPPING ACTORS</vt:lpstr>
      <vt:lpstr>PowerPoint Sunusu</vt:lpstr>
      <vt:lpstr>ENABLE INPUT</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INFO</dc:title>
  <dc:creator>Marcos Romero</dc:creator>
  <cp:lastModifiedBy>Galip KARTOGLU</cp:lastModifiedBy>
  <cp:revision>10</cp:revision>
  <dcterms:modified xsi:type="dcterms:W3CDTF">2022-05-24T07:38:56Z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0x010100CFBFA27738593149980C7FEC53E75F35</vt:lpwstr>
  </property>
</Properties>
</file>