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4"/>
  </p:sldMasterIdLst>
  <p:notesMasterIdLst>
    <p:notesMasterId r:id="rId18"/>
  </p:notesMasterIdLst>
  <p:sldIdLst>
    <p:sldId id="28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6699FF"/>
    <a:srgbClr val="00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71C3A-7C96-4029-B947-F30818B16D73}" v="595" dt="2019-11-26T11:36:1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338b2e67f858c66d4bbd26d876edd0a214a60c706d85c9d1d26eeb25165868d5::" providerId="AD" clId="Web-{F4B610CB-2024-E3EC-9156-874F072D34BC}"/>
    <pc:docChg chg="modSld">
      <pc:chgData name="Utilisateur invité" userId="S::urn:spo:anon#338b2e67f858c66d4bbd26d876edd0a214a60c706d85c9d1d26eeb25165868d5::" providerId="AD" clId="Web-{F4B610CB-2024-E3EC-9156-874F072D34BC}" dt="2019-11-19T21:42:12.235" v="4" actId="14100"/>
      <pc:docMkLst>
        <pc:docMk/>
      </pc:docMkLst>
      <pc:sldChg chg="addSp delSp modSp">
        <pc:chgData name="Utilisateur invité" userId="S::urn:spo:anon#338b2e67f858c66d4bbd26d876edd0a214a60c706d85c9d1d26eeb25165868d5::" providerId="AD" clId="Web-{F4B610CB-2024-E3EC-9156-874F072D34BC}" dt="2019-11-19T21:42:12.235" v="4" actId="14100"/>
        <pc:sldMkLst>
          <pc:docMk/>
          <pc:sldMk cId="4104750883" sldId="276"/>
        </pc:sldMkLst>
        <pc:spChg chg="add del mod">
          <ac:chgData name="Utilisateur invité" userId="S::urn:spo:anon#338b2e67f858c66d4bbd26d876edd0a214a60c706d85c9d1d26eeb25165868d5::" providerId="AD" clId="Web-{F4B610CB-2024-E3EC-9156-874F072D34BC}" dt="2019-11-19T21:41:59.282" v="3"/>
          <ac:spMkLst>
            <pc:docMk/>
            <pc:sldMk cId="4104750883" sldId="276"/>
            <ac:spMk id="3" creationId="{328EFDDF-DF80-4FE7-A5B7-272B8FC22CD2}"/>
          </ac:spMkLst>
        </pc:spChg>
        <pc:picChg chg="mod">
          <ac:chgData name="Utilisateur invité" userId="S::urn:spo:anon#338b2e67f858c66d4bbd26d876edd0a214a60c706d85c9d1d26eeb25165868d5::" providerId="AD" clId="Web-{F4B610CB-2024-E3EC-9156-874F072D34BC}" dt="2019-11-19T21:42:12.235" v="4" actId="14100"/>
          <ac:picMkLst>
            <pc:docMk/>
            <pc:sldMk cId="4104750883" sldId="276"/>
            <ac:picMk id="7" creationId="{C42E429D-AF31-4CB3-A36F-C7F479B0206A}"/>
          </ac:picMkLst>
        </pc:picChg>
      </pc:sldChg>
    </pc:docChg>
  </pc:docChgLst>
  <pc:docChgLst>
    <pc:chgData name="Thomas LINTANF" userId="6ac5dc0a-d8cc-43c4-b2a4-bb6a6f6725cf" providerId="ADAL" clId="{E4D71C3A-7C96-4029-B947-F30818B16D73}"/>
    <pc:docChg chg="undo redo custSel addSld delSld modSld">
      <pc:chgData name="Thomas LINTANF" userId="6ac5dc0a-d8cc-43c4-b2a4-bb6a6f6725cf" providerId="ADAL" clId="{E4D71C3A-7C96-4029-B947-F30818B16D73}" dt="2019-11-26T11:43:49.338" v="1178" actId="20577"/>
      <pc:docMkLst>
        <pc:docMk/>
      </pc:docMkLst>
      <pc:sldChg chg="modSp">
        <pc:chgData name="Thomas LINTANF" userId="6ac5dc0a-d8cc-43c4-b2a4-bb6a6f6725cf" providerId="ADAL" clId="{E4D71C3A-7C96-4029-B947-F30818B16D73}" dt="2019-11-26T09:26:21.027" v="624" actId="20577"/>
        <pc:sldMkLst>
          <pc:docMk/>
          <pc:sldMk cId="2227912976" sldId="271"/>
        </pc:sldMkLst>
        <pc:spChg chg="mod">
          <ac:chgData name="Thomas LINTANF" userId="6ac5dc0a-d8cc-43c4-b2a4-bb6a6f6725cf" providerId="ADAL" clId="{E4D71C3A-7C96-4029-B947-F30818B16D73}" dt="2019-11-26T09:26:21.027" v="624" actId="20577"/>
          <ac:spMkLst>
            <pc:docMk/>
            <pc:sldMk cId="2227912976" sldId="271"/>
            <ac:spMk id="3" creationId="{5640C76A-E924-4A7E-A452-8B2455D942A7}"/>
          </ac:spMkLst>
        </pc:spChg>
        <pc:spChg chg="mod">
          <ac:chgData name="Thomas LINTANF" userId="6ac5dc0a-d8cc-43c4-b2a4-bb6a6f6725cf" providerId="ADAL" clId="{E4D71C3A-7C96-4029-B947-F30818B16D73}" dt="2019-11-18T17:14:07.581" v="118" actId="27636"/>
          <ac:spMkLst>
            <pc:docMk/>
            <pc:sldMk cId="2227912976" sldId="271"/>
            <ac:spMk id="6" creationId="{C8539105-2AE4-434A-AEE0-58DDF82E0C7D}"/>
          </ac:spMkLst>
        </pc:spChg>
      </pc:sldChg>
      <pc:sldChg chg="modSp">
        <pc:chgData name="Thomas LINTANF" userId="6ac5dc0a-d8cc-43c4-b2a4-bb6a6f6725cf" providerId="ADAL" clId="{E4D71C3A-7C96-4029-B947-F30818B16D73}" dt="2019-11-26T09:52:34.013" v="722" actId="11"/>
        <pc:sldMkLst>
          <pc:docMk/>
          <pc:sldMk cId="57160646" sldId="272"/>
        </pc:sldMkLst>
        <pc:spChg chg="mod">
          <ac:chgData name="Thomas LINTANF" userId="6ac5dc0a-d8cc-43c4-b2a4-bb6a6f6725cf" providerId="ADAL" clId="{E4D71C3A-7C96-4029-B947-F30818B16D73}" dt="2019-11-26T09:52:34.013" v="722" actId="11"/>
          <ac:spMkLst>
            <pc:docMk/>
            <pc:sldMk cId="57160646" sldId="272"/>
            <ac:spMk id="2" creationId="{12D10473-9AEB-4C12-BE29-DA0D3012EFF0}"/>
          </ac:spMkLst>
        </pc:spChg>
        <pc:spChg chg="mod">
          <ac:chgData name="Thomas LINTANF" userId="6ac5dc0a-d8cc-43c4-b2a4-bb6a6f6725cf" providerId="ADAL" clId="{E4D71C3A-7C96-4029-B947-F30818B16D73}" dt="2019-11-18T17:14:07.606" v="120" actId="27636"/>
          <ac:spMkLst>
            <pc:docMk/>
            <pc:sldMk cId="57160646" sldId="272"/>
            <ac:spMk id="6" creationId="{E4E253DF-80F0-414B-852F-442F93682CFB}"/>
          </ac:spMkLst>
        </pc:spChg>
      </pc:sldChg>
      <pc:sldChg chg="addSp delSp modSp">
        <pc:chgData name="Thomas LINTANF" userId="6ac5dc0a-d8cc-43c4-b2a4-bb6a6f6725cf" providerId="ADAL" clId="{E4D71C3A-7C96-4029-B947-F30818B16D73}" dt="2019-11-26T09:55:19.665" v="731" actId="1076"/>
        <pc:sldMkLst>
          <pc:docMk/>
          <pc:sldMk cId="2847676780" sldId="273"/>
        </pc:sldMkLst>
        <pc:spChg chg="mod">
          <ac:chgData name="Thomas LINTANF" userId="6ac5dc0a-d8cc-43c4-b2a4-bb6a6f6725cf" providerId="ADAL" clId="{E4D71C3A-7C96-4029-B947-F30818B16D73}" dt="2019-11-26T09:53:03.978" v="723" actId="207"/>
          <ac:spMkLst>
            <pc:docMk/>
            <pc:sldMk cId="2847676780" sldId="273"/>
            <ac:spMk id="2" creationId="{80764899-5A72-4863-8B85-EEA8586EF683}"/>
          </ac:spMkLst>
        </pc:spChg>
        <pc:spChg chg="add del mod">
          <ac:chgData name="Thomas LINTANF" userId="6ac5dc0a-d8cc-43c4-b2a4-bb6a6f6725cf" providerId="ADAL" clId="{E4D71C3A-7C96-4029-B947-F30818B16D73}" dt="2019-11-26T09:55:19.665" v="731" actId="1076"/>
          <ac:spMkLst>
            <pc:docMk/>
            <pc:sldMk cId="2847676780" sldId="273"/>
            <ac:spMk id="3" creationId="{7D7FF577-65C9-42C0-BFAE-E8F84269038F}"/>
          </ac:spMkLst>
        </pc:spChg>
        <pc:spChg chg="mod">
          <ac:chgData name="Thomas LINTANF" userId="6ac5dc0a-d8cc-43c4-b2a4-bb6a6f6725cf" providerId="ADAL" clId="{E4D71C3A-7C96-4029-B947-F30818B16D73}" dt="2019-11-18T17:14:07.610" v="121" actId="27636"/>
          <ac:spMkLst>
            <pc:docMk/>
            <pc:sldMk cId="2847676780" sldId="273"/>
            <ac:spMk id="6" creationId="{9875F2EB-A6D4-4DD7-A89D-3A0A9A24CF69}"/>
          </ac:spMkLst>
        </pc:spChg>
        <pc:picChg chg="add mod">
          <ac:chgData name="Thomas LINTANF" userId="6ac5dc0a-d8cc-43c4-b2a4-bb6a6f6725cf" providerId="ADAL" clId="{E4D71C3A-7C96-4029-B947-F30818B16D73}" dt="2019-11-18T17:27:34.623" v="159"/>
          <ac:picMkLst>
            <pc:docMk/>
            <pc:sldMk cId="2847676780" sldId="273"/>
            <ac:picMk id="7" creationId="{C92F3D4C-390E-4D81-9DA1-29DC491CB418}"/>
          </ac:picMkLst>
        </pc:picChg>
      </pc:sldChg>
      <pc:sldChg chg="modSp">
        <pc:chgData name="Thomas LINTANF" userId="6ac5dc0a-d8cc-43c4-b2a4-bb6a6f6725cf" providerId="ADAL" clId="{E4D71C3A-7C96-4029-B947-F30818B16D73}" dt="2019-11-26T09:58:09.959" v="748" actId="1076"/>
        <pc:sldMkLst>
          <pc:docMk/>
          <pc:sldMk cId="2197072459" sldId="274"/>
        </pc:sldMkLst>
        <pc:spChg chg="mod">
          <ac:chgData name="Thomas LINTANF" userId="6ac5dc0a-d8cc-43c4-b2a4-bb6a6f6725cf" providerId="ADAL" clId="{E4D71C3A-7C96-4029-B947-F30818B16D73}" dt="2019-11-26T09:55:41.037" v="732" actId="207"/>
          <ac:spMkLst>
            <pc:docMk/>
            <pc:sldMk cId="2197072459" sldId="274"/>
            <ac:spMk id="2" creationId="{3175309C-5A7B-4BF7-9915-BA636B07E19C}"/>
          </ac:spMkLst>
        </pc:spChg>
        <pc:spChg chg="mod">
          <ac:chgData name="Thomas LINTANF" userId="6ac5dc0a-d8cc-43c4-b2a4-bb6a6f6725cf" providerId="ADAL" clId="{E4D71C3A-7C96-4029-B947-F30818B16D73}" dt="2019-11-26T09:58:09.959" v="748" actId="1076"/>
          <ac:spMkLst>
            <pc:docMk/>
            <pc:sldMk cId="2197072459" sldId="274"/>
            <ac:spMk id="3" creationId="{4CE91786-F6B1-4EA5-A1EF-5C162D736715}"/>
          </ac:spMkLst>
        </pc:spChg>
        <pc:spChg chg="mod">
          <ac:chgData name="Thomas LINTANF" userId="6ac5dc0a-d8cc-43c4-b2a4-bb6a6f6725cf" providerId="ADAL" clId="{E4D71C3A-7C96-4029-B947-F30818B16D73}" dt="2019-11-18T17:14:07.620" v="122" actId="27636"/>
          <ac:spMkLst>
            <pc:docMk/>
            <pc:sldMk cId="2197072459" sldId="274"/>
            <ac:spMk id="6" creationId="{FE6BF870-D3F6-414B-85CD-585674E9BECF}"/>
          </ac:spMkLst>
        </pc:spChg>
      </pc:sldChg>
      <pc:sldChg chg="modSp">
        <pc:chgData name="Thomas LINTANF" userId="6ac5dc0a-d8cc-43c4-b2a4-bb6a6f6725cf" providerId="ADAL" clId="{E4D71C3A-7C96-4029-B947-F30818B16D73}" dt="2019-11-26T10:09:54.031" v="793" actId="207"/>
        <pc:sldMkLst>
          <pc:docMk/>
          <pc:sldMk cId="4033729945" sldId="275"/>
        </pc:sldMkLst>
        <pc:spChg chg="mod">
          <ac:chgData name="Thomas LINTANF" userId="6ac5dc0a-d8cc-43c4-b2a4-bb6a6f6725cf" providerId="ADAL" clId="{E4D71C3A-7C96-4029-B947-F30818B16D73}" dt="2019-11-26T09:59:24.552" v="749" actId="207"/>
          <ac:spMkLst>
            <pc:docMk/>
            <pc:sldMk cId="4033729945" sldId="275"/>
            <ac:spMk id="2" creationId="{5E10FFAF-8C32-4288-87A0-DBCA435956F0}"/>
          </ac:spMkLst>
        </pc:spChg>
        <pc:spChg chg="mod">
          <ac:chgData name="Thomas LINTANF" userId="6ac5dc0a-d8cc-43c4-b2a4-bb6a6f6725cf" providerId="ADAL" clId="{E4D71C3A-7C96-4029-B947-F30818B16D73}" dt="2019-11-26T10:09:54.031" v="793" actId="207"/>
          <ac:spMkLst>
            <pc:docMk/>
            <pc:sldMk cId="4033729945" sldId="275"/>
            <ac:spMk id="3" creationId="{D8BC0715-CC58-45DF-A645-D6792440FE96}"/>
          </ac:spMkLst>
        </pc:spChg>
        <pc:spChg chg="mod">
          <ac:chgData name="Thomas LINTANF" userId="6ac5dc0a-d8cc-43c4-b2a4-bb6a6f6725cf" providerId="ADAL" clId="{E4D71C3A-7C96-4029-B947-F30818B16D73}" dt="2019-11-18T17:14:07.623" v="123" actId="27636"/>
          <ac:spMkLst>
            <pc:docMk/>
            <pc:sldMk cId="4033729945" sldId="275"/>
            <ac:spMk id="6" creationId="{E5024C57-6481-4156-B153-88DE52AE7EB0}"/>
          </ac:spMkLst>
        </pc:spChg>
      </pc:sldChg>
      <pc:sldChg chg="addSp delSp modSp">
        <pc:chgData name="Thomas LINTANF" userId="6ac5dc0a-d8cc-43c4-b2a4-bb6a6f6725cf" providerId="ADAL" clId="{E4D71C3A-7C96-4029-B947-F30818B16D73}" dt="2019-11-26T11:36:30.076" v="1175" actId="14100"/>
        <pc:sldMkLst>
          <pc:docMk/>
          <pc:sldMk cId="4104750883" sldId="276"/>
        </pc:sldMkLst>
        <pc:spChg chg="mod">
          <ac:chgData name="Thomas LINTANF" userId="6ac5dc0a-d8cc-43c4-b2a4-bb6a6f6725cf" providerId="ADAL" clId="{E4D71C3A-7C96-4029-B947-F30818B16D73}" dt="2019-11-26T09:51:38.798" v="721" actId="207"/>
          <ac:spMkLst>
            <pc:docMk/>
            <pc:sldMk cId="4104750883" sldId="276"/>
            <ac:spMk id="2" creationId="{BD62BA16-C37A-40E4-90C2-C824E82431D0}"/>
          </ac:spMkLst>
        </pc:spChg>
        <pc:spChg chg="add del mod">
          <ac:chgData name="Thomas LINTANF" userId="6ac5dc0a-d8cc-43c4-b2a4-bb6a6f6725cf" providerId="ADAL" clId="{E4D71C3A-7C96-4029-B947-F30818B16D73}" dt="2019-11-19T21:30:07.223" v="531"/>
          <ac:spMkLst>
            <pc:docMk/>
            <pc:sldMk cId="4104750883" sldId="276"/>
            <ac:spMk id="3" creationId="{F9563093-DC46-4FCF-8DED-A6AFB7890213}"/>
          </ac:spMkLst>
        </pc:spChg>
        <pc:spChg chg="mod">
          <ac:chgData name="Thomas LINTANF" userId="6ac5dc0a-d8cc-43c4-b2a4-bb6a6f6725cf" providerId="ADAL" clId="{E4D71C3A-7C96-4029-B947-F30818B16D73}" dt="2019-11-18T17:14:07.629" v="124" actId="27636"/>
          <ac:spMkLst>
            <pc:docMk/>
            <pc:sldMk cId="4104750883" sldId="276"/>
            <ac:spMk id="6" creationId="{9BDB799E-0D4A-4DE2-B554-3B74EBEC18BB}"/>
          </ac:spMkLst>
        </pc:spChg>
        <pc:spChg chg="add mod">
          <ac:chgData name="Thomas LINTANF" userId="6ac5dc0a-d8cc-43c4-b2a4-bb6a6f6725cf" providerId="ADAL" clId="{E4D71C3A-7C96-4029-B947-F30818B16D73}" dt="2019-11-26T11:36:30.076" v="1175" actId="14100"/>
          <ac:spMkLst>
            <pc:docMk/>
            <pc:sldMk cId="4104750883" sldId="276"/>
            <ac:spMk id="8" creationId="{4B7A7E24-ECC5-4956-9F77-CA271750BC11}"/>
          </ac:spMkLst>
        </pc:spChg>
        <pc:picChg chg="add del mod">
          <ac:chgData name="Thomas LINTANF" userId="6ac5dc0a-d8cc-43c4-b2a4-bb6a6f6725cf" providerId="ADAL" clId="{E4D71C3A-7C96-4029-B947-F30818B16D73}" dt="2019-11-26T09:41:53.446" v="655" actId="478"/>
          <ac:picMkLst>
            <pc:docMk/>
            <pc:sldMk cId="4104750883" sldId="276"/>
            <ac:picMk id="7" creationId="{C42E429D-AF31-4CB3-A36F-C7F479B0206A}"/>
          </ac:picMkLst>
        </pc:picChg>
      </pc:sldChg>
      <pc:sldChg chg="modSp">
        <pc:chgData name="Thomas LINTANF" userId="6ac5dc0a-d8cc-43c4-b2a4-bb6a6f6725cf" providerId="ADAL" clId="{E4D71C3A-7C96-4029-B947-F30818B16D73}" dt="2019-11-26T10:03:01.716" v="779" actId="20577"/>
        <pc:sldMkLst>
          <pc:docMk/>
          <pc:sldMk cId="2687108076" sldId="277"/>
        </pc:sldMkLst>
        <pc:spChg chg="mod">
          <ac:chgData name="Thomas LINTANF" userId="6ac5dc0a-d8cc-43c4-b2a4-bb6a6f6725cf" providerId="ADAL" clId="{E4D71C3A-7C96-4029-B947-F30818B16D73}" dt="2019-11-26T10:03:01.716" v="779" actId="20577"/>
          <ac:spMkLst>
            <pc:docMk/>
            <pc:sldMk cId="2687108076" sldId="277"/>
            <ac:spMk id="2" creationId="{D279B6B4-E1DD-4A0A-9C54-69C80D3546BC}"/>
          </ac:spMkLst>
        </pc:spChg>
        <pc:spChg chg="mod">
          <ac:chgData name="Thomas LINTANF" userId="6ac5dc0a-d8cc-43c4-b2a4-bb6a6f6725cf" providerId="ADAL" clId="{E4D71C3A-7C96-4029-B947-F30818B16D73}" dt="2019-11-18T17:14:07.640" v="125" actId="27636"/>
          <ac:spMkLst>
            <pc:docMk/>
            <pc:sldMk cId="2687108076" sldId="277"/>
            <ac:spMk id="6" creationId="{0D012EBF-68AE-4CFD-BFFC-16C84DAC0C86}"/>
          </ac:spMkLst>
        </pc:spChg>
      </pc:sldChg>
      <pc:sldChg chg="addSp delSp modSp">
        <pc:chgData name="Thomas LINTANF" userId="6ac5dc0a-d8cc-43c4-b2a4-bb6a6f6725cf" providerId="ADAL" clId="{E4D71C3A-7C96-4029-B947-F30818B16D73}" dt="2019-11-26T10:12:05.369" v="812" actId="20577"/>
        <pc:sldMkLst>
          <pc:docMk/>
          <pc:sldMk cId="3600260430" sldId="278"/>
        </pc:sldMkLst>
        <pc:spChg chg="mod">
          <ac:chgData name="Thomas LINTANF" userId="6ac5dc0a-d8cc-43c4-b2a4-bb6a6f6725cf" providerId="ADAL" clId="{E4D71C3A-7C96-4029-B947-F30818B16D73}" dt="2019-11-26T10:03:18.505" v="780" actId="207"/>
          <ac:spMkLst>
            <pc:docMk/>
            <pc:sldMk cId="3600260430" sldId="278"/>
            <ac:spMk id="2" creationId="{02784078-95BA-4945-8FBB-90C7B8D5AE63}"/>
          </ac:spMkLst>
        </pc:spChg>
        <pc:spChg chg="del mod">
          <ac:chgData name="Thomas LINTANF" userId="6ac5dc0a-d8cc-43c4-b2a4-bb6a6f6725cf" providerId="ADAL" clId="{E4D71C3A-7C96-4029-B947-F30818B16D73}" dt="2019-11-19T21:33:10.029" v="552"/>
          <ac:spMkLst>
            <pc:docMk/>
            <pc:sldMk cId="3600260430" sldId="278"/>
            <ac:spMk id="3" creationId="{AA7AA622-93B9-4B84-AD08-5546C46D8AAA}"/>
          </ac:spMkLst>
        </pc:spChg>
        <pc:spChg chg="mod">
          <ac:chgData name="Thomas LINTANF" userId="6ac5dc0a-d8cc-43c4-b2a4-bb6a6f6725cf" providerId="ADAL" clId="{E4D71C3A-7C96-4029-B947-F30818B16D73}" dt="2019-11-18T17:14:07.644" v="126" actId="27636"/>
          <ac:spMkLst>
            <pc:docMk/>
            <pc:sldMk cId="3600260430" sldId="278"/>
            <ac:spMk id="6" creationId="{C1C5D49F-FAEA-4B36-9B3B-16D0B554ACA9}"/>
          </ac:spMkLst>
        </pc:spChg>
        <pc:spChg chg="add mod">
          <ac:chgData name="Thomas LINTANF" userId="6ac5dc0a-d8cc-43c4-b2a4-bb6a6f6725cf" providerId="ADAL" clId="{E4D71C3A-7C96-4029-B947-F30818B16D73}" dt="2019-11-26T10:12:05.369" v="812" actId="20577"/>
          <ac:spMkLst>
            <pc:docMk/>
            <pc:sldMk cId="3600260430" sldId="278"/>
            <ac:spMk id="8" creationId="{76E28A09-6419-4C37-AF6C-60778237989C}"/>
          </ac:spMkLst>
        </pc:spChg>
        <pc:picChg chg="add del mod">
          <ac:chgData name="Thomas LINTANF" userId="6ac5dc0a-d8cc-43c4-b2a4-bb6a6f6725cf" providerId="ADAL" clId="{E4D71C3A-7C96-4029-B947-F30818B16D73}" dt="2019-11-26T10:07:18.590" v="781" actId="478"/>
          <ac:picMkLst>
            <pc:docMk/>
            <pc:sldMk cId="3600260430" sldId="278"/>
            <ac:picMk id="7" creationId="{909C0B28-725D-4A65-AB3C-E686BC64D7B4}"/>
          </ac:picMkLst>
        </pc:picChg>
      </pc:sldChg>
      <pc:sldChg chg="modSp">
        <pc:chgData name="Thomas LINTANF" userId="6ac5dc0a-d8cc-43c4-b2a4-bb6a6f6725cf" providerId="ADAL" clId="{E4D71C3A-7C96-4029-B947-F30818B16D73}" dt="2019-11-26T10:16:41.399" v="828" actId="1076"/>
        <pc:sldMkLst>
          <pc:docMk/>
          <pc:sldMk cId="1857544240" sldId="279"/>
        </pc:sldMkLst>
        <pc:spChg chg="mod">
          <ac:chgData name="Thomas LINTANF" userId="6ac5dc0a-d8cc-43c4-b2a4-bb6a6f6725cf" providerId="ADAL" clId="{E4D71C3A-7C96-4029-B947-F30818B16D73}" dt="2019-11-26T10:12:20.449" v="813" actId="207"/>
          <ac:spMkLst>
            <pc:docMk/>
            <pc:sldMk cId="1857544240" sldId="279"/>
            <ac:spMk id="2" creationId="{4935355E-3484-4FB7-9871-835FFC221C85}"/>
          </ac:spMkLst>
        </pc:spChg>
        <pc:spChg chg="mod">
          <ac:chgData name="Thomas LINTANF" userId="6ac5dc0a-d8cc-43c4-b2a4-bb6a6f6725cf" providerId="ADAL" clId="{E4D71C3A-7C96-4029-B947-F30818B16D73}" dt="2019-11-26T10:16:41.399" v="828" actId="1076"/>
          <ac:spMkLst>
            <pc:docMk/>
            <pc:sldMk cId="1857544240" sldId="279"/>
            <ac:spMk id="3" creationId="{CC223547-DD56-41BE-B4CE-5F39E917B996}"/>
          </ac:spMkLst>
        </pc:spChg>
        <pc:spChg chg="mod">
          <ac:chgData name="Thomas LINTANF" userId="6ac5dc0a-d8cc-43c4-b2a4-bb6a6f6725cf" providerId="ADAL" clId="{E4D71C3A-7C96-4029-B947-F30818B16D73}" dt="2019-11-18T17:14:07.656" v="127" actId="27636"/>
          <ac:spMkLst>
            <pc:docMk/>
            <pc:sldMk cId="1857544240" sldId="279"/>
            <ac:spMk id="6" creationId="{39C5BCBF-70EF-4B84-9674-AE3C4302AB79}"/>
          </ac:spMkLst>
        </pc:spChg>
      </pc:sldChg>
      <pc:sldChg chg="modSp">
        <pc:chgData name="Thomas LINTANF" userId="6ac5dc0a-d8cc-43c4-b2a4-bb6a6f6725cf" providerId="ADAL" clId="{E4D71C3A-7C96-4029-B947-F30818B16D73}" dt="2019-11-26T10:30:29.782" v="932" actId="1076"/>
        <pc:sldMkLst>
          <pc:docMk/>
          <pc:sldMk cId="2132369249" sldId="280"/>
        </pc:sldMkLst>
        <pc:spChg chg="mod">
          <ac:chgData name="Thomas LINTANF" userId="6ac5dc0a-d8cc-43c4-b2a4-bb6a6f6725cf" providerId="ADAL" clId="{E4D71C3A-7C96-4029-B947-F30818B16D73}" dt="2019-11-26T10:22:04.648" v="840" actId="207"/>
          <ac:spMkLst>
            <pc:docMk/>
            <pc:sldMk cId="2132369249" sldId="280"/>
            <ac:spMk id="2" creationId="{4935355E-3484-4FB7-9871-835FFC221C85}"/>
          </ac:spMkLst>
        </pc:spChg>
        <pc:spChg chg="mod">
          <ac:chgData name="Thomas LINTANF" userId="6ac5dc0a-d8cc-43c4-b2a4-bb6a6f6725cf" providerId="ADAL" clId="{E4D71C3A-7C96-4029-B947-F30818B16D73}" dt="2019-11-26T10:30:29.782" v="932" actId="1076"/>
          <ac:spMkLst>
            <pc:docMk/>
            <pc:sldMk cId="2132369249" sldId="280"/>
            <ac:spMk id="3" creationId="{CC223547-DD56-41BE-B4CE-5F39E917B996}"/>
          </ac:spMkLst>
        </pc:spChg>
        <pc:spChg chg="mod">
          <ac:chgData name="Thomas LINTANF" userId="6ac5dc0a-d8cc-43c4-b2a4-bb6a6f6725cf" providerId="ADAL" clId="{E4D71C3A-7C96-4029-B947-F30818B16D73}" dt="2019-11-18T17:14:07.665" v="130" actId="27636"/>
          <ac:spMkLst>
            <pc:docMk/>
            <pc:sldMk cId="2132369249" sldId="280"/>
            <ac:spMk id="6" creationId="{39C5BCBF-70EF-4B84-9674-AE3C4302AB79}"/>
          </ac:spMkLst>
        </pc:spChg>
      </pc:sldChg>
      <pc:sldChg chg="modSp">
        <pc:chgData name="Thomas LINTANF" userId="6ac5dc0a-d8cc-43c4-b2a4-bb6a6f6725cf" providerId="ADAL" clId="{E4D71C3A-7C96-4029-B947-F30818B16D73}" dt="2019-11-26T11:43:49.338" v="1178" actId="20577"/>
        <pc:sldMkLst>
          <pc:docMk/>
          <pc:sldMk cId="4045236499" sldId="281"/>
        </pc:sldMkLst>
        <pc:spChg chg="mod">
          <ac:chgData name="Thomas LINTANF" userId="6ac5dc0a-d8cc-43c4-b2a4-bb6a6f6725cf" providerId="ADAL" clId="{E4D71C3A-7C96-4029-B947-F30818B16D73}" dt="2019-11-26T10:24:48.774" v="848" actId="207"/>
          <ac:spMkLst>
            <pc:docMk/>
            <pc:sldMk cId="4045236499" sldId="281"/>
            <ac:spMk id="2" creationId="{4935355E-3484-4FB7-9871-835FFC221C85}"/>
          </ac:spMkLst>
        </pc:spChg>
        <pc:spChg chg="mod">
          <ac:chgData name="Thomas LINTANF" userId="6ac5dc0a-d8cc-43c4-b2a4-bb6a6f6725cf" providerId="ADAL" clId="{E4D71C3A-7C96-4029-B947-F30818B16D73}" dt="2019-11-26T11:43:49.338" v="1178" actId="20577"/>
          <ac:spMkLst>
            <pc:docMk/>
            <pc:sldMk cId="4045236499" sldId="281"/>
            <ac:spMk id="3" creationId="{CC223547-DD56-41BE-B4CE-5F39E917B996}"/>
          </ac:spMkLst>
        </pc:spChg>
        <pc:spChg chg="mod">
          <ac:chgData name="Thomas LINTANF" userId="6ac5dc0a-d8cc-43c4-b2a4-bb6a6f6725cf" providerId="ADAL" clId="{E4D71C3A-7C96-4029-B947-F30818B16D73}" dt="2019-11-18T17:14:07.675" v="131" actId="27636"/>
          <ac:spMkLst>
            <pc:docMk/>
            <pc:sldMk cId="4045236499" sldId="281"/>
            <ac:spMk id="6" creationId="{39C5BCBF-70EF-4B84-9674-AE3C4302AB79}"/>
          </ac:spMkLst>
        </pc:spChg>
      </pc:sldChg>
      <pc:sldChg chg="modSp add">
        <pc:chgData name="Thomas LINTANF" userId="6ac5dc0a-d8cc-43c4-b2a4-bb6a6f6725cf" providerId="ADAL" clId="{E4D71C3A-7C96-4029-B947-F30818B16D73}" dt="2019-11-18T17:14:47.896" v="138" actId="20577"/>
        <pc:sldMkLst>
          <pc:docMk/>
          <pc:sldMk cId="3217248104" sldId="283"/>
        </pc:sldMkLst>
        <pc:spChg chg="mod">
          <ac:chgData name="Thomas LINTANF" userId="6ac5dc0a-d8cc-43c4-b2a4-bb6a6f6725cf" providerId="ADAL" clId="{E4D71C3A-7C96-4029-B947-F30818B16D73}" dt="2019-11-18T17:14:39.093" v="135"/>
          <ac:spMkLst>
            <pc:docMk/>
            <pc:sldMk cId="3217248104" sldId="283"/>
            <ac:spMk id="2" creationId="{5AFA26A4-8E2B-4659-AD52-9E5B34CA9CBF}"/>
          </ac:spMkLst>
        </pc:spChg>
        <pc:spChg chg="mod">
          <ac:chgData name="Thomas LINTANF" userId="6ac5dc0a-d8cc-43c4-b2a4-bb6a6f6725cf" providerId="ADAL" clId="{E4D71C3A-7C96-4029-B947-F30818B16D73}" dt="2019-11-18T17:14:47.896" v="138" actId="20577"/>
          <ac:spMkLst>
            <pc:docMk/>
            <pc:sldMk cId="3217248104" sldId="283"/>
            <ac:spMk id="3" creationId="{EA30950E-0E79-4BAD-9EC9-4236B52315C5}"/>
          </ac:spMkLst>
        </pc:spChg>
      </pc:sldChg>
      <pc:sldChg chg="modSp add">
        <pc:chgData name="Thomas LINTANF" userId="6ac5dc0a-d8cc-43c4-b2a4-bb6a6f6725cf" providerId="ADAL" clId="{E4D71C3A-7C96-4029-B947-F30818B16D73}" dt="2019-11-18T17:17:25.228" v="149" actId="20577"/>
        <pc:sldMkLst>
          <pc:docMk/>
          <pc:sldMk cId="3599309926" sldId="284"/>
        </pc:sldMkLst>
        <pc:spChg chg="mod">
          <ac:chgData name="Thomas LINTANF" userId="6ac5dc0a-d8cc-43c4-b2a4-bb6a6f6725cf" providerId="ADAL" clId="{E4D71C3A-7C96-4029-B947-F30818B16D73}" dt="2019-11-18T17:17:25.228" v="149" actId="20577"/>
          <ac:spMkLst>
            <pc:docMk/>
            <pc:sldMk cId="3599309926" sldId="284"/>
            <ac:spMk id="2" creationId="{707DDB9D-30B3-47F7-A166-D376A3FCA28D}"/>
          </ac:spMkLst>
        </pc:spChg>
      </pc:sldChg>
    </pc:docChg>
  </pc:docChgLst>
  <pc:docChgLst>
    <pc:chgData name="Utilisateur invité" userId="S::urn:spo:anon#338b2e67f858c66d4bbd26d876edd0a214a60c706d85c9d1d26eeb25165868d5::" providerId="AD" clId="Web-{7379DD37-C88F-008B-7AE9-E5240D1E143A}"/>
    <pc:docChg chg="modSld">
      <pc:chgData name="Utilisateur invité" userId="S::urn:spo:anon#338b2e67f858c66d4bbd26d876edd0a214a60c706d85c9d1d26eeb25165868d5::" providerId="AD" clId="Web-{7379DD37-C88F-008B-7AE9-E5240D1E143A}" dt="2019-11-18T22:02:03.791" v="4" actId="20577"/>
      <pc:docMkLst>
        <pc:docMk/>
      </pc:docMkLst>
      <pc:sldChg chg="modSp">
        <pc:chgData name="Utilisateur invité" userId="S::urn:spo:anon#338b2e67f858c66d4bbd26d876edd0a214a60c706d85c9d1d26eeb25165868d5::" providerId="AD" clId="Web-{7379DD37-C88F-008B-7AE9-E5240D1E143A}" dt="2019-11-18T22:01:34.073" v="2" actId="20577"/>
        <pc:sldMkLst>
          <pc:docMk/>
          <pc:sldMk cId="2132369249" sldId="280"/>
        </pc:sldMkLst>
        <pc:spChg chg="mod">
          <ac:chgData name="Utilisateur invité" userId="S::urn:spo:anon#338b2e67f858c66d4bbd26d876edd0a214a60c706d85c9d1d26eeb25165868d5::" providerId="AD" clId="Web-{7379DD37-C88F-008B-7AE9-E5240D1E143A}" dt="2019-11-18T22:01:34.073" v="2" actId="20577"/>
          <ac:spMkLst>
            <pc:docMk/>
            <pc:sldMk cId="2132369249" sldId="280"/>
            <ac:spMk id="2" creationId="{4935355E-3484-4FB7-9871-835FFC221C85}"/>
          </ac:spMkLst>
        </pc:spChg>
      </pc:sldChg>
    </pc:docChg>
  </pc:docChgLst>
  <pc:docChgLst>
    <pc:chgData name="Utilisateur invité" userId="S::urn:spo:anon#338b2e67f858c66d4bbd26d876edd0a214a60c706d85c9d1d26eeb25165868d5::" providerId="AD" clId="Web-{B5A82495-ECDA-E5E9-9F11-3FB7AABDA28D}"/>
    <pc:docChg chg="modSld">
      <pc:chgData name="Utilisateur invité" userId="S::urn:spo:anon#338b2e67f858c66d4bbd26d876edd0a214a60c706d85c9d1d26eeb25165868d5::" providerId="AD" clId="Web-{B5A82495-ECDA-E5E9-9F11-3FB7AABDA28D}" dt="2019-11-19T21:40:15.144" v="9" actId="1076"/>
      <pc:docMkLst>
        <pc:docMk/>
      </pc:docMkLst>
      <pc:sldChg chg="modSp">
        <pc:chgData name="Utilisateur invité" userId="S::urn:spo:anon#338b2e67f858c66d4bbd26d876edd0a214a60c706d85c9d1d26eeb25165868d5::" providerId="AD" clId="Web-{B5A82495-ECDA-E5E9-9F11-3FB7AABDA28D}" dt="2019-11-19T21:39:17.096" v="6" actId="20577"/>
        <pc:sldMkLst>
          <pc:docMk/>
          <pc:sldMk cId="4033729945" sldId="275"/>
        </pc:sldMkLst>
        <pc:spChg chg="mod">
          <ac:chgData name="Utilisateur invité" userId="S::urn:spo:anon#338b2e67f858c66d4bbd26d876edd0a214a60c706d85c9d1d26eeb25165868d5::" providerId="AD" clId="Web-{B5A82495-ECDA-E5E9-9F11-3FB7AABDA28D}" dt="2019-11-19T21:39:17.096" v="6" actId="20577"/>
          <ac:spMkLst>
            <pc:docMk/>
            <pc:sldMk cId="4033729945" sldId="275"/>
            <ac:spMk id="3" creationId="{D8BC0715-CC58-45DF-A645-D6792440FE96}"/>
          </ac:spMkLst>
        </pc:spChg>
      </pc:sldChg>
      <pc:sldChg chg="modSp">
        <pc:chgData name="Utilisateur invité" userId="S::urn:spo:anon#338b2e67f858c66d4bbd26d876edd0a214a60c706d85c9d1d26eeb25165868d5::" providerId="AD" clId="Web-{B5A82495-ECDA-E5E9-9F11-3FB7AABDA28D}" dt="2019-11-19T21:40:15.144" v="9" actId="1076"/>
        <pc:sldMkLst>
          <pc:docMk/>
          <pc:sldMk cId="4104750883" sldId="276"/>
        </pc:sldMkLst>
        <pc:picChg chg="mod">
          <ac:chgData name="Utilisateur invité" userId="S::urn:spo:anon#338b2e67f858c66d4bbd26d876edd0a214a60c706d85c9d1d26eeb25165868d5::" providerId="AD" clId="Web-{B5A82495-ECDA-E5E9-9F11-3FB7AABDA28D}" dt="2019-11-19T21:40:15.144" v="9" actId="1076"/>
          <ac:picMkLst>
            <pc:docMk/>
            <pc:sldMk cId="4104750883" sldId="276"/>
            <ac:picMk id="7" creationId="{C42E429D-AF31-4CB3-A36F-C7F479B020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488CCC-65DD-4D7F-8F66-0BB8FA0C8A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26002B-3F9A-41A0-926F-8B53D09ED23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1D1F437-946F-4FA5-9DA5-F49454893041}" type="datetime1">
              <a:rPr lang="fr-FR"/>
              <a:pPr lvl="0"/>
              <a:t>26/11/2019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63D15817-849E-4B89-BA24-73C0D15A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7B3F886A-448C-4F6E-9195-03A39FE60DC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492D72-A933-482E-BA51-4438E15739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CE6AE-88DE-4483-B90D-4949FE00F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368EDD-0349-4DE1-80D7-75F91A13CA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83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8080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4393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3429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8D231A-2701-484A-AAD4-8764043E9B8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287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313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AF6874-0202-4838-86A8-FD13448A09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8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8965B8-93C9-4D98-81AE-05DE3F44E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23938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6241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26/11/2019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1556E290-85B4-4DDA-8E6C-D861E124E0B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26A4-8E2B-4659-AD52-9E5B34CA9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Théorie des Graphes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0950E-0E79-4BAD-9EC9-4236B5231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L3 New – Groupe B – Equipe 10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F0FB-5C03-4510-BA76-9520C1A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A4491E-C786-47EF-9435-76B31C53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D0B0F-D305-4143-A2CD-AD8CB06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D34817"/>
                </a:solidFill>
              </a:rPr>
              <a:t>2. </a:t>
            </a:r>
            <a:r>
              <a:rPr lang="fr-FR" dirty="0"/>
              <a:t>Calcul du calendrier au plus tôt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23547-DD56-41BE-B4CE-5F39E917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968" y="2448804"/>
            <a:ext cx="8014063" cy="2802466"/>
          </a:xfrm>
        </p:spPr>
        <p:txBody>
          <a:bodyPr>
            <a:normAutofit/>
          </a:bodyPr>
          <a:lstStyle/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Début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Si le graphe n'est un graphe d'ordonnancement ou n'a pas été testé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Afficher message d'erreur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Sinon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Création d'une liste de sommet ordonnée par rangs croissants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Initialisation du calendrier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Initialisation de la date du point d’entré à 0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Pour chaque sommet de la liste des sommets faire : 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Recherche de prédécesseur​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Pour chaque prédécesseur​ calcul de la date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Enregistrer la date la plus élevée dans le calendrier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Afficher le calendrier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4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D34817"/>
                </a:solidFill>
                <a:ea typeface="+mj-lt"/>
                <a:cs typeface="+mj-lt"/>
              </a:rPr>
              <a:t>3. </a:t>
            </a:r>
            <a:r>
              <a:rPr lang="fr-FR" dirty="0">
                <a:ea typeface="+mj-lt"/>
                <a:cs typeface="+mj-lt"/>
              </a:rPr>
              <a:t>Calcul du calendrier au plus tard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23547-DD56-41BE-B4CE-5F39E917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68" y="2477105"/>
            <a:ext cx="9614263" cy="2769809"/>
          </a:xfrm>
        </p:spPr>
        <p:txBody>
          <a:bodyPr>
            <a:noAutofit/>
          </a:bodyPr>
          <a:lstStyle/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Début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Si le calendrier des dates au plus tôt n'est pas calculé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Afficher message d'erreur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Sinon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Créer une liste des sommets ordonnée par rang décroissant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Initialisation de la liste des dates au plus tard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Initialisation de la date au plus tard du point de sortie à sa date au plus tôt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Pour chaque sommet :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Rechercher les successeurs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Pour chaque successeur calculer la date au plus tard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	Enregistrer la plus petite date au plus tard dans le calendrier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Afficher le calendrier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Fin</a:t>
            </a:r>
          </a:p>
          <a:p>
            <a:pPr>
              <a:lnSpc>
                <a:spcPts val="500"/>
              </a:lnSpc>
            </a:pP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355E-3484-4FB7-9871-835FFC22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4. </a:t>
            </a:r>
            <a:r>
              <a:rPr lang="fr-FR" dirty="0"/>
              <a:t>Calcul des marges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223547-DD56-41BE-B4CE-5F39E917B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5005" y="2194077"/>
                <a:ext cx="7262949" cy="365155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Début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Pour chaque sommet, calculer la marge totale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Afficher liste des marges totales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Pour chaque sommet sauf point de sortie :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	Rechercher les successeurs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	Pour chaque successeur :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		Calcul de la marge libre liée à ce successeur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	Enregistrer la plus petite marge libre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Marge libre du point de sortie prend 0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	Affichage listes des marges libres</a:t>
                </a:r>
              </a:p>
              <a:p>
                <a:pPr>
                  <a:lnSpc>
                    <a:spcPts val="500"/>
                  </a:lnSpc>
                  <a:spcAft>
                    <a:spcPts val="0"/>
                  </a:spcAft>
                </a:pPr>
                <a:r>
                  <a:rPr lang="fr-FR" sz="1400" dirty="0">
                    <a:latin typeface="Consolas" panose="020B0609020204030204" pitchFamily="49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Fin	</a:t>
                </a:r>
              </a:p>
              <a:p>
                <a:pPr>
                  <a:lnSpc>
                    <a:spcPts val="500"/>
                  </a:lnSpc>
                </a:pPr>
                <a:endParaRPr lang="fr-FR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ts val="500"/>
                  </a:lnSpc>
                  <a:buNone/>
                </a:pPr>
                <a:r>
                  <a:rPr lang="fr-FR" sz="1400" dirty="0"/>
                  <a:t>Formule :</a:t>
                </a:r>
              </a:p>
              <a:p>
                <a:pPr eaLnBrk="0" hangingPunct="0">
                  <a:buFont typeface="Wingdings" panose="05000000000000000000" pitchFamily="2" charset="2"/>
                  <a:buChar char="Ø"/>
                  <a:tabLst>
                    <a:tab pos="228600" algn="l"/>
                  </a:tabLst>
                </a:pPr>
                <a:r>
                  <a:rPr lang="fr-FR" sz="1400" dirty="0">
                    <a:solidFill>
                      <a:schemeClr val="tx1"/>
                    </a:solidFill>
                    <a:ea typeface="Times New Roman" pitchFamily="18" charset="0"/>
                    <a:cs typeface="Arial" charset="0"/>
                  </a:rPr>
                  <a:t>	marge totale :  </a:t>
                </a:r>
                <a:r>
                  <a:rPr lang="fr-FR" sz="1400" dirty="0" err="1">
                    <a:ea typeface="Times New Roman" pitchFamily="18" charset="0"/>
                    <a:cs typeface="Arial" charset="0"/>
                    <a:sym typeface="Symbol" pitchFamily="18" charset="2"/>
                  </a:rPr>
                  <a:t>m</a:t>
                </a:r>
                <a:r>
                  <a:rPr lang="fr-FR" sz="1400" baseline="-25000" dirty="0" err="1">
                    <a:ea typeface="Times New Roman" pitchFamily="18" charset="0"/>
                    <a:cs typeface="Arial" charset="0"/>
                    <a:sym typeface="Symbol" pitchFamily="18" charset="2"/>
                  </a:rPr>
                  <a:t>T</a:t>
                </a:r>
                <a:r>
                  <a:rPr lang="fr-FR" sz="1400" baseline="-250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 i </a:t>
                </a:r>
                <a:r>
                  <a:rPr lang="fr-FR" sz="14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= T</a:t>
                </a:r>
                <a:r>
                  <a:rPr lang="fr-FR" sz="1400" baseline="-250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i </a:t>
                </a:r>
                <a:r>
                  <a:rPr lang="fr-FR" sz="14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- </a:t>
                </a:r>
                <a:r>
                  <a:rPr lang="fr-FR" sz="1400" baseline="-25000" dirty="0">
                    <a:ea typeface="Times New Roman" pitchFamily="18" charset="0"/>
                    <a:cs typeface="Arial" charset="0"/>
                  </a:rPr>
                  <a:t>i</a:t>
                </a:r>
                <a:endParaRPr lang="fr-FR" sz="1400" dirty="0">
                  <a:ea typeface="Times New Roman" pitchFamily="18" charset="0"/>
                  <a:cs typeface="Arial" charset="0"/>
                  <a:sym typeface="Symbol" pitchFamily="18" charset="2"/>
                </a:endParaRPr>
              </a:p>
              <a:p>
                <a:pPr eaLnBrk="0" hangingPunct="0">
                  <a:buFont typeface="Wingdings" panose="05000000000000000000" pitchFamily="2" charset="2"/>
                  <a:buChar char="Ø"/>
                  <a:tabLst>
                    <a:tab pos="228600" algn="l"/>
                  </a:tabLst>
                </a:pPr>
                <a:r>
                  <a:rPr lang="fr-FR" sz="1400" dirty="0">
                    <a:solidFill>
                      <a:schemeClr val="tx1"/>
                    </a:solidFill>
                    <a:ea typeface="Times New Roman" pitchFamily="18" charset="0"/>
                    <a:cs typeface="Arial" charset="0"/>
                  </a:rPr>
                  <a:t>	marge libre : </a:t>
                </a:r>
                <a:r>
                  <a:rPr lang="fr-FR" sz="1400" dirty="0" err="1">
                    <a:ea typeface="Times New Roman" pitchFamily="18" charset="0"/>
                    <a:cs typeface="Arial" charset="0"/>
                    <a:sym typeface="Symbol" pitchFamily="18" charset="2"/>
                  </a:rPr>
                  <a:t>m</a:t>
                </a:r>
                <a:r>
                  <a:rPr lang="fr-FR" sz="1400" baseline="-25000" dirty="0" err="1">
                    <a:ea typeface="Times New Roman" pitchFamily="18" charset="0"/>
                    <a:cs typeface="Arial" charset="0"/>
                    <a:sym typeface="Symbol" pitchFamily="18" charset="2"/>
                  </a:rPr>
                  <a:t>L</a:t>
                </a:r>
                <a:r>
                  <a:rPr lang="fr-FR" sz="1400" baseline="-250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 i </a:t>
                </a:r>
                <a:r>
                  <a:rPr lang="fr-FR" sz="1400" dirty="0">
                    <a:ea typeface="Times New Roman" pitchFamily="18" charset="0"/>
                    <a:cs typeface="Arial" charset="0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itchFamily="18" charset="0"/>
                            <a:cs typeface="Arial" charset="0"/>
                            <a:sym typeface="Symbol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𝑗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/>
                                <a:cs typeface="Arial" charset="0"/>
                                <a:sym typeface="Symbol" pitchFamily="18" charset="2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fr-FR" sz="1400" dirty="0"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</m:t>
                            </m:r>
                            <m:r>
                              <a:rPr lang="fr-FR" sz="1400" i="1" dirty="0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fr-FR" sz="1400" i="1" dirty="0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fr-FR" sz="1400" i="1" dirty="0">
                                <a:latin typeface="Cambria Math" panose="02040503050406030204" pitchFamily="18" charset="0"/>
                                <a:ea typeface="Times New Roman" pitchFamily="18" charset="0"/>
                                <a:cs typeface="Arial" charset="0"/>
                                <a:sym typeface="Symbol" pitchFamily="18" charset="2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itchFamily="18" charset="0"/>
                            <a:cs typeface="Arial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)−(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𝜏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cs typeface="Arial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)</m:t>
                    </m:r>
                  </m:oMath>
                </a14:m>
                <a:endParaRPr lang="fr-FR" sz="1400" dirty="0">
                  <a:ea typeface="Times New Roman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223547-DD56-41BE-B4CE-5F39E917B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005" y="2194077"/>
                <a:ext cx="7262949" cy="3651552"/>
              </a:xfrm>
              <a:blipFill>
                <a:blip r:embed="rId2"/>
                <a:stretch>
                  <a:fillRect l="-1510" t="-3673" r="-2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B62FB-47FE-4EAD-85F6-6F6724E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D9C56-C7D8-484C-B52E-D00BD239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5BCBF-70EF-4B84-9674-AE3C4302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3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DDB9D-30B3-47F7-A166-D376A3FC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0AFE3-9D60-4CD0-B9C7-F0E4C3CF4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1133E-F5D4-4A94-A913-7EC1DAFE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8F4D2-808B-4374-9896-98FA7344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46E9-D72D-473A-9BD1-6E7B700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3EAEC-3374-43A6-B76D-175A77164B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0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092ED-1288-41E1-A2B7-B530BD0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0C76A-E924-4A7E-A452-8B2455D9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Fonctions élémentaires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Lecture du graphe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Affichage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Détection de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 de rang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Ordonnancement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Vérification du graphe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 du calendrier au plus tôt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 du calendrier au plus tard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 des marges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76F1C-8C16-4FD2-9833-A04A4D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E6011-F3F3-4F2D-8ABE-5501EB82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39105-2AE4-434A-AEE0-58DDF82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0473-9AEB-4C12-BE29-DA0D301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71600" indent="-1371600">
              <a:buClr>
                <a:srgbClr val="D34817"/>
              </a:buClr>
              <a:buFont typeface="+mj-lt"/>
              <a:buAutoNum type="romanUcPeriod"/>
            </a:pPr>
            <a:r>
              <a:rPr lang="fr-FR" dirty="0"/>
              <a:t>Fonctions élémentaires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9A846-FA34-4C75-959C-B9037F0F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78A71-456E-4C0B-A424-B15E72B6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A99D2-9118-4AB5-9B69-D9EE4F61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253DF-80F0-414B-852F-442F9368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608D231A-2701-484A-AAD4-8764043E9B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6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64899-5A72-4863-8B85-EEA8586E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1. </a:t>
            </a:r>
            <a:r>
              <a:rPr lang="fr-FR" dirty="0"/>
              <a:t>Lecture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FF577-65C9-42C0-BFAE-E8F84269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011" y="2564193"/>
            <a:ext cx="6021977" cy="2138437"/>
          </a:xfrm>
        </p:spPr>
        <p:txBody>
          <a:bodyPr>
            <a:normAutofit/>
          </a:bodyPr>
          <a:lstStyle/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Début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Ouverture du fichier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Enregistrement des lignes du fichier dans un tableau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Fermeture du fichier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Lecture des nombres de sommets et d'arcs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Initialisation des matrices d'adjacences et des valeurs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Pour chaque lignes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Enregistrer l'arc dans la matrice d'adjacences</a:t>
            </a:r>
          </a:p>
          <a:p>
            <a:pPr>
              <a:lnSpc>
                <a:spcPts val="500"/>
              </a:lnSpc>
              <a:spcAft>
                <a:spcPts val="0"/>
              </a:spcAft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Enregistrer l'arc dans la matrice des valeurs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 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F1F971-B2D1-4619-A5D4-346D509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73333-FB6B-4450-B146-DE0DB26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5F2EB-A6D4-4DD7-A89D-3A0A9A2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6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9C-5A7B-4BF7-9915-BA636B0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2. </a:t>
            </a:r>
            <a:r>
              <a:rPr lang="fr-FR" dirty="0"/>
              <a:t>Affichage du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91786-F6B1-4EA5-A1EF-5C162D73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997" y="2128763"/>
            <a:ext cx="6686006" cy="3274907"/>
          </a:xfrm>
        </p:spPr>
        <p:txBody>
          <a:bodyPr>
            <a:normAutofit/>
          </a:bodyPr>
          <a:lstStyle/>
          <a:p>
            <a:r>
              <a:rPr lang="fr-FR" sz="1600" dirty="0"/>
              <a:t>Surcharge de la méthode </a:t>
            </a:r>
            <a:r>
              <a:rPr lang="fr-FR" sz="1600" dirty="0">
                <a:latin typeface="Consolas" panose="020B0609020204030204" pitchFamily="49" charset="0"/>
              </a:rPr>
              <a:t>__</a:t>
            </a:r>
            <a:r>
              <a:rPr lang="fr-FR" sz="1600" dirty="0" err="1">
                <a:latin typeface="Consolas" panose="020B0609020204030204" pitchFamily="49" charset="0"/>
              </a:rPr>
              <a:t>str</a:t>
            </a:r>
            <a:r>
              <a:rPr lang="fr-FR" sz="1600" dirty="0">
                <a:latin typeface="Consolas" panose="020B0609020204030204" pitchFamily="49" charset="0"/>
              </a:rPr>
              <a:t>__(self)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Début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Création d'une chaine de caractères nommée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Ajout du nombre de sommets dans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Ajout du nombre d'arcs dans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Création d'une représentation de la matrice d'adjacences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Ajout de la représentation dans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Création d'une représentation de la matrice des valeurs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Ajout de la représentation dans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    Retourner </a:t>
            </a:r>
            <a:r>
              <a:rPr lang="fr-FR" sz="1500" dirty="0">
                <a:solidFill>
                  <a:srgbClr val="D34817"/>
                </a:solidFill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500"/>
              </a:lnSpc>
            </a:pPr>
            <a:r>
              <a:rPr lang="fr-FR" sz="1500" dirty="0"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F015D-8867-4088-A628-966233A9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8636C-4F02-4A7A-81A7-5EC5A19B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BF870-D3F6-414B-85CD-585674E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0FFAF-8C32-4288-87A0-DBCA435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3. </a:t>
            </a:r>
            <a:r>
              <a:rPr lang="fr-FR" dirty="0"/>
              <a:t>Détection de circuit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C0715-CC58-45DF-A645-D6792440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448" y="2074334"/>
            <a:ext cx="8014063" cy="3401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 sz="1600" dirty="0"/>
              <a:t>Utilisation de la méthode de surpression des points d’entrés :</a:t>
            </a:r>
          </a:p>
          <a:p>
            <a:endParaRPr lang="fr-FR" sz="1600" dirty="0"/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Début 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Création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</a:rPr>
              <a:t>liste_sommets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</a:endParaRP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/>
              </a:rPr>
              <a:t>    Tant qu'il reste des sommets et qu'on en a supprimé à l’itération précédente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/>
              </a:rPr>
              <a:t>        Pour chaque </a:t>
            </a:r>
            <a:r>
              <a:rPr lang="fr-FR" sz="1400" dirty="0">
                <a:solidFill>
                  <a:srgbClr val="D34817"/>
                </a:solidFill>
                <a:latin typeface="Consolas"/>
              </a:rPr>
              <a:t>sommet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        s'il n'y a pas de prédécesseur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            supprimer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</a:rPr>
              <a:t>sommet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Si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</a:rPr>
              <a:t>liste_sommets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vide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    retourner </a:t>
            </a:r>
            <a:r>
              <a:rPr lang="fr-FR" sz="1400" dirty="0">
                <a:solidFill>
                  <a:srgbClr val="6699FF"/>
                </a:solidFill>
                <a:latin typeface="Consolas" panose="020B0609020204030204" pitchFamily="49" charset="0"/>
              </a:rPr>
              <a:t>faux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Sinon 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        retourner </a:t>
            </a:r>
            <a:r>
              <a:rPr lang="fr-FR" sz="1400" dirty="0">
                <a:solidFill>
                  <a:srgbClr val="6699FF"/>
                </a:solidFill>
                <a:latin typeface="Consolas" panose="020B0609020204030204" pitchFamily="49" charset="0"/>
              </a:rPr>
              <a:t>vrai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Fin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BC8E4-36E9-4EF1-B878-CE95E9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9EA99-5168-4B77-B8B4-59663C0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4C57-6481-4156-B153-88DE52AE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2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2BA16-C37A-40E4-90C2-C824E824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4. </a:t>
            </a:r>
            <a:r>
              <a:rPr lang="fr-FR" dirty="0"/>
              <a:t>Calcul de rang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7978A8-0E50-4DA8-B780-1E42FB5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CCA87A-5B0B-40A5-BE17-F7516443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B799E-0D4A-4DE2-B554-3B74EBEC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7A7E24-ECC5-4956-9F77-CA271750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140" y="2055230"/>
            <a:ext cx="7665720" cy="3812169"/>
          </a:xfrm>
          <a:ln>
            <a:noFill/>
          </a:ln>
        </p:spPr>
        <p:txBody>
          <a:bodyPr>
            <a:noAutofit/>
          </a:bodyPr>
          <a:lstStyle/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 le graphe contient un circuit ou n’a pas été testé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Afficher erreur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Sinon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Initialisation de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liste_rangs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0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Initialisation de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Initialisation variable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à 0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Tant que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 vide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Pour chaque sommet dans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Créer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liste_sommets_suppr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Si il n’y pas de prédécesseur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liste_rangs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sommet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prend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Ajouter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sommet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à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liste_sommets_suppr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Pour chaque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sommet_suppr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liste_sommets_suppr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Supprimer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sommet_suppr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liste_sommets_suppr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prend </a:t>
            </a:r>
            <a:r>
              <a:rPr lang="fr-FR" sz="1400" dirty="0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</a:t>
            </a: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Afficher </a:t>
            </a:r>
            <a:r>
              <a:rPr lang="fr-FR" sz="1400" dirty="0" err="1">
                <a:solidFill>
                  <a:srgbClr val="D3481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liste_rangs</a:t>
            </a:r>
            <a:endParaRPr lang="fr-FR" sz="1400" dirty="0">
              <a:solidFill>
                <a:srgbClr val="D34817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500"/>
              </a:lnSpc>
              <a:spcAft>
                <a:spcPts val="0"/>
              </a:spcAft>
              <a:buNone/>
              <a:tabLst>
                <a:tab pos="457200" algn="l"/>
              </a:tabLst>
            </a:pPr>
            <a:r>
              <a:rPr lang="fr-FR" sz="1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047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9B6B4-E1DD-4A0A-9C54-69C80D35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II.   </a:t>
            </a:r>
            <a:r>
              <a:rPr lang="fr-FR" dirty="0"/>
              <a:t>Ordonnancement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AB205-4635-4BF2-A740-8E4E15EB5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FAD72-7511-4315-8FCB-832B72F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040C8-9FF9-4DB6-907C-5FF30A29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12EBF-68AE-4CFD-BFFC-16C84D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608D231A-2701-484A-AAD4-8764043E9B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84078-95BA-4945-8FBB-90C7B8D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34817"/>
                </a:solidFill>
              </a:rPr>
              <a:t>1. </a:t>
            </a:r>
            <a:r>
              <a:rPr lang="fr-FR" dirty="0"/>
              <a:t>Vérification du graphe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99EAB-B9ED-49D8-97D9-A5155AD0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26/11/2019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2626A-7BAC-4203-8BA5-796A578B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Thomas LINTANF – Laurent CALYDON – Timothée KARCHER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5D49F-FAEA-4B36-9B3B-16D0B55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lvl="0"/>
            <a:fld id="{BCB072CE-687B-4529-B8FA-740B78DE7934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6E28A09-6419-4C37-AF6C-60778237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145" y="2498877"/>
            <a:ext cx="7411709" cy="2421466"/>
          </a:xfrm>
        </p:spPr>
        <p:txBody>
          <a:bodyPr>
            <a:normAutofit/>
          </a:bodyPr>
          <a:lstStyle/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Début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Si un seul sommet de rang 0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Et si un seul sommet de rang max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Et si le graphe ne contient pas de circuit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Et si pour chaque sommet, poids des arcs sortant égaux et positifs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Et si pour le sommet de rang 0, poids des arcs sortant égal 0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	Retourner </a:t>
            </a:r>
            <a:r>
              <a:rPr lang="fr-FR" sz="1400" dirty="0">
                <a:solidFill>
                  <a:srgbClr val="6699FF"/>
                </a:solidFill>
                <a:latin typeface="Consolas" panose="020B0609020204030204" pitchFamily="49" charset="0"/>
              </a:rPr>
              <a:t>vrai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Sinon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		Retourner </a:t>
            </a:r>
            <a:r>
              <a:rPr lang="fr-FR" sz="1400" dirty="0">
                <a:solidFill>
                  <a:srgbClr val="6699FF"/>
                </a:solidFill>
                <a:latin typeface="Consolas" panose="020B0609020204030204" pitchFamily="49" charset="0"/>
              </a:rPr>
              <a:t>faux</a:t>
            </a:r>
          </a:p>
          <a:p>
            <a:pPr>
              <a:lnSpc>
                <a:spcPts val="500"/>
              </a:lnSpc>
            </a:pPr>
            <a:r>
              <a:rPr lang="fr-FR" sz="1400" dirty="0">
                <a:latin typeface="Consolas" panose="020B0609020204030204" pitchFamily="49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60026043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6F945901944AA4A16E19A84E4881" ma:contentTypeVersion="10" ma:contentTypeDescription="Crée un document." ma:contentTypeScope="" ma:versionID="3b7a69d190cd69c1ca5457c10088e8cc">
  <xsd:schema xmlns:xsd="http://www.w3.org/2001/XMLSchema" xmlns:xs="http://www.w3.org/2001/XMLSchema" xmlns:p="http://schemas.microsoft.com/office/2006/metadata/properties" xmlns:ns3="37d55968-d2d8-4301-ba26-174da3db601d" xmlns:ns4="bc14bb59-7e0d-4b16-872e-3598af13e3a8" targetNamespace="http://schemas.microsoft.com/office/2006/metadata/properties" ma:root="true" ma:fieldsID="129209b90d3f5e669e6b99e028574802" ns3:_="" ns4:_="">
    <xsd:import namespace="37d55968-d2d8-4301-ba26-174da3db601d"/>
    <xsd:import namespace="bc14bb59-7e0d-4b16-872e-3598af13e3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55968-d2d8-4301-ba26-174da3db6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4bb59-7e0d-4b16-872e-3598af13e3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E0005-7953-4855-B91C-46D3E379E5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2B76C7-5E95-48A8-ABC2-16637B20C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3C025-9E24-4967-B15B-90ED9EE79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d55968-d2d8-4301-ba26-174da3db601d"/>
    <ds:schemaRef ds:uri="bc14bb59-7e0d-4b16-872e-3598af13e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0</TotalTime>
  <Words>493</Words>
  <Application>Microsoft Office PowerPoint</Application>
  <PresentationFormat>Grand écran</PresentationFormat>
  <Paragraphs>167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Consolas</vt:lpstr>
      <vt:lpstr>Wingdings</vt:lpstr>
      <vt:lpstr>Rétrospective</vt:lpstr>
      <vt:lpstr>Projet Théorie des Graphes</vt:lpstr>
      <vt:lpstr>Sommaire</vt:lpstr>
      <vt:lpstr>Fonctions élémentaires</vt:lpstr>
      <vt:lpstr>1. Lecture du graphe</vt:lpstr>
      <vt:lpstr>2. Affichage du graphe</vt:lpstr>
      <vt:lpstr>3. Détection de circuit</vt:lpstr>
      <vt:lpstr>4. Calcul de rang</vt:lpstr>
      <vt:lpstr>II.   Ordonnancement</vt:lpstr>
      <vt:lpstr>1. Vérification du graphe</vt:lpstr>
      <vt:lpstr>2. Calcul du calendrier au plus tôt</vt:lpstr>
      <vt:lpstr>3. Calcul du calendrier au plus tard</vt:lpstr>
      <vt:lpstr>4. Calcul des marges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CALYDON</dc:creator>
  <cp:lastModifiedBy>Thomas LINTANF</cp:lastModifiedBy>
  <cp:revision>1</cp:revision>
  <dcterms:created xsi:type="dcterms:W3CDTF">2019-11-17T16:54:00Z</dcterms:created>
  <dcterms:modified xsi:type="dcterms:W3CDTF">2019-11-26T12:50:14Z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0x010100C0ED6F945901944AA4A16E19A84E4881</vt:lpwstr>
  </property>
</Properties>
</file>