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4" r:id="rId4"/>
  </p:sldMasterIdLst>
  <p:notesMasterIdLst>
    <p:notesMasterId r:id="rId18"/>
  </p:notesMasterIdLst>
  <p:sldIdLst>
    <p:sldId id="283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79DD37-C88F-008B-7AE9-E5240D1E143A}" v="5" dt="2019-11-18T22:02:03.791"/>
    <p1510:client id="{E4D71C3A-7C96-4029-B947-F30818B16D73}" v="423" dt="2019-11-18T17:43:02.2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tilisateur invité" userId="S::urn:spo:anon#338b2e67f858c66d4bbd26d876edd0a214a60c706d85c9d1d26eeb25165868d5::" providerId="AD" clId="Web-{7379DD37-C88F-008B-7AE9-E5240D1E143A}"/>
    <pc:docChg chg="modSld">
      <pc:chgData name="Utilisateur invité" userId="S::urn:spo:anon#338b2e67f858c66d4bbd26d876edd0a214a60c706d85c9d1d26eeb25165868d5::" providerId="AD" clId="Web-{7379DD37-C88F-008B-7AE9-E5240D1E143A}" dt="2019-11-18T22:02:03.791" v="4" actId="20577"/>
      <pc:docMkLst>
        <pc:docMk/>
      </pc:docMkLst>
      <pc:sldChg chg="modSp">
        <pc:chgData name="Utilisateur invité" userId="S::urn:spo:anon#338b2e67f858c66d4bbd26d876edd0a214a60c706d85c9d1d26eeb25165868d5::" providerId="AD" clId="Web-{7379DD37-C88F-008B-7AE9-E5240D1E143A}" dt="2019-11-18T22:01:34.073" v="2" actId="20577"/>
        <pc:sldMkLst>
          <pc:docMk/>
          <pc:sldMk cId="2132369249" sldId="280"/>
        </pc:sldMkLst>
        <pc:spChg chg="mod">
          <ac:chgData name="Utilisateur invité" userId="S::urn:spo:anon#338b2e67f858c66d4bbd26d876edd0a214a60c706d85c9d1d26eeb25165868d5::" providerId="AD" clId="Web-{7379DD37-C88F-008B-7AE9-E5240D1E143A}" dt="2019-11-18T22:01:34.073" v="2" actId="20577"/>
          <ac:spMkLst>
            <pc:docMk/>
            <pc:sldMk cId="2132369249" sldId="280"/>
            <ac:spMk id="2" creationId="{4935355E-3484-4FB7-9871-835FFC221C85}"/>
          </ac:spMkLst>
        </pc:spChg>
      </pc:sldChg>
    </pc:docChg>
  </pc:docChgLst>
  <pc:docChgLst>
    <pc:chgData name="Thomas LINTANF" userId="6ac5dc0a-d8cc-43c4-b2a4-bb6a6f6725cf" providerId="ADAL" clId="{E4D71C3A-7C96-4029-B947-F30818B16D73}"/>
    <pc:docChg chg="undo redo custSel addSld delSld modSld">
      <pc:chgData name="Thomas LINTANF" userId="6ac5dc0a-d8cc-43c4-b2a4-bb6a6f6725cf" providerId="ADAL" clId="{E4D71C3A-7C96-4029-B947-F30818B16D73}" dt="2019-11-18T17:45:26.047" v="480" actId="948"/>
      <pc:docMkLst>
        <pc:docMk/>
      </pc:docMkLst>
      <pc:sldChg chg="modSp del">
        <pc:chgData name="Thomas LINTANF" userId="6ac5dc0a-d8cc-43c4-b2a4-bb6a6f6725cf" providerId="ADAL" clId="{E4D71C3A-7C96-4029-B947-F30818B16D73}" dt="2019-11-18T17:14:53.581" v="139" actId="2696"/>
        <pc:sldMkLst>
          <pc:docMk/>
          <pc:sldMk cId="2712594229" sldId="270"/>
        </pc:sldMkLst>
        <pc:spChg chg="mod">
          <ac:chgData name="Thomas LINTANF" userId="6ac5dc0a-d8cc-43c4-b2a4-bb6a6f6725cf" providerId="ADAL" clId="{E4D71C3A-7C96-4029-B947-F30818B16D73}" dt="2019-11-18T17:14:07.527" v="117" actId="27636"/>
          <ac:spMkLst>
            <pc:docMk/>
            <pc:sldMk cId="2712594229" sldId="270"/>
            <ac:spMk id="2" creationId="{69D021A0-6EB9-40EB-B31E-8D3E9F5E31CB}"/>
          </ac:spMkLst>
        </pc:spChg>
        <pc:spChg chg="mod">
          <ac:chgData name="Thomas LINTANF" userId="6ac5dc0a-d8cc-43c4-b2a4-bb6a6f6725cf" providerId="ADAL" clId="{E4D71C3A-7C96-4029-B947-F30818B16D73}" dt="2019-11-18T17:14:43.760" v="136"/>
          <ac:spMkLst>
            <pc:docMk/>
            <pc:sldMk cId="2712594229" sldId="270"/>
            <ac:spMk id="3" creationId="{A2DC2A76-BC22-4269-89AD-712BB5A40BBE}"/>
          </ac:spMkLst>
        </pc:spChg>
        <pc:spChg chg="mod">
          <ac:chgData name="Thomas LINTANF" userId="6ac5dc0a-d8cc-43c4-b2a4-bb6a6f6725cf" providerId="ADAL" clId="{E4D71C3A-7C96-4029-B947-F30818B16D73}" dt="2019-11-18T17:13:53.169" v="101" actId="27636"/>
          <ac:spMkLst>
            <pc:docMk/>
            <pc:sldMk cId="2712594229" sldId="270"/>
            <ac:spMk id="6" creationId="{D53C8905-2844-4423-8A0C-98B80771A852}"/>
          </ac:spMkLst>
        </pc:spChg>
      </pc:sldChg>
      <pc:sldChg chg="modSp">
        <pc:chgData name="Thomas LINTANF" userId="6ac5dc0a-d8cc-43c4-b2a4-bb6a6f6725cf" providerId="ADAL" clId="{E4D71C3A-7C96-4029-B947-F30818B16D73}" dt="2019-11-18T17:15:30.917" v="141" actId="27636"/>
        <pc:sldMkLst>
          <pc:docMk/>
          <pc:sldMk cId="2227912976" sldId="271"/>
        </pc:sldMkLst>
        <pc:spChg chg="mod">
          <ac:chgData name="Thomas LINTANF" userId="6ac5dc0a-d8cc-43c4-b2a4-bb6a6f6725cf" providerId="ADAL" clId="{E4D71C3A-7C96-4029-B947-F30818B16D73}" dt="2019-11-18T17:15:30.917" v="141" actId="27636"/>
          <ac:spMkLst>
            <pc:docMk/>
            <pc:sldMk cId="2227912976" sldId="271"/>
            <ac:spMk id="3" creationId="{5640C76A-E924-4A7E-A452-8B2455D942A7}"/>
          </ac:spMkLst>
        </pc:spChg>
        <pc:spChg chg="mod">
          <ac:chgData name="Thomas LINTANF" userId="6ac5dc0a-d8cc-43c4-b2a4-bb6a6f6725cf" providerId="ADAL" clId="{E4D71C3A-7C96-4029-B947-F30818B16D73}" dt="2019-11-18T17:14:07.581" v="118" actId="27636"/>
          <ac:spMkLst>
            <pc:docMk/>
            <pc:sldMk cId="2227912976" sldId="271"/>
            <ac:spMk id="6" creationId="{C8539105-2AE4-434A-AEE0-58DDF82E0C7D}"/>
          </ac:spMkLst>
        </pc:spChg>
      </pc:sldChg>
      <pc:sldChg chg="modSp">
        <pc:chgData name="Thomas LINTANF" userId="6ac5dc0a-d8cc-43c4-b2a4-bb6a6f6725cf" providerId="ADAL" clId="{E4D71C3A-7C96-4029-B947-F30818B16D73}" dt="2019-11-18T17:14:07.606" v="120" actId="27636"/>
        <pc:sldMkLst>
          <pc:docMk/>
          <pc:sldMk cId="57160646" sldId="272"/>
        </pc:sldMkLst>
        <pc:spChg chg="mod">
          <ac:chgData name="Thomas LINTANF" userId="6ac5dc0a-d8cc-43c4-b2a4-bb6a6f6725cf" providerId="ADAL" clId="{E4D71C3A-7C96-4029-B947-F30818B16D73}" dt="2019-11-18T17:14:07.606" v="120" actId="27636"/>
          <ac:spMkLst>
            <pc:docMk/>
            <pc:sldMk cId="57160646" sldId="272"/>
            <ac:spMk id="6" creationId="{E4E253DF-80F0-414B-852F-442F93682CFB}"/>
          </ac:spMkLst>
        </pc:spChg>
      </pc:sldChg>
      <pc:sldChg chg="addSp delSp modSp">
        <pc:chgData name="Thomas LINTANF" userId="6ac5dc0a-d8cc-43c4-b2a4-bb6a6f6725cf" providerId="ADAL" clId="{E4D71C3A-7C96-4029-B947-F30818B16D73}" dt="2019-11-18T17:28:17.190" v="185" actId="20577"/>
        <pc:sldMkLst>
          <pc:docMk/>
          <pc:sldMk cId="2847676780" sldId="273"/>
        </pc:sldMkLst>
        <pc:spChg chg="add del mod">
          <ac:chgData name="Thomas LINTANF" userId="6ac5dc0a-d8cc-43c4-b2a4-bb6a6f6725cf" providerId="ADAL" clId="{E4D71C3A-7C96-4029-B947-F30818B16D73}" dt="2019-11-18T17:28:17.190" v="185" actId="20577"/>
          <ac:spMkLst>
            <pc:docMk/>
            <pc:sldMk cId="2847676780" sldId="273"/>
            <ac:spMk id="3" creationId="{7D7FF577-65C9-42C0-BFAE-E8F84269038F}"/>
          </ac:spMkLst>
        </pc:spChg>
        <pc:spChg chg="mod">
          <ac:chgData name="Thomas LINTANF" userId="6ac5dc0a-d8cc-43c4-b2a4-bb6a6f6725cf" providerId="ADAL" clId="{E4D71C3A-7C96-4029-B947-F30818B16D73}" dt="2019-11-18T17:14:07.610" v="121" actId="27636"/>
          <ac:spMkLst>
            <pc:docMk/>
            <pc:sldMk cId="2847676780" sldId="273"/>
            <ac:spMk id="6" creationId="{9875F2EB-A6D4-4DD7-A89D-3A0A9A24CF69}"/>
          </ac:spMkLst>
        </pc:spChg>
        <pc:picChg chg="add mod">
          <ac:chgData name="Thomas LINTANF" userId="6ac5dc0a-d8cc-43c4-b2a4-bb6a6f6725cf" providerId="ADAL" clId="{E4D71C3A-7C96-4029-B947-F30818B16D73}" dt="2019-11-18T17:27:34.623" v="159"/>
          <ac:picMkLst>
            <pc:docMk/>
            <pc:sldMk cId="2847676780" sldId="273"/>
            <ac:picMk id="7" creationId="{C92F3D4C-390E-4D81-9DA1-29DC491CB418}"/>
          </ac:picMkLst>
        </pc:picChg>
      </pc:sldChg>
      <pc:sldChg chg="modSp">
        <pc:chgData name="Thomas LINTANF" userId="6ac5dc0a-d8cc-43c4-b2a4-bb6a6f6725cf" providerId="ADAL" clId="{E4D71C3A-7C96-4029-B947-F30818B16D73}" dt="2019-11-18T17:42:35.173" v="448" actId="313"/>
        <pc:sldMkLst>
          <pc:docMk/>
          <pc:sldMk cId="2197072459" sldId="274"/>
        </pc:sldMkLst>
        <pc:spChg chg="mod">
          <ac:chgData name="Thomas LINTANF" userId="6ac5dc0a-d8cc-43c4-b2a4-bb6a6f6725cf" providerId="ADAL" clId="{E4D71C3A-7C96-4029-B947-F30818B16D73}" dt="2019-11-18T17:09:08.362" v="41" actId="12"/>
          <ac:spMkLst>
            <pc:docMk/>
            <pc:sldMk cId="2197072459" sldId="274"/>
            <ac:spMk id="2" creationId="{3175309C-5A7B-4BF7-9915-BA636B07E19C}"/>
          </ac:spMkLst>
        </pc:spChg>
        <pc:spChg chg="mod">
          <ac:chgData name="Thomas LINTANF" userId="6ac5dc0a-d8cc-43c4-b2a4-bb6a6f6725cf" providerId="ADAL" clId="{E4D71C3A-7C96-4029-B947-F30818B16D73}" dt="2019-11-18T17:42:35.173" v="448" actId="313"/>
          <ac:spMkLst>
            <pc:docMk/>
            <pc:sldMk cId="2197072459" sldId="274"/>
            <ac:spMk id="3" creationId="{4CE91786-F6B1-4EA5-A1EF-5C162D736715}"/>
          </ac:spMkLst>
        </pc:spChg>
        <pc:spChg chg="mod">
          <ac:chgData name="Thomas LINTANF" userId="6ac5dc0a-d8cc-43c4-b2a4-bb6a6f6725cf" providerId="ADAL" clId="{E4D71C3A-7C96-4029-B947-F30818B16D73}" dt="2019-11-18T17:14:07.620" v="122" actId="27636"/>
          <ac:spMkLst>
            <pc:docMk/>
            <pc:sldMk cId="2197072459" sldId="274"/>
            <ac:spMk id="6" creationId="{FE6BF870-D3F6-414B-85CD-585674E9BECF}"/>
          </ac:spMkLst>
        </pc:spChg>
      </pc:sldChg>
      <pc:sldChg chg="modSp">
        <pc:chgData name="Thomas LINTANF" userId="6ac5dc0a-d8cc-43c4-b2a4-bb6a6f6725cf" providerId="ADAL" clId="{E4D71C3A-7C96-4029-B947-F30818B16D73}" dt="2019-11-18T17:45:26.047" v="480" actId="948"/>
        <pc:sldMkLst>
          <pc:docMk/>
          <pc:sldMk cId="4033729945" sldId="275"/>
        </pc:sldMkLst>
        <pc:spChg chg="mod">
          <ac:chgData name="Thomas LINTANF" userId="6ac5dc0a-d8cc-43c4-b2a4-bb6a6f6725cf" providerId="ADAL" clId="{E4D71C3A-7C96-4029-B947-F30818B16D73}" dt="2019-11-18T17:45:26.047" v="480" actId="948"/>
          <ac:spMkLst>
            <pc:docMk/>
            <pc:sldMk cId="4033729945" sldId="275"/>
            <ac:spMk id="3" creationId="{D8BC0715-CC58-45DF-A645-D6792440FE96}"/>
          </ac:spMkLst>
        </pc:spChg>
        <pc:spChg chg="mod">
          <ac:chgData name="Thomas LINTANF" userId="6ac5dc0a-d8cc-43c4-b2a4-bb6a6f6725cf" providerId="ADAL" clId="{E4D71C3A-7C96-4029-B947-F30818B16D73}" dt="2019-11-18T17:14:07.623" v="123" actId="27636"/>
          <ac:spMkLst>
            <pc:docMk/>
            <pc:sldMk cId="4033729945" sldId="275"/>
            <ac:spMk id="6" creationId="{E5024C57-6481-4156-B153-88DE52AE7EB0}"/>
          </ac:spMkLst>
        </pc:spChg>
      </pc:sldChg>
      <pc:sldChg chg="modSp">
        <pc:chgData name="Thomas LINTANF" userId="6ac5dc0a-d8cc-43c4-b2a4-bb6a6f6725cf" providerId="ADAL" clId="{E4D71C3A-7C96-4029-B947-F30818B16D73}" dt="2019-11-18T17:14:07.629" v="124" actId="27636"/>
        <pc:sldMkLst>
          <pc:docMk/>
          <pc:sldMk cId="4104750883" sldId="276"/>
        </pc:sldMkLst>
        <pc:spChg chg="mod">
          <ac:chgData name="Thomas LINTANF" userId="6ac5dc0a-d8cc-43c4-b2a4-bb6a6f6725cf" providerId="ADAL" clId="{E4D71C3A-7C96-4029-B947-F30818B16D73}" dt="2019-11-18T17:14:07.629" v="124" actId="27636"/>
          <ac:spMkLst>
            <pc:docMk/>
            <pc:sldMk cId="4104750883" sldId="276"/>
            <ac:spMk id="6" creationId="{9BDB799E-0D4A-4DE2-B554-3B74EBEC18BB}"/>
          </ac:spMkLst>
        </pc:spChg>
      </pc:sldChg>
      <pc:sldChg chg="modSp">
        <pc:chgData name="Thomas LINTANF" userId="6ac5dc0a-d8cc-43c4-b2a4-bb6a6f6725cf" providerId="ADAL" clId="{E4D71C3A-7C96-4029-B947-F30818B16D73}" dt="2019-11-18T17:14:07.640" v="125" actId="27636"/>
        <pc:sldMkLst>
          <pc:docMk/>
          <pc:sldMk cId="2687108076" sldId="277"/>
        </pc:sldMkLst>
        <pc:spChg chg="mod">
          <ac:chgData name="Thomas LINTANF" userId="6ac5dc0a-d8cc-43c4-b2a4-bb6a6f6725cf" providerId="ADAL" clId="{E4D71C3A-7C96-4029-B947-F30818B16D73}" dt="2019-11-18T17:14:07.640" v="125" actId="27636"/>
          <ac:spMkLst>
            <pc:docMk/>
            <pc:sldMk cId="2687108076" sldId="277"/>
            <ac:spMk id="6" creationId="{0D012EBF-68AE-4CFD-BFFC-16C84DAC0C86}"/>
          </ac:spMkLst>
        </pc:spChg>
      </pc:sldChg>
      <pc:sldChg chg="modSp">
        <pc:chgData name="Thomas LINTANF" userId="6ac5dc0a-d8cc-43c4-b2a4-bb6a6f6725cf" providerId="ADAL" clId="{E4D71C3A-7C96-4029-B947-F30818B16D73}" dt="2019-11-18T17:14:07.644" v="126" actId="27636"/>
        <pc:sldMkLst>
          <pc:docMk/>
          <pc:sldMk cId="3600260430" sldId="278"/>
        </pc:sldMkLst>
        <pc:spChg chg="mod">
          <ac:chgData name="Thomas LINTANF" userId="6ac5dc0a-d8cc-43c4-b2a4-bb6a6f6725cf" providerId="ADAL" clId="{E4D71C3A-7C96-4029-B947-F30818B16D73}" dt="2019-11-18T17:14:07.644" v="126" actId="27636"/>
          <ac:spMkLst>
            <pc:docMk/>
            <pc:sldMk cId="3600260430" sldId="278"/>
            <ac:spMk id="6" creationId="{C1C5D49F-FAEA-4B36-9B3B-16D0B554ACA9}"/>
          </ac:spMkLst>
        </pc:spChg>
      </pc:sldChg>
      <pc:sldChg chg="modSp">
        <pc:chgData name="Thomas LINTANF" userId="6ac5dc0a-d8cc-43c4-b2a4-bb6a6f6725cf" providerId="ADAL" clId="{E4D71C3A-7C96-4029-B947-F30818B16D73}" dt="2019-11-18T17:14:07.657" v="128" actId="27636"/>
        <pc:sldMkLst>
          <pc:docMk/>
          <pc:sldMk cId="1857544240" sldId="279"/>
        </pc:sldMkLst>
        <pc:spChg chg="mod">
          <ac:chgData name="Thomas LINTANF" userId="6ac5dc0a-d8cc-43c4-b2a4-bb6a6f6725cf" providerId="ADAL" clId="{E4D71C3A-7C96-4029-B947-F30818B16D73}" dt="2019-11-18T17:14:07.657" v="128" actId="27636"/>
          <ac:spMkLst>
            <pc:docMk/>
            <pc:sldMk cId="1857544240" sldId="279"/>
            <ac:spMk id="2" creationId="{4935355E-3484-4FB7-9871-835FFC221C85}"/>
          </ac:spMkLst>
        </pc:spChg>
        <pc:spChg chg="mod">
          <ac:chgData name="Thomas LINTANF" userId="6ac5dc0a-d8cc-43c4-b2a4-bb6a6f6725cf" providerId="ADAL" clId="{E4D71C3A-7C96-4029-B947-F30818B16D73}" dt="2019-11-18T17:14:07.656" v="127" actId="27636"/>
          <ac:spMkLst>
            <pc:docMk/>
            <pc:sldMk cId="1857544240" sldId="279"/>
            <ac:spMk id="6" creationId="{39C5BCBF-70EF-4B84-9674-AE3C4302AB79}"/>
          </ac:spMkLst>
        </pc:spChg>
      </pc:sldChg>
      <pc:sldChg chg="modSp">
        <pc:chgData name="Thomas LINTANF" userId="6ac5dc0a-d8cc-43c4-b2a4-bb6a6f6725cf" providerId="ADAL" clId="{E4D71C3A-7C96-4029-B947-F30818B16D73}" dt="2019-11-18T17:14:07.665" v="130" actId="27636"/>
        <pc:sldMkLst>
          <pc:docMk/>
          <pc:sldMk cId="2132369249" sldId="280"/>
        </pc:sldMkLst>
        <pc:spChg chg="mod">
          <ac:chgData name="Thomas LINTANF" userId="6ac5dc0a-d8cc-43c4-b2a4-bb6a6f6725cf" providerId="ADAL" clId="{E4D71C3A-7C96-4029-B947-F30818B16D73}" dt="2019-11-18T17:14:07.661" v="129" actId="27636"/>
          <ac:spMkLst>
            <pc:docMk/>
            <pc:sldMk cId="2132369249" sldId="280"/>
            <ac:spMk id="2" creationId="{4935355E-3484-4FB7-9871-835FFC221C85}"/>
          </ac:spMkLst>
        </pc:spChg>
        <pc:spChg chg="mod">
          <ac:chgData name="Thomas LINTANF" userId="6ac5dc0a-d8cc-43c4-b2a4-bb6a6f6725cf" providerId="ADAL" clId="{E4D71C3A-7C96-4029-B947-F30818B16D73}" dt="2019-11-18T17:14:07.665" v="130" actId="27636"/>
          <ac:spMkLst>
            <pc:docMk/>
            <pc:sldMk cId="2132369249" sldId="280"/>
            <ac:spMk id="6" creationId="{39C5BCBF-70EF-4B84-9674-AE3C4302AB79}"/>
          </ac:spMkLst>
        </pc:spChg>
      </pc:sldChg>
      <pc:sldChg chg="modSp">
        <pc:chgData name="Thomas LINTANF" userId="6ac5dc0a-d8cc-43c4-b2a4-bb6a6f6725cf" providerId="ADAL" clId="{E4D71C3A-7C96-4029-B947-F30818B16D73}" dt="2019-11-18T17:14:07.675" v="131" actId="27636"/>
        <pc:sldMkLst>
          <pc:docMk/>
          <pc:sldMk cId="4045236499" sldId="281"/>
        </pc:sldMkLst>
        <pc:spChg chg="mod">
          <ac:chgData name="Thomas LINTANF" userId="6ac5dc0a-d8cc-43c4-b2a4-bb6a6f6725cf" providerId="ADAL" clId="{E4D71C3A-7C96-4029-B947-F30818B16D73}" dt="2019-11-18T17:14:07.675" v="131" actId="27636"/>
          <ac:spMkLst>
            <pc:docMk/>
            <pc:sldMk cId="4045236499" sldId="281"/>
            <ac:spMk id="6" creationId="{39C5BCBF-70EF-4B84-9674-AE3C4302AB79}"/>
          </ac:spMkLst>
        </pc:spChg>
      </pc:sldChg>
      <pc:sldChg chg="delSp modSp add del">
        <pc:chgData name="Thomas LINTANF" userId="6ac5dc0a-d8cc-43c4-b2a4-bb6a6f6725cf" providerId="ADAL" clId="{E4D71C3A-7C96-4029-B947-F30818B16D73}" dt="2019-11-18T17:16:59.277" v="147" actId="2696"/>
        <pc:sldMkLst>
          <pc:docMk/>
          <pc:sldMk cId="4143847297" sldId="282"/>
        </pc:sldMkLst>
        <pc:spChg chg="mod">
          <ac:chgData name="Thomas LINTANF" userId="6ac5dc0a-d8cc-43c4-b2a4-bb6a6f6725cf" providerId="ADAL" clId="{E4D71C3A-7C96-4029-B947-F30818B16D73}" dt="2019-11-18T17:16:44.730" v="144"/>
          <ac:spMkLst>
            <pc:docMk/>
            <pc:sldMk cId="4143847297" sldId="282"/>
            <ac:spMk id="2" creationId="{6B2E7EBF-EB16-44DF-AB7F-644F381B21D7}"/>
          </ac:spMkLst>
        </pc:spChg>
        <pc:spChg chg="del">
          <ac:chgData name="Thomas LINTANF" userId="6ac5dc0a-d8cc-43c4-b2a4-bb6a6f6725cf" providerId="ADAL" clId="{E4D71C3A-7C96-4029-B947-F30818B16D73}" dt="2019-11-18T17:00:34.887" v="38" actId="478"/>
          <ac:spMkLst>
            <pc:docMk/>
            <pc:sldMk cId="4143847297" sldId="282"/>
            <ac:spMk id="3" creationId="{3C6DAB2D-0FD8-4262-BF9B-51665D55C56C}"/>
          </ac:spMkLst>
        </pc:spChg>
        <pc:spChg chg="mod">
          <ac:chgData name="Thomas LINTANF" userId="6ac5dc0a-d8cc-43c4-b2a4-bb6a6f6725cf" providerId="ADAL" clId="{E4D71C3A-7C96-4029-B947-F30818B16D73}" dt="2019-11-18T17:14:07.681" v="132" actId="27636"/>
          <ac:spMkLst>
            <pc:docMk/>
            <pc:sldMk cId="4143847297" sldId="282"/>
            <ac:spMk id="6" creationId="{DACC2085-8E2F-47D0-A025-A9F505BFBBA6}"/>
          </ac:spMkLst>
        </pc:spChg>
      </pc:sldChg>
      <pc:sldChg chg="modSp add">
        <pc:chgData name="Thomas LINTANF" userId="6ac5dc0a-d8cc-43c4-b2a4-bb6a6f6725cf" providerId="ADAL" clId="{E4D71C3A-7C96-4029-B947-F30818B16D73}" dt="2019-11-18T17:14:47.896" v="138" actId="20577"/>
        <pc:sldMkLst>
          <pc:docMk/>
          <pc:sldMk cId="3217248104" sldId="283"/>
        </pc:sldMkLst>
        <pc:spChg chg="mod">
          <ac:chgData name="Thomas LINTANF" userId="6ac5dc0a-d8cc-43c4-b2a4-bb6a6f6725cf" providerId="ADAL" clId="{E4D71C3A-7C96-4029-B947-F30818B16D73}" dt="2019-11-18T17:14:39.093" v="135"/>
          <ac:spMkLst>
            <pc:docMk/>
            <pc:sldMk cId="3217248104" sldId="283"/>
            <ac:spMk id="2" creationId="{5AFA26A4-8E2B-4659-AD52-9E5B34CA9CBF}"/>
          </ac:spMkLst>
        </pc:spChg>
        <pc:spChg chg="mod">
          <ac:chgData name="Thomas LINTANF" userId="6ac5dc0a-d8cc-43c4-b2a4-bb6a6f6725cf" providerId="ADAL" clId="{E4D71C3A-7C96-4029-B947-F30818B16D73}" dt="2019-11-18T17:14:47.896" v="138" actId="20577"/>
          <ac:spMkLst>
            <pc:docMk/>
            <pc:sldMk cId="3217248104" sldId="283"/>
            <ac:spMk id="3" creationId="{EA30950E-0E79-4BAD-9EC9-4236B52315C5}"/>
          </ac:spMkLst>
        </pc:spChg>
      </pc:sldChg>
      <pc:sldChg chg="modSp add">
        <pc:chgData name="Thomas LINTANF" userId="6ac5dc0a-d8cc-43c4-b2a4-bb6a6f6725cf" providerId="ADAL" clId="{E4D71C3A-7C96-4029-B947-F30818B16D73}" dt="2019-11-18T17:17:25.228" v="149" actId="20577"/>
        <pc:sldMkLst>
          <pc:docMk/>
          <pc:sldMk cId="3599309926" sldId="284"/>
        </pc:sldMkLst>
        <pc:spChg chg="mod">
          <ac:chgData name="Thomas LINTANF" userId="6ac5dc0a-d8cc-43c4-b2a4-bb6a6f6725cf" providerId="ADAL" clId="{E4D71C3A-7C96-4029-B947-F30818B16D73}" dt="2019-11-18T17:17:25.228" v="149" actId="20577"/>
          <ac:spMkLst>
            <pc:docMk/>
            <pc:sldMk cId="3599309926" sldId="284"/>
            <ac:spMk id="2" creationId="{707DDB9D-30B3-47F7-A166-D376A3FCA28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64488CCC-65DD-4D7F-8F66-0BB8FA0C8AC9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126002B-3F9A-41A0-926F-8B53D09ED23A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F1D1F437-946F-4FA5-9DA5-F49454893041}" type="datetime1">
              <a:rPr lang="fr-FR"/>
              <a:pPr lvl="0"/>
              <a:t>18/11/2019</a:t>
            </a:fld>
            <a:endParaRPr lang="fr-FR"/>
          </a:p>
        </p:txBody>
      </p:sp>
      <p:sp>
        <p:nvSpPr>
          <p:cNvPr id="4" name="Espace réservé de l'image des diapositives 3">
            <a:extLst>
              <a:ext uri="{FF2B5EF4-FFF2-40B4-BE49-F238E27FC236}">
                <a16:creationId xmlns:a16="http://schemas.microsoft.com/office/drawing/2014/main" id="{63D15817-849E-4B89-BA24-73C0D15A995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Espace réservé des notes 4">
            <a:extLst>
              <a:ext uri="{FF2B5EF4-FFF2-40B4-BE49-F238E27FC236}">
                <a16:creationId xmlns:a16="http://schemas.microsoft.com/office/drawing/2014/main" id="{7B3F886A-448C-4F6E-9195-03A39FE60DCC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4492D72-A933-482E-BA51-4438E15739FF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A9CE6AE-88DE-4483-B90D-4949FE00F57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65368EDD-0349-4DE1-80D7-75F91A13CAC3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0833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fr-FR" sz="1200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fr-FR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fr-FR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fr-FR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fr-FR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fr-FR"/>
              <a:t>26/11/2019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fr-FR"/>
              <a:t>Thomas LINTANF – Laurent CALYDON – Timothée KARCHER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E63EAEC-3374-43A6-B76D-175A77164BC5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5068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fr-FR"/>
              <a:t>26/11/2019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fr-FR"/>
              <a:t>Thomas LINTANF – Laurent CALYDON – Timothée KARCHER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556E290-85B4-4DDA-8E6C-D861E124E0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2580801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fr-FR"/>
              <a:t>26/11/2019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fr-FR"/>
              <a:t>Thomas LINTANF – Laurent CALYDON – Timothée KARCHER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556E290-85B4-4DDA-8E6C-D861E124E0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3343932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fr-FR"/>
              <a:t>26/11/2019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fr-FR"/>
              <a:t>Thomas LINTANF – Laurent CALYDON – Timothée KARCHER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556E290-85B4-4DDA-8E6C-D861E124E0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7342973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fr-FR"/>
              <a:t>26/11/2019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fr-FR"/>
              <a:t>Thomas LINTANF – Laurent CALYDON – Timothée KARCHER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08D231A-2701-484A-AAD4-8764043E9B89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1234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fr-FR"/>
              <a:t>26/11/2019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fr-FR"/>
              <a:t>Thomas LINTANF – Laurent CALYDON – Timothée KARCHER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556E290-85B4-4DDA-8E6C-D861E124E0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1328748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fr-FR"/>
              <a:t>26/11/2019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fr-FR"/>
              <a:t>Thomas LINTANF – Laurent CALYDON – Timothée KARCHER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556E290-85B4-4DDA-8E6C-D861E124E0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6531374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fr-FR"/>
              <a:t>26/11/2019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fr-FR"/>
              <a:t>Thomas LINTANF – Laurent CALYDON – Timothée KARCHER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DAF6874-0202-4838-86A8-FD13448A09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2875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fr-FR"/>
              <a:t>26/11/2019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fr-FR"/>
              <a:t>Thomas LINTANF – Laurent CALYDON – Timothée KARCHER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38965B8-93C9-4D98-81AE-05DE3F44E1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3523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pPr lvl="0"/>
            <a:r>
              <a:rPr lang="fr-FR"/>
              <a:t>26/11/2019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fr-FR"/>
              <a:t>Thomas LINTANF – Laurent CALYDON – Timothée KARCHER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fld id="{1556E290-85B4-4DDA-8E6C-D861E124E0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3239382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fr-FR"/>
              <a:t>26/11/2019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fr-FR"/>
              <a:t>Thomas LINTANF – Laurent CALYDON – Timothée KARCHER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556E290-85B4-4DDA-8E6C-D861E124E0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0662414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/>
              <a:t>26/11/2019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/>
              <a:t>Thomas LINTANF – Laurent CALYDON – Timothée KARCHER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lvl="0"/>
            <a:fld id="{1556E290-85B4-4DDA-8E6C-D861E124E0B8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4477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FA26A4-8E2B-4659-AD52-9E5B34CA9C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Projet Théorie des Graphes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A30950E-0E79-4BAD-9EC9-4236B52315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L3 New – Groupe B – Equipe 10 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ADF0FB-5C03-4510-BA76-9520C1A24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fr-FR"/>
              <a:t>26/11/2019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3A4491E-C786-47EF-9435-76B31C536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fr-FR"/>
              <a:t>Thomas LINTANF – Laurent CALYDON – Timothée KARCHER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12D0B0F-D305-4143-A2CD-AD8CB063C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E63EAEC-3374-43A6-B76D-175A77164BC5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7248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35355E-3484-4FB7-9871-835FFC221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2. Calcule du calendrier au plus tôt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223547-DD56-41BE-B4CE-5F39E917B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98B62FB-47FE-4EAD-85F6-6F6724EA2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fr-FR"/>
              <a:t>26/11/2019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7AD9C56-C7D8-484C-B52E-D00BD239E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fr-FR"/>
              <a:t>Thomas LINTANF – Laurent CALYDON – Timothée KARCHER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9C5BCBF-70EF-4B84-9674-AE3C4302A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 lvl="0"/>
            <a:fld id="{BCB072CE-687B-4529-B8FA-740B78DE7934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544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35355E-3484-4FB7-9871-835FFC221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>
                <a:ea typeface="+mj-lt"/>
                <a:cs typeface="+mj-lt"/>
              </a:rPr>
              <a:t>3. Calcule du calendrier au plus tard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223547-DD56-41BE-B4CE-5F39E917B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98B62FB-47FE-4EAD-85F6-6F6724EA2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fr-FR"/>
              <a:t>26/11/2019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7AD9C56-C7D8-484C-B52E-D00BD239E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fr-FR"/>
              <a:t>Thomas LINTANF – Laurent CALYDON – Timothée KARCHER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9C5BCBF-70EF-4B84-9674-AE3C4302A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 lvl="0"/>
            <a:fld id="{BCB072CE-687B-4529-B8FA-740B78DE7934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2369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35355E-3484-4FB7-9871-835FFC221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4. Calcule des marges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223547-DD56-41BE-B4CE-5F39E917B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98B62FB-47FE-4EAD-85F6-6F6724EA2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fr-FR"/>
              <a:t>26/11/2019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7AD9C56-C7D8-484C-B52E-D00BD239E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fr-FR"/>
              <a:t>Thomas LINTANF – Laurent CALYDON – Timothée KARCHER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9C5BCBF-70EF-4B84-9674-AE3C4302A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 lvl="0"/>
            <a:fld id="{BCB072CE-687B-4529-B8FA-740B78DE7934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52364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7DDB9D-30B3-47F7-A166-D376A3FCA2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-FR" dirty="0"/>
              <a:t>Merci de votre attention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5C0AFE3-9D60-4CD0-B9C7-F0E4C3CF47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3A1133E-F5D4-4A94-A913-7EC1DAFE4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fr-FR"/>
              <a:t>26/11/2019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318F4D2-808B-4374-9896-98FA73447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fr-FR"/>
              <a:t>Thomas LINTANF – Laurent CALYDON – Timothée KARCHER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28346E9-D72D-473A-9BD1-6E7B7005A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E63EAEC-3374-43A6-B76D-175A77164BC5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9309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8092ED-1288-41E1-A2B7-B530BD0A4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640C76A-E924-4A7E-A452-8B2455D94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+mj-lt"/>
              <a:buAutoNum type="romanUcPeriod"/>
            </a:pPr>
            <a:r>
              <a:rPr lang="fr-FR" dirty="0"/>
              <a:t>Fonctions élémentaires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dirty="0"/>
              <a:t>Lecture du graphe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dirty="0"/>
              <a:t>Affichage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dirty="0"/>
              <a:t>Détection de circuit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dirty="0"/>
              <a:t>Calcule de rang</a:t>
            </a:r>
          </a:p>
          <a:p>
            <a:pPr marL="571500" indent="-571500">
              <a:buFont typeface="+mj-lt"/>
              <a:buAutoNum type="romanUcPeriod"/>
            </a:pPr>
            <a:r>
              <a:rPr lang="fr-FR" dirty="0"/>
              <a:t>Ordonnancement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dirty="0"/>
              <a:t>Vérification du graphe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dirty="0"/>
              <a:t>Calcule du calendrier au plus tôt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dirty="0"/>
              <a:t>Calcule du calendrier au plus tard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dirty="0"/>
              <a:t>Calcule des marges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0B76F1C-8C16-4FD2-9833-A04A4D3CB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fr-FR"/>
              <a:t>26/11/2019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28E6011-F3F3-4F2D-8ABE-5501EB82D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fr-FR"/>
              <a:t>Thomas LINTANF – Laurent CALYDON – Timothée KARCHER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8539105-2AE4-434A-AEE0-58DDF82E0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 lvl="0"/>
            <a:fld id="{BCB072CE-687B-4529-B8FA-740B78DE7934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7912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D10473-9AEB-4C12-BE29-DA0D3012E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0" indent="-1143000">
              <a:buFont typeface="+mj-lt"/>
              <a:buAutoNum type="romanUcPeriod"/>
            </a:pPr>
            <a:r>
              <a:rPr lang="fr-FR" dirty="0"/>
              <a:t>Fonctions élémentaires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5D9A846-FA34-4C75-959C-B9037F0FAB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9A78A71-456E-4C0B-A424-B15E72B6D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fr-FR"/>
              <a:t>26/11/2019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6A99D2-9118-4AB5-9B69-D9EE4F616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fr-FR"/>
              <a:t>Thomas LINTANF – Laurent CALYDON – Timothée KARCHER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4E253DF-80F0-414B-852F-442F93682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 lvl="0"/>
            <a:fld id="{608D231A-2701-484A-AAD4-8764043E9B89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160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764899-5A72-4863-8B85-EEA8586EF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1. Lecture du graphe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7FF577-65C9-42C0-BFAE-E8F842690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FR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Début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FR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Ouverture du fichier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FR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Enregistrement des lignes du fichier dans un tableau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FR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Fermeture du fichier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FR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Lecture des nombres de sommets et d'arcs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FR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Initialisation des matrices d'adjacences et de valeurs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FR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Pour chaque lignes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FR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Enregistrer l'arc dans la matrice d'adjacences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FR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Enregistrer l'arc dans la matrice des valeurs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Fin </a:t>
            </a: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FF1F971-B2D1-4619-A5D4-346D509AE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fr-FR"/>
              <a:t>26/11/2019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8173333-FB6B-4450-B146-DE0DB2648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fr-FR"/>
              <a:t>Thomas LINTANF – Laurent CALYDON – Timothée KARCHER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875F2EB-A6D4-4DD7-A89D-3A0A9A24C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 lvl="0"/>
            <a:fld id="{BCB072CE-687B-4529-B8FA-740B78DE7934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7676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75309C-5A7B-4BF7-9915-BA636B07E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2. Affichage du graphe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E91786-F6B1-4EA5-A1EF-5C162D736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dirty="0"/>
              <a:t>Surcharge de la méthode __</a:t>
            </a:r>
            <a:r>
              <a:rPr lang="fr-FR" dirty="0" err="1"/>
              <a:t>str</a:t>
            </a:r>
            <a:r>
              <a:rPr lang="fr-FR" dirty="0"/>
              <a:t>__(self)</a:t>
            </a:r>
          </a:p>
          <a:p>
            <a:r>
              <a:rPr lang="fr-FR" dirty="0">
                <a:latin typeface="Consolas" panose="020B0609020204030204" pitchFamily="49" charset="0"/>
              </a:rPr>
              <a:t>Début</a:t>
            </a:r>
          </a:p>
          <a:p>
            <a:r>
              <a:rPr lang="fr-FR" dirty="0">
                <a:latin typeface="Consolas" panose="020B0609020204030204" pitchFamily="49" charset="0"/>
              </a:rPr>
              <a:t>    Création d'une chaine de caractère s</a:t>
            </a:r>
          </a:p>
          <a:p>
            <a:r>
              <a:rPr lang="fr-FR" dirty="0">
                <a:latin typeface="Consolas" panose="020B0609020204030204" pitchFamily="49" charset="0"/>
              </a:rPr>
              <a:t>    Ajout du non du fichier dans s </a:t>
            </a:r>
          </a:p>
          <a:p>
            <a:r>
              <a:rPr lang="fr-FR" dirty="0">
                <a:latin typeface="Consolas" panose="020B0609020204030204" pitchFamily="49" charset="0"/>
              </a:rPr>
              <a:t>    Ajout du nombre de sommets dans s</a:t>
            </a:r>
          </a:p>
          <a:p>
            <a:r>
              <a:rPr lang="fr-FR" dirty="0">
                <a:latin typeface="Consolas" panose="020B0609020204030204" pitchFamily="49" charset="0"/>
              </a:rPr>
              <a:t>    Ajout du nombre d'arcs dans s</a:t>
            </a:r>
          </a:p>
          <a:p>
            <a:r>
              <a:rPr lang="fr-FR" dirty="0">
                <a:latin typeface="Consolas" panose="020B0609020204030204" pitchFamily="49" charset="0"/>
              </a:rPr>
              <a:t>    Création d'une représentation de la matrice d'adjacences</a:t>
            </a:r>
          </a:p>
          <a:p>
            <a:r>
              <a:rPr lang="fr-FR" dirty="0">
                <a:latin typeface="Consolas" panose="020B0609020204030204" pitchFamily="49" charset="0"/>
              </a:rPr>
              <a:t>    Ajout de la représentation dans s</a:t>
            </a:r>
          </a:p>
          <a:p>
            <a:r>
              <a:rPr lang="fr-FR" dirty="0">
                <a:latin typeface="Consolas" panose="020B0609020204030204" pitchFamily="49" charset="0"/>
              </a:rPr>
              <a:t>    Création d'une représentation de la matrice des valeurs</a:t>
            </a:r>
          </a:p>
          <a:p>
            <a:r>
              <a:rPr lang="fr-FR" dirty="0">
                <a:latin typeface="Consolas" panose="020B0609020204030204" pitchFamily="49" charset="0"/>
              </a:rPr>
              <a:t>    Ajout de la représentation dans s</a:t>
            </a:r>
          </a:p>
          <a:p>
            <a:r>
              <a:rPr lang="fr-FR" dirty="0">
                <a:latin typeface="Consolas" panose="020B0609020204030204" pitchFamily="49" charset="0"/>
              </a:rPr>
              <a:t>    Retourner s</a:t>
            </a:r>
          </a:p>
          <a:p>
            <a:r>
              <a:rPr lang="fr-FR" dirty="0">
                <a:latin typeface="Consolas" panose="020B0609020204030204" pitchFamily="49" charset="0"/>
              </a:rPr>
              <a:t>Fin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EEF015D-8867-4088-A628-966233A99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fr-FR"/>
              <a:t>26/11/2019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338636C-4F02-4A7A-81A7-5EC5A19B5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fr-FR"/>
              <a:t>Thomas LINTANF – Laurent CALYDON – Timothée KARCHER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E6BF870-D3F6-414B-85CD-585674E9B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 lvl="0"/>
            <a:fld id="{BCB072CE-687B-4529-B8FA-740B78DE7934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7072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10FFAF-8C32-4288-87A0-DBCA43595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3. Détection de circuit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BC0715-CC58-45DF-A645-D6792440F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dirty="0"/>
              <a:t>Utilisation de la méthode de surpression des points d’entrer :</a:t>
            </a:r>
          </a:p>
          <a:p>
            <a:r>
              <a:rPr lang="fr-FR" dirty="0">
                <a:latin typeface="Consolas" panose="020B0609020204030204" pitchFamily="49" charset="0"/>
              </a:rPr>
              <a:t>Début </a:t>
            </a:r>
          </a:p>
          <a:p>
            <a:r>
              <a:rPr lang="fr-FR" dirty="0">
                <a:latin typeface="Consolas" panose="020B0609020204030204" pitchFamily="49" charset="0"/>
              </a:rPr>
              <a:t>    Création d'une Liste des sommets</a:t>
            </a:r>
          </a:p>
          <a:p>
            <a:r>
              <a:rPr lang="fr-FR" dirty="0">
                <a:latin typeface="Consolas" panose="020B0609020204030204" pitchFamily="49" charset="0"/>
              </a:rPr>
              <a:t>    Tant qu'il reste des sommets et qu'on en a supprimer à l’</a:t>
            </a:r>
            <a:r>
              <a:rPr lang="fr-FR" dirty="0" err="1">
                <a:latin typeface="Consolas" panose="020B0609020204030204" pitchFamily="49" charset="0"/>
              </a:rPr>
              <a:t>ittération</a:t>
            </a:r>
            <a:r>
              <a:rPr lang="fr-FR" dirty="0">
                <a:latin typeface="Consolas" panose="020B0609020204030204" pitchFamily="49" charset="0"/>
              </a:rPr>
              <a:t> précédente</a:t>
            </a:r>
          </a:p>
          <a:p>
            <a:r>
              <a:rPr lang="fr-FR" dirty="0">
                <a:latin typeface="Consolas" panose="020B0609020204030204" pitchFamily="49" charset="0"/>
              </a:rPr>
              <a:t>        Pour chaque sommets</a:t>
            </a:r>
          </a:p>
          <a:p>
            <a:r>
              <a:rPr lang="fr-FR" dirty="0">
                <a:latin typeface="Consolas" panose="020B0609020204030204" pitchFamily="49" charset="0"/>
              </a:rPr>
              <a:t>            s'il n'y a pas de prédécesseur</a:t>
            </a:r>
          </a:p>
          <a:p>
            <a:r>
              <a:rPr lang="fr-FR" dirty="0">
                <a:latin typeface="Consolas" panose="020B0609020204030204" pitchFamily="49" charset="0"/>
              </a:rPr>
              <a:t>                supprimer sommets</a:t>
            </a:r>
          </a:p>
          <a:p>
            <a:r>
              <a:rPr lang="fr-FR" dirty="0">
                <a:latin typeface="Consolas" panose="020B0609020204030204" pitchFamily="49" charset="0"/>
              </a:rPr>
              <a:t>    Si Liste des sommets vide</a:t>
            </a:r>
          </a:p>
          <a:p>
            <a:r>
              <a:rPr lang="fr-FR" dirty="0">
                <a:latin typeface="Consolas" panose="020B0609020204030204" pitchFamily="49" charset="0"/>
              </a:rPr>
              <a:t>        retourner faux</a:t>
            </a:r>
          </a:p>
          <a:p>
            <a:r>
              <a:rPr lang="fr-FR" dirty="0">
                <a:latin typeface="Consolas" panose="020B0609020204030204" pitchFamily="49" charset="0"/>
              </a:rPr>
              <a:t>    Sinon </a:t>
            </a:r>
          </a:p>
          <a:p>
            <a:r>
              <a:rPr lang="fr-FR" dirty="0">
                <a:latin typeface="Consolas" panose="020B0609020204030204" pitchFamily="49" charset="0"/>
              </a:rPr>
              <a:t>        retourner vrai</a:t>
            </a:r>
          </a:p>
          <a:p>
            <a:r>
              <a:rPr lang="fr-FR" dirty="0">
                <a:latin typeface="Consolas" panose="020B0609020204030204" pitchFamily="49" charset="0"/>
              </a:rPr>
              <a:t>Fin</a:t>
            </a:r>
          </a:p>
          <a:p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F3BC8E4-36E9-4EF1-B878-CE95E9F3F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fr-FR"/>
              <a:t>26/11/2019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EA9EA99-5168-4B77-B8B4-59663C093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fr-FR"/>
              <a:t>Thomas LINTANF – Laurent CALYDON – Timothée KARCHER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024C57-6481-4156-B153-88DE52AE7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 lvl="0"/>
            <a:fld id="{BCB072CE-687B-4529-B8FA-740B78DE7934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3729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62BA16-C37A-40E4-90C2-C824E8243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4. Calcule de rang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563093-DC46-4FCF-8DED-A6AFB7890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E7978A8-0E50-4DA8-B780-1E42FB531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fr-FR"/>
              <a:t>26/11/2019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ECCA87A-5B0B-40A5-BE17-F7516443B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fr-FR"/>
              <a:t>Thomas LINTANF – Laurent CALYDON – Timothée KARCHER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DB799E-0D4A-4DE2-B554-3B74EBEC1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 lvl="0"/>
            <a:fld id="{BCB072CE-687B-4529-B8FA-740B78DE7934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4750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79B6B4-E1DD-4A0A-9C54-69C80D354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II. Ordonnancement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B0AB205-4635-4BF2-A740-8E4E15EB5D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AAFAD72-7511-4315-8FCB-832B72FB2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fr-FR"/>
              <a:t>26/11/2019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59040C8-9FF9-4DB6-907C-5FF30A295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fr-FR"/>
              <a:t>Thomas LINTANF – Laurent CALYDON – Timothée KARCHER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D012EBF-68AE-4CFD-BFFC-16C84DAC0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 lvl="0"/>
            <a:fld id="{608D231A-2701-484A-AAD4-8764043E9B89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7108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784078-95BA-4945-8FBB-90C7B8D5A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1. Vérification du graphe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7AA622-93B9-4B84-AD08-5546C46D8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3699EAB-B9ED-49D8-97D9-A5155AD02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fr-FR"/>
              <a:t>26/11/2019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5A2626A-7BAC-4203-8BA5-796A578BC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fr-FR"/>
              <a:t>Thomas LINTANF – Laurent CALYDON – Timothée KARCHER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1C5D49F-FAEA-4B36-9B3B-16D0B554A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 lvl="0"/>
            <a:fld id="{BCB072CE-687B-4529-B8FA-740B78DE7934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0260430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ED6F945901944AA4A16E19A84E4881" ma:contentTypeVersion="10" ma:contentTypeDescription="Crée un document." ma:contentTypeScope="" ma:versionID="3b7a69d190cd69c1ca5457c10088e8cc">
  <xsd:schema xmlns:xsd="http://www.w3.org/2001/XMLSchema" xmlns:xs="http://www.w3.org/2001/XMLSchema" xmlns:p="http://schemas.microsoft.com/office/2006/metadata/properties" xmlns:ns3="37d55968-d2d8-4301-ba26-174da3db601d" xmlns:ns4="bc14bb59-7e0d-4b16-872e-3598af13e3a8" targetNamespace="http://schemas.microsoft.com/office/2006/metadata/properties" ma:root="true" ma:fieldsID="129209b90d3f5e669e6b99e028574802" ns3:_="" ns4:_="">
    <xsd:import namespace="37d55968-d2d8-4301-ba26-174da3db601d"/>
    <xsd:import namespace="bc14bb59-7e0d-4b16-872e-3598af13e3a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d55968-d2d8-4301-ba26-174da3db601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14bb59-7e0d-4b16-872e-3598af13e3a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2B76C7-5E95-48A8-ABC2-16637B20CA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6FE0005-7953-4855-B91C-46D3E379E566}">
  <ds:schemaRefs>
    <ds:schemaRef ds:uri="http://purl.org/dc/dcmitype/"/>
    <ds:schemaRef ds:uri="http://purl.org/dc/elements/1.1/"/>
    <ds:schemaRef ds:uri="bc14bb59-7e0d-4b16-872e-3598af13e3a8"/>
    <ds:schemaRef ds:uri="http://purl.org/dc/terms/"/>
    <ds:schemaRef ds:uri="http://schemas.microsoft.com/office/2006/metadata/properties"/>
    <ds:schemaRef ds:uri="http://schemas.microsoft.com/office/infopath/2007/PartnerControls"/>
    <ds:schemaRef ds:uri="37d55968-d2d8-4301-ba26-174da3db601d"/>
    <ds:schemaRef ds:uri="http://schemas.microsoft.com/office/2006/documentManagement/type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053C025-9E24-4967-B15B-90ED9EE7967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7d55968-d2d8-4301-ba26-174da3db601d"/>
    <ds:schemaRef ds:uri="bc14bb59-7e0d-4b16-872e-3598af13e3a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TM02900769[[fn=Rétrospective]]</Template>
  <TotalTime>0</TotalTime>
  <Words>418</Words>
  <Application>Microsoft Office PowerPoint</Application>
  <PresentationFormat>Grand écran</PresentationFormat>
  <Paragraphs>97</Paragraphs>
  <Slides>13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4" baseType="lpstr">
      <vt:lpstr>Rétrospective</vt:lpstr>
      <vt:lpstr>Projet Théorie des Graphes</vt:lpstr>
      <vt:lpstr>Sommaire</vt:lpstr>
      <vt:lpstr>Fonctions élémentaires</vt:lpstr>
      <vt:lpstr>1. Lecture du graphe</vt:lpstr>
      <vt:lpstr>2. Affichage du graphe</vt:lpstr>
      <vt:lpstr>3. Détection de circuit</vt:lpstr>
      <vt:lpstr>4. Calcule de rang</vt:lpstr>
      <vt:lpstr>II. Ordonnancement</vt:lpstr>
      <vt:lpstr>1. Vérification du graphe</vt:lpstr>
      <vt:lpstr>2. Calcule du calendrier au plus tôt</vt:lpstr>
      <vt:lpstr>3. Calcule du calendrier au plus tard</vt:lpstr>
      <vt:lpstr>4. Calcule des marges</vt:lpstr>
      <vt:lpstr>Merci de votre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Laurent CALYDON</dc:creator>
  <cp:lastModifiedBy>Thomas LINTANF</cp:lastModifiedBy>
  <cp:revision>7</cp:revision>
  <dcterms:created xsi:type="dcterms:W3CDTF">2019-11-17T16:54:00Z</dcterms:created>
  <dcterms:modified xsi:type="dcterms:W3CDTF">2019-11-18T22:02:04Z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0x010100C0ED6F945901944AA4A16E19A84E4881</vt:lpwstr>
  </property>
</Properties>
</file>