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4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11" r:id="rId12"/>
    <p:sldId id="312" r:id="rId13"/>
    <p:sldId id="31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00" r:id="rId28"/>
    <p:sldId id="301" r:id="rId29"/>
    <p:sldId id="302" r:id="rId30"/>
    <p:sldId id="303" r:id="rId31"/>
    <p:sldId id="304" r:id="rId32"/>
    <p:sldId id="278" r:id="rId33"/>
    <p:sldId id="305" r:id="rId34"/>
    <p:sldId id="306" r:id="rId35"/>
    <p:sldId id="307" r:id="rId36"/>
    <p:sldId id="308" r:id="rId37"/>
    <p:sldId id="284" r:id="rId38"/>
    <p:sldId id="286" r:id="rId39"/>
    <p:sldId id="2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D4C38-DE5E-4016-9F3B-70ED5D7CD1B5}" v="2" dt="2024-03-05T09:18:27.790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ed Hamzeh" userId="abe3448a-8e55-4c5f-a8ca-87aa62e75e8e" providerId="ADAL" clId="{C44D4C38-DE5E-4016-9F3B-70ED5D7CD1B5}"/>
    <pc:docChg chg="undo custSel addSld delSld modSld sldOrd">
      <pc:chgData name="Hamed Hamzeh" userId="abe3448a-8e55-4c5f-a8ca-87aa62e75e8e" providerId="ADAL" clId="{C44D4C38-DE5E-4016-9F3B-70ED5D7CD1B5}" dt="2024-03-05T09:18:53.964" v="62"/>
      <pc:docMkLst>
        <pc:docMk/>
      </pc:docMkLst>
      <pc:sldChg chg="delSp mod">
        <pc:chgData name="Hamed Hamzeh" userId="abe3448a-8e55-4c5f-a8ca-87aa62e75e8e" providerId="ADAL" clId="{C44D4C38-DE5E-4016-9F3B-70ED5D7CD1B5}" dt="2024-03-05T09:17:41.959" v="38" actId="21"/>
        <pc:sldMkLst>
          <pc:docMk/>
          <pc:sldMk cId="2357334354" sldId="258"/>
        </pc:sldMkLst>
        <pc:picChg chg="del">
          <ac:chgData name="Hamed Hamzeh" userId="abe3448a-8e55-4c5f-a8ca-87aa62e75e8e" providerId="ADAL" clId="{C44D4C38-DE5E-4016-9F3B-70ED5D7CD1B5}" dt="2024-03-05T09:17:41.959" v="38" actId="21"/>
          <ac:picMkLst>
            <pc:docMk/>
            <pc:sldMk cId="2357334354" sldId="258"/>
            <ac:picMk id="9" creationId="{43FB7306-225D-98DD-D6A2-DC251885834B}"/>
          </ac:picMkLst>
        </pc:picChg>
      </pc:sldChg>
      <pc:sldChg chg="ord">
        <pc:chgData name="Hamed Hamzeh" userId="abe3448a-8e55-4c5f-a8ca-87aa62e75e8e" providerId="ADAL" clId="{C44D4C38-DE5E-4016-9F3B-70ED5D7CD1B5}" dt="2024-03-05T09:18:53.964" v="62"/>
        <pc:sldMkLst>
          <pc:docMk/>
          <pc:sldMk cId="600024102" sldId="259"/>
        </pc:sldMkLst>
      </pc:sldChg>
      <pc:sldChg chg="del">
        <pc:chgData name="Hamed Hamzeh" userId="abe3448a-8e55-4c5f-a8ca-87aa62e75e8e" providerId="ADAL" clId="{C44D4C38-DE5E-4016-9F3B-70ED5D7CD1B5}" dt="2024-03-05T09:15:28.610" v="0" actId="47"/>
        <pc:sldMkLst>
          <pc:docMk/>
          <pc:sldMk cId="140171865" sldId="309"/>
        </pc:sldMkLst>
      </pc:sldChg>
      <pc:sldChg chg="del">
        <pc:chgData name="Hamed Hamzeh" userId="abe3448a-8e55-4c5f-a8ca-87aa62e75e8e" providerId="ADAL" clId="{C44D4C38-DE5E-4016-9F3B-70ED5D7CD1B5}" dt="2024-03-05T09:15:31.775" v="1" actId="47"/>
        <pc:sldMkLst>
          <pc:docMk/>
          <pc:sldMk cId="3881462630" sldId="310"/>
        </pc:sldMkLst>
      </pc:sldChg>
      <pc:sldChg chg="addSp delSp modSp new mod ord setBg">
        <pc:chgData name="Hamed Hamzeh" userId="abe3448a-8e55-4c5f-a8ca-87aa62e75e8e" providerId="ADAL" clId="{C44D4C38-DE5E-4016-9F3B-70ED5D7CD1B5}" dt="2024-03-05T09:18:40.430" v="60" actId="1076"/>
        <pc:sldMkLst>
          <pc:docMk/>
          <pc:sldMk cId="1625439530" sldId="314"/>
        </pc:sldMkLst>
        <pc:spChg chg="mod">
          <ac:chgData name="Hamed Hamzeh" userId="abe3448a-8e55-4c5f-a8ca-87aa62e75e8e" providerId="ADAL" clId="{C44D4C38-DE5E-4016-9F3B-70ED5D7CD1B5}" dt="2024-03-05T09:18:23.907" v="52" actId="26606"/>
          <ac:spMkLst>
            <pc:docMk/>
            <pc:sldMk cId="1625439530" sldId="314"/>
            <ac:spMk id="2" creationId="{9B1219AF-9F23-F325-2E36-15A177ABB60B}"/>
          </ac:spMkLst>
        </pc:spChg>
        <pc:spChg chg="mod ord">
          <ac:chgData name="Hamed Hamzeh" userId="abe3448a-8e55-4c5f-a8ca-87aa62e75e8e" providerId="ADAL" clId="{C44D4C38-DE5E-4016-9F3B-70ED5D7CD1B5}" dt="2024-03-05T09:18:33.550" v="58" actId="20577"/>
          <ac:spMkLst>
            <pc:docMk/>
            <pc:sldMk cId="1625439530" sldId="314"/>
            <ac:spMk id="3" creationId="{CF12B080-CFC4-26AD-9788-8395B1B6B6C8}"/>
          </ac:spMkLst>
        </pc:spChg>
        <pc:spChg chg="add del">
          <ac:chgData name="Hamed Hamzeh" userId="abe3448a-8e55-4c5f-a8ca-87aa62e75e8e" providerId="ADAL" clId="{C44D4C38-DE5E-4016-9F3B-70ED5D7CD1B5}" dt="2024-03-05T09:18:23.891" v="51" actId="26606"/>
          <ac:spMkLst>
            <pc:docMk/>
            <pc:sldMk cId="1625439530" sldId="314"/>
            <ac:spMk id="5" creationId="{E659831F-0D9A-4C63-9EBB-8435B85A440F}"/>
          </ac:spMkLst>
        </pc:spChg>
        <pc:spChg chg="add del">
          <ac:chgData name="Hamed Hamzeh" userId="abe3448a-8e55-4c5f-a8ca-87aa62e75e8e" providerId="ADAL" clId="{C44D4C38-DE5E-4016-9F3B-70ED5D7CD1B5}" dt="2024-03-05T09:18:23.891" v="51" actId="26606"/>
          <ac:spMkLst>
            <pc:docMk/>
            <pc:sldMk cId="1625439530" sldId="314"/>
            <ac:spMk id="6" creationId="{5A55FBCD-CD42-40F5-8A1B-3203F9CAEEAA}"/>
          </ac:spMkLst>
        </pc:spChg>
        <pc:spChg chg="add">
          <ac:chgData name="Hamed Hamzeh" userId="abe3448a-8e55-4c5f-a8ca-87aa62e75e8e" providerId="ADAL" clId="{C44D4C38-DE5E-4016-9F3B-70ED5D7CD1B5}" dt="2024-03-05T09:18:23.907" v="52" actId="26606"/>
          <ac:spMkLst>
            <pc:docMk/>
            <pc:sldMk cId="1625439530" sldId="314"/>
            <ac:spMk id="8" creationId="{B6CDA21F-E7AF-4C75-8395-33F58D5B0E45}"/>
          </ac:spMkLst>
        </pc:spChg>
        <pc:spChg chg="add del">
          <ac:chgData name="Hamed Hamzeh" userId="abe3448a-8e55-4c5f-a8ca-87aa62e75e8e" providerId="ADAL" clId="{C44D4C38-DE5E-4016-9F3B-70ED5D7CD1B5}" dt="2024-03-05T09:18:23.891" v="51" actId="26606"/>
          <ac:spMkLst>
            <pc:docMk/>
            <pc:sldMk cId="1625439530" sldId="314"/>
            <ac:spMk id="10" creationId="{FFB60E8C-7224-44A4-87A0-46A1711DD2ED}"/>
          </ac:spMkLst>
        </pc:spChg>
        <pc:spChg chg="add del">
          <ac:chgData name="Hamed Hamzeh" userId="abe3448a-8e55-4c5f-a8ca-87aa62e75e8e" providerId="ADAL" clId="{C44D4C38-DE5E-4016-9F3B-70ED5D7CD1B5}" dt="2024-03-05T09:18:23.891" v="51" actId="26606"/>
          <ac:spMkLst>
            <pc:docMk/>
            <pc:sldMk cId="1625439530" sldId="314"/>
            <ac:spMk id="12" creationId="{5DA32751-37A2-45C0-BE94-63D375E27003}"/>
          </ac:spMkLst>
        </pc:spChg>
        <pc:spChg chg="add del">
          <ac:chgData name="Hamed Hamzeh" userId="abe3448a-8e55-4c5f-a8ca-87aa62e75e8e" providerId="ADAL" clId="{C44D4C38-DE5E-4016-9F3B-70ED5D7CD1B5}" dt="2024-03-05T09:18:10.160" v="48" actId="26606"/>
          <ac:spMkLst>
            <pc:docMk/>
            <pc:sldMk cId="1625439530" sldId="314"/>
            <ac:spMk id="14" creationId="{058A14AF-9FB5-4CC7-BA35-E8E85D3EDF0E}"/>
          </ac:spMkLst>
        </pc:spChg>
        <pc:spChg chg="add">
          <ac:chgData name="Hamed Hamzeh" userId="abe3448a-8e55-4c5f-a8ca-87aa62e75e8e" providerId="ADAL" clId="{C44D4C38-DE5E-4016-9F3B-70ED5D7CD1B5}" dt="2024-03-05T09:18:23.907" v="52" actId="26606"/>
          <ac:spMkLst>
            <pc:docMk/>
            <pc:sldMk cId="1625439530" sldId="314"/>
            <ac:spMk id="15" creationId="{D5B0017B-2ECA-49AF-B397-DC140825DF8D}"/>
          </ac:spMkLst>
        </pc:spChg>
        <pc:spChg chg="add del">
          <ac:chgData name="Hamed Hamzeh" userId="abe3448a-8e55-4c5f-a8ca-87aa62e75e8e" providerId="ADAL" clId="{C44D4C38-DE5E-4016-9F3B-70ED5D7CD1B5}" dt="2024-03-05T09:18:10.160" v="48" actId="26606"/>
          <ac:spMkLst>
            <pc:docMk/>
            <pc:sldMk cId="1625439530" sldId="314"/>
            <ac:spMk id="16" creationId="{3A9A4357-BD1D-4622-A4FE-766E6AB8DE84}"/>
          </ac:spMkLst>
        </pc:spChg>
        <pc:spChg chg="add del">
          <ac:chgData name="Hamed Hamzeh" userId="abe3448a-8e55-4c5f-a8ca-87aa62e75e8e" providerId="ADAL" clId="{C44D4C38-DE5E-4016-9F3B-70ED5D7CD1B5}" dt="2024-03-05T09:18:10.160" v="48" actId="26606"/>
          <ac:spMkLst>
            <pc:docMk/>
            <pc:sldMk cId="1625439530" sldId="314"/>
            <ac:spMk id="18" creationId="{E659831F-0D9A-4C63-9EBB-8435B85A440F}"/>
          </ac:spMkLst>
        </pc:spChg>
        <pc:spChg chg="add del">
          <ac:chgData name="Hamed Hamzeh" userId="abe3448a-8e55-4c5f-a8ca-87aa62e75e8e" providerId="ADAL" clId="{C44D4C38-DE5E-4016-9F3B-70ED5D7CD1B5}" dt="2024-03-05T09:18:10.160" v="48" actId="26606"/>
          <ac:spMkLst>
            <pc:docMk/>
            <pc:sldMk cId="1625439530" sldId="314"/>
            <ac:spMk id="20" creationId="{E6995CE5-F890-4ABA-82A2-26507CE8D2A3}"/>
          </ac:spMkLst>
        </pc:spChg>
        <pc:spChg chg="add del">
          <ac:chgData name="Hamed Hamzeh" userId="abe3448a-8e55-4c5f-a8ca-87aa62e75e8e" providerId="ADAL" clId="{C44D4C38-DE5E-4016-9F3B-70ED5D7CD1B5}" dt="2024-03-05T09:18:05.623" v="45" actId="26606"/>
          <ac:spMkLst>
            <pc:docMk/>
            <pc:sldMk cId="1625439530" sldId="314"/>
            <ac:spMk id="25" creationId="{FFB60E8C-7224-44A4-87A0-46A1711DD2ED}"/>
          </ac:spMkLst>
        </pc:spChg>
        <pc:spChg chg="add del">
          <ac:chgData name="Hamed Hamzeh" userId="abe3448a-8e55-4c5f-a8ca-87aa62e75e8e" providerId="ADAL" clId="{C44D4C38-DE5E-4016-9F3B-70ED5D7CD1B5}" dt="2024-03-05T09:18:05.623" v="45" actId="26606"/>
          <ac:spMkLst>
            <pc:docMk/>
            <pc:sldMk cId="1625439530" sldId="314"/>
            <ac:spMk id="27" creationId="{5DA32751-37A2-45C0-BE94-63D375E27003}"/>
          </ac:spMkLst>
        </pc:spChg>
        <pc:spChg chg="add del">
          <ac:chgData name="Hamed Hamzeh" userId="abe3448a-8e55-4c5f-a8ca-87aa62e75e8e" providerId="ADAL" clId="{C44D4C38-DE5E-4016-9F3B-70ED5D7CD1B5}" dt="2024-03-05T09:18:05.623" v="45" actId="26606"/>
          <ac:spMkLst>
            <pc:docMk/>
            <pc:sldMk cId="1625439530" sldId="314"/>
            <ac:spMk id="29" creationId="{E659831F-0D9A-4C63-9EBB-8435B85A440F}"/>
          </ac:spMkLst>
        </pc:spChg>
        <pc:spChg chg="add del">
          <ac:chgData name="Hamed Hamzeh" userId="abe3448a-8e55-4c5f-a8ca-87aa62e75e8e" providerId="ADAL" clId="{C44D4C38-DE5E-4016-9F3B-70ED5D7CD1B5}" dt="2024-03-05T09:18:05.623" v="45" actId="26606"/>
          <ac:spMkLst>
            <pc:docMk/>
            <pc:sldMk cId="1625439530" sldId="314"/>
            <ac:spMk id="31" creationId="{5A55FBCD-CD42-40F5-8A1B-3203F9CAEEAA}"/>
          </ac:spMkLst>
        </pc:spChg>
        <pc:spChg chg="add del">
          <ac:chgData name="Hamed Hamzeh" userId="abe3448a-8e55-4c5f-a8ca-87aa62e75e8e" providerId="ADAL" clId="{C44D4C38-DE5E-4016-9F3B-70ED5D7CD1B5}" dt="2024-03-05T09:18:09.010" v="47" actId="26606"/>
          <ac:spMkLst>
            <pc:docMk/>
            <pc:sldMk cId="1625439530" sldId="314"/>
            <ac:spMk id="33" creationId="{1A95671B-3CC6-4792-9114-B74FAEA224E6}"/>
          </ac:spMkLst>
        </pc:spChg>
        <pc:grpChg chg="add">
          <ac:chgData name="Hamed Hamzeh" userId="abe3448a-8e55-4c5f-a8ca-87aa62e75e8e" providerId="ADAL" clId="{C44D4C38-DE5E-4016-9F3B-70ED5D7CD1B5}" dt="2024-03-05T09:18:23.907" v="52" actId="26606"/>
          <ac:grpSpMkLst>
            <pc:docMk/>
            <pc:sldMk cId="1625439530" sldId="314"/>
            <ac:grpSpMk id="19" creationId="{AE1C45F0-260A-458C-96ED-C1F6D2151219}"/>
          </ac:grpSpMkLst>
        </pc:grpChg>
        <pc:picChg chg="add mod">
          <ac:chgData name="Hamed Hamzeh" userId="abe3448a-8e55-4c5f-a8ca-87aa62e75e8e" providerId="ADAL" clId="{C44D4C38-DE5E-4016-9F3B-70ED5D7CD1B5}" dt="2024-03-05T09:18:40.430" v="60" actId="1076"/>
          <ac:picMkLst>
            <pc:docMk/>
            <pc:sldMk cId="1625439530" sldId="314"/>
            <ac:picMk id="4" creationId="{C16FB819-D68F-9FA7-7EE8-87975275E728}"/>
          </ac:picMkLst>
        </pc:picChg>
        <pc:picChg chg="add del">
          <ac:chgData name="Hamed Hamzeh" userId="abe3448a-8e55-4c5f-a8ca-87aa62e75e8e" providerId="ADAL" clId="{C44D4C38-DE5E-4016-9F3B-70ED5D7CD1B5}" dt="2024-03-05T09:18:23.891" v="51" actId="26606"/>
          <ac:picMkLst>
            <pc:docMk/>
            <pc:sldMk cId="1625439530" sldId="314"/>
            <ac:picMk id="7" creationId="{7D2B99AF-8945-F6D4-57C1-60833E26F7F5}"/>
          </ac:picMkLst>
        </pc:picChg>
        <pc:picChg chg="add del mod">
          <ac:chgData name="Hamed Hamzeh" userId="abe3448a-8e55-4c5f-a8ca-87aa62e75e8e" providerId="ADAL" clId="{C44D4C38-DE5E-4016-9F3B-70ED5D7CD1B5}" dt="2024-03-05T09:18:11.997" v="49" actId="478"/>
          <ac:picMkLst>
            <pc:docMk/>
            <pc:sldMk cId="1625439530" sldId="314"/>
            <ac:picMk id="9" creationId="{43FB7306-225D-98DD-D6A2-DC251885834B}"/>
          </ac:picMkLst>
        </pc:picChg>
        <pc:cxnChg chg="add">
          <ac:chgData name="Hamed Hamzeh" userId="abe3448a-8e55-4c5f-a8ca-87aa62e75e8e" providerId="ADAL" clId="{C44D4C38-DE5E-4016-9F3B-70ED5D7CD1B5}" dt="2024-03-05T09:18:23.907" v="52" actId="26606"/>
          <ac:cxnSpMkLst>
            <pc:docMk/>
            <pc:sldMk cId="1625439530" sldId="314"/>
            <ac:cxnSpMk id="17" creationId="{6CF1BAF6-AD41-4082-B212-8A1F9A2E877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5289F-6422-495C-BE15-231F9E7CA9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C71939-EF37-48DD-A464-026A391C33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Is an annotation in Java that belongs to the Java Architecture for XML Binding (JAXB) framework. </a:t>
          </a:r>
          <a:endParaRPr lang="en-US"/>
        </a:p>
      </dgm:t>
    </dgm:pt>
    <dgm:pt modelId="{5C8CD992-2AD6-4837-9017-F0C9E1D2F7D4}" type="parTrans" cxnId="{94B1040F-E8A6-44E8-BE75-E70B1B1BF35E}">
      <dgm:prSet/>
      <dgm:spPr/>
      <dgm:t>
        <a:bodyPr/>
        <a:lstStyle/>
        <a:p>
          <a:endParaRPr lang="en-US"/>
        </a:p>
      </dgm:t>
    </dgm:pt>
    <dgm:pt modelId="{6B0CECD5-B31B-4CE6-94DB-9091DD1E0AAC}" type="sibTrans" cxnId="{94B1040F-E8A6-44E8-BE75-E70B1B1BF35E}">
      <dgm:prSet/>
      <dgm:spPr/>
      <dgm:t>
        <a:bodyPr/>
        <a:lstStyle/>
        <a:p>
          <a:endParaRPr lang="en-US"/>
        </a:p>
      </dgm:t>
    </dgm:pt>
    <dgm:pt modelId="{0463FFC8-67D3-4DB2-9D85-0852789C548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JAXB is a Java standard for mapping Java objects to XML representations and vice versa. </a:t>
          </a:r>
          <a:endParaRPr lang="en-US"/>
        </a:p>
      </dgm:t>
    </dgm:pt>
    <dgm:pt modelId="{F5911303-9A27-4580-88A4-254E18036FBE}" type="parTrans" cxnId="{AD843F12-0EB3-4A54-AFA9-158CE5B09C71}">
      <dgm:prSet/>
      <dgm:spPr/>
      <dgm:t>
        <a:bodyPr/>
        <a:lstStyle/>
        <a:p>
          <a:endParaRPr lang="en-US"/>
        </a:p>
      </dgm:t>
    </dgm:pt>
    <dgm:pt modelId="{5D222715-DFD3-445E-AE6F-14F65C206DBD}" type="sibTrans" cxnId="{AD843F12-0EB3-4A54-AFA9-158CE5B09C71}">
      <dgm:prSet/>
      <dgm:spPr/>
      <dgm:t>
        <a:bodyPr/>
        <a:lstStyle/>
        <a:p>
          <a:endParaRPr lang="en-US"/>
        </a:p>
      </dgm:t>
    </dgm:pt>
    <dgm:pt modelId="{9BB0DB65-82A5-4DFE-849E-33FFBFB8AE9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@XmlRootElement annotation is used to mark a class as the root element of an XML document when it is being marshalled (converted from Java object to XML) or unmarshalled (converted from XML to Java object).</a:t>
          </a:r>
          <a:endParaRPr lang="en-US" dirty="0"/>
        </a:p>
      </dgm:t>
    </dgm:pt>
    <dgm:pt modelId="{08A10044-99D2-4BEB-A899-3CE1BA09AD46}" type="parTrans" cxnId="{C782BD06-CAFF-4D06-997A-418A0AF0EC99}">
      <dgm:prSet/>
      <dgm:spPr/>
      <dgm:t>
        <a:bodyPr/>
        <a:lstStyle/>
        <a:p>
          <a:endParaRPr lang="en-US"/>
        </a:p>
      </dgm:t>
    </dgm:pt>
    <dgm:pt modelId="{EE7F4C51-7EEC-46AA-A064-C92359E45421}" type="sibTrans" cxnId="{C782BD06-CAFF-4D06-997A-418A0AF0EC99}">
      <dgm:prSet/>
      <dgm:spPr/>
      <dgm:t>
        <a:bodyPr/>
        <a:lstStyle/>
        <a:p>
          <a:endParaRPr lang="en-US"/>
        </a:p>
      </dgm:t>
    </dgm:pt>
    <dgm:pt modelId="{EF4B4158-21BB-49CA-A746-B88BA5601F5B}" type="pres">
      <dgm:prSet presAssocID="{9C25289F-6422-495C-BE15-231F9E7CA92A}" presName="root" presStyleCnt="0">
        <dgm:presLayoutVars>
          <dgm:dir/>
          <dgm:resizeHandles val="exact"/>
        </dgm:presLayoutVars>
      </dgm:prSet>
      <dgm:spPr/>
    </dgm:pt>
    <dgm:pt modelId="{DF589653-B21B-4E64-BC2E-CF62CB6B91B4}" type="pres">
      <dgm:prSet presAssocID="{7BC71939-EF37-48DD-A464-026A391C33F8}" presName="compNode" presStyleCnt="0"/>
      <dgm:spPr/>
    </dgm:pt>
    <dgm:pt modelId="{7CB48803-6D44-41B2-8195-656C5F454202}" type="pres">
      <dgm:prSet presAssocID="{7BC71939-EF37-48DD-A464-026A391C33F8}" presName="bgRect" presStyleLbl="bgShp" presStyleIdx="0" presStyleCnt="3"/>
      <dgm:spPr/>
    </dgm:pt>
    <dgm:pt modelId="{E4F23D15-3482-4599-8458-1DFCBC23A7FF}" type="pres">
      <dgm:prSet presAssocID="{7BC71939-EF37-48DD-A464-026A391C33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BFE1CA8-A13C-4F53-BFAB-E969C7360AFB}" type="pres">
      <dgm:prSet presAssocID="{7BC71939-EF37-48DD-A464-026A391C33F8}" presName="spaceRect" presStyleCnt="0"/>
      <dgm:spPr/>
    </dgm:pt>
    <dgm:pt modelId="{B538A7BB-6987-47DD-9F8F-7834C3DD39ED}" type="pres">
      <dgm:prSet presAssocID="{7BC71939-EF37-48DD-A464-026A391C33F8}" presName="parTx" presStyleLbl="revTx" presStyleIdx="0" presStyleCnt="3">
        <dgm:presLayoutVars>
          <dgm:chMax val="0"/>
          <dgm:chPref val="0"/>
        </dgm:presLayoutVars>
      </dgm:prSet>
      <dgm:spPr/>
    </dgm:pt>
    <dgm:pt modelId="{BB9E04DC-1BAD-4564-B187-E313AB00C483}" type="pres">
      <dgm:prSet presAssocID="{6B0CECD5-B31B-4CE6-94DB-9091DD1E0AAC}" presName="sibTrans" presStyleCnt="0"/>
      <dgm:spPr/>
    </dgm:pt>
    <dgm:pt modelId="{CBEE2562-0F61-49AF-9C01-4937B1955F88}" type="pres">
      <dgm:prSet presAssocID="{0463FFC8-67D3-4DB2-9D85-0852789C548B}" presName="compNode" presStyleCnt="0"/>
      <dgm:spPr/>
    </dgm:pt>
    <dgm:pt modelId="{7400EEBC-12C0-4E63-A283-BE8BAC19D049}" type="pres">
      <dgm:prSet presAssocID="{0463FFC8-67D3-4DB2-9D85-0852789C548B}" presName="bgRect" presStyleLbl="bgShp" presStyleIdx="1" presStyleCnt="3"/>
      <dgm:spPr/>
    </dgm:pt>
    <dgm:pt modelId="{A97530C1-FB0A-4CEE-8A5B-93E8E7C8895C}" type="pres">
      <dgm:prSet presAssocID="{0463FFC8-67D3-4DB2-9D85-0852789C54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F6D97B-4E7F-41AC-B160-CFE7643E0C5F}" type="pres">
      <dgm:prSet presAssocID="{0463FFC8-67D3-4DB2-9D85-0852789C548B}" presName="spaceRect" presStyleCnt="0"/>
      <dgm:spPr/>
    </dgm:pt>
    <dgm:pt modelId="{FA351006-3FB1-45EF-ADF8-58942CAB286F}" type="pres">
      <dgm:prSet presAssocID="{0463FFC8-67D3-4DB2-9D85-0852789C548B}" presName="parTx" presStyleLbl="revTx" presStyleIdx="1" presStyleCnt="3">
        <dgm:presLayoutVars>
          <dgm:chMax val="0"/>
          <dgm:chPref val="0"/>
        </dgm:presLayoutVars>
      </dgm:prSet>
      <dgm:spPr/>
    </dgm:pt>
    <dgm:pt modelId="{ACAAA81D-9970-4CD0-B31D-6FC50F814D6D}" type="pres">
      <dgm:prSet presAssocID="{5D222715-DFD3-445E-AE6F-14F65C206DBD}" presName="sibTrans" presStyleCnt="0"/>
      <dgm:spPr/>
    </dgm:pt>
    <dgm:pt modelId="{ABDA43AD-0449-4A9D-8001-E6DC022458CA}" type="pres">
      <dgm:prSet presAssocID="{9BB0DB65-82A5-4DFE-849E-33FFBFB8AE95}" presName="compNode" presStyleCnt="0"/>
      <dgm:spPr/>
    </dgm:pt>
    <dgm:pt modelId="{257A58E9-D1A7-4FA9-A4ED-C1C17CBABA06}" type="pres">
      <dgm:prSet presAssocID="{9BB0DB65-82A5-4DFE-849E-33FFBFB8AE95}" presName="bgRect" presStyleLbl="bgShp" presStyleIdx="2" presStyleCnt="3"/>
      <dgm:spPr/>
    </dgm:pt>
    <dgm:pt modelId="{04477960-8BC6-4816-9B1E-9915F212CAB6}" type="pres">
      <dgm:prSet presAssocID="{9BB0DB65-82A5-4DFE-849E-33FFBFB8AE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979473-3A4F-4984-B109-290F2AF1931C}" type="pres">
      <dgm:prSet presAssocID="{9BB0DB65-82A5-4DFE-849E-33FFBFB8AE95}" presName="spaceRect" presStyleCnt="0"/>
      <dgm:spPr/>
    </dgm:pt>
    <dgm:pt modelId="{095C94E6-CDA0-4A32-A8B3-D94BB998C95F}" type="pres">
      <dgm:prSet presAssocID="{9BB0DB65-82A5-4DFE-849E-33FFBFB8AE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82BD06-CAFF-4D06-997A-418A0AF0EC99}" srcId="{9C25289F-6422-495C-BE15-231F9E7CA92A}" destId="{9BB0DB65-82A5-4DFE-849E-33FFBFB8AE95}" srcOrd="2" destOrd="0" parTransId="{08A10044-99D2-4BEB-A899-3CE1BA09AD46}" sibTransId="{EE7F4C51-7EEC-46AA-A064-C92359E45421}"/>
    <dgm:cxn modelId="{94B1040F-E8A6-44E8-BE75-E70B1B1BF35E}" srcId="{9C25289F-6422-495C-BE15-231F9E7CA92A}" destId="{7BC71939-EF37-48DD-A464-026A391C33F8}" srcOrd="0" destOrd="0" parTransId="{5C8CD992-2AD6-4837-9017-F0C9E1D2F7D4}" sibTransId="{6B0CECD5-B31B-4CE6-94DB-9091DD1E0AAC}"/>
    <dgm:cxn modelId="{AD843F12-0EB3-4A54-AFA9-158CE5B09C71}" srcId="{9C25289F-6422-495C-BE15-231F9E7CA92A}" destId="{0463FFC8-67D3-4DB2-9D85-0852789C548B}" srcOrd="1" destOrd="0" parTransId="{F5911303-9A27-4580-88A4-254E18036FBE}" sibTransId="{5D222715-DFD3-445E-AE6F-14F65C206DBD}"/>
    <dgm:cxn modelId="{810AE322-7C1E-41B9-93EA-4A9502928A4F}" type="presOf" srcId="{0463FFC8-67D3-4DB2-9D85-0852789C548B}" destId="{FA351006-3FB1-45EF-ADF8-58942CAB286F}" srcOrd="0" destOrd="0" presId="urn:microsoft.com/office/officeart/2018/2/layout/IconVerticalSolidList"/>
    <dgm:cxn modelId="{A841DD8E-741C-4977-85FB-DE522CE9FBEA}" type="presOf" srcId="{9C25289F-6422-495C-BE15-231F9E7CA92A}" destId="{EF4B4158-21BB-49CA-A746-B88BA5601F5B}" srcOrd="0" destOrd="0" presId="urn:microsoft.com/office/officeart/2018/2/layout/IconVerticalSolidList"/>
    <dgm:cxn modelId="{9678E1BD-AEB3-4F3E-B634-3EB1DD241B31}" type="presOf" srcId="{7BC71939-EF37-48DD-A464-026A391C33F8}" destId="{B538A7BB-6987-47DD-9F8F-7834C3DD39ED}" srcOrd="0" destOrd="0" presId="urn:microsoft.com/office/officeart/2018/2/layout/IconVerticalSolidList"/>
    <dgm:cxn modelId="{D97793D2-F466-4B72-9785-7E5371AA399E}" type="presOf" srcId="{9BB0DB65-82A5-4DFE-849E-33FFBFB8AE95}" destId="{095C94E6-CDA0-4A32-A8B3-D94BB998C95F}" srcOrd="0" destOrd="0" presId="urn:microsoft.com/office/officeart/2018/2/layout/IconVerticalSolidList"/>
    <dgm:cxn modelId="{4437D746-CD17-439F-89E6-E0085BEE0379}" type="presParOf" srcId="{EF4B4158-21BB-49CA-A746-B88BA5601F5B}" destId="{DF589653-B21B-4E64-BC2E-CF62CB6B91B4}" srcOrd="0" destOrd="0" presId="urn:microsoft.com/office/officeart/2018/2/layout/IconVerticalSolidList"/>
    <dgm:cxn modelId="{F7054480-C4B4-473C-A35F-414482800429}" type="presParOf" srcId="{DF589653-B21B-4E64-BC2E-CF62CB6B91B4}" destId="{7CB48803-6D44-41B2-8195-656C5F454202}" srcOrd="0" destOrd="0" presId="urn:microsoft.com/office/officeart/2018/2/layout/IconVerticalSolidList"/>
    <dgm:cxn modelId="{9FA63E40-27DD-4B7C-8B6B-B0AC6A25AAB1}" type="presParOf" srcId="{DF589653-B21B-4E64-BC2E-CF62CB6B91B4}" destId="{E4F23D15-3482-4599-8458-1DFCBC23A7FF}" srcOrd="1" destOrd="0" presId="urn:microsoft.com/office/officeart/2018/2/layout/IconVerticalSolidList"/>
    <dgm:cxn modelId="{E3794707-D435-4338-8BDB-19EE2DC731DE}" type="presParOf" srcId="{DF589653-B21B-4E64-BC2E-CF62CB6B91B4}" destId="{EBFE1CA8-A13C-4F53-BFAB-E969C7360AFB}" srcOrd="2" destOrd="0" presId="urn:microsoft.com/office/officeart/2018/2/layout/IconVerticalSolidList"/>
    <dgm:cxn modelId="{194AD68B-2348-4775-AED6-748736479FB3}" type="presParOf" srcId="{DF589653-B21B-4E64-BC2E-CF62CB6B91B4}" destId="{B538A7BB-6987-47DD-9F8F-7834C3DD39ED}" srcOrd="3" destOrd="0" presId="urn:microsoft.com/office/officeart/2018/2/layout/IconVerticalSolidList"/>
    <dgm:cxn modelId="{58642ABD-16A7-4395-9826-B598598AD614}" type="presParOf" srcId="{EF4B4158-21BB-49CA-A746-B88BA5601F5B}" destId="{BB9E04DC-1BAD-4564-B187-E313AB00C483}" srcOrd="1" destOrd="0" presId="urn:microsoft.com/office/officeart/2018/2/layout/IconVerticalSolidList"/>
    <dgm:cxn modelId="{7C98613D-594A-42A8-8BD5-7CDA16254458}" type="presParOf" srcId="{EF4B4158-21BB-49CA-A746-B88BA5601F5B}" destId="{CBEE2562-0F61-49AF-9C01-4937B1955F88}" srcOrd="2" destOrd="0" presId="urn:microsoft.com/office/officeart/2018/2/layout/IconVerticalSolidList"/>
    <dgm:cxn modelId="{DC6B2193-2E1F-4120-9C90-996A6AC94D9A}" type="presParOf" srcId="{CBEE2562-0F61-49AF-9C01-4937B1955F88}" destId="{7400EEBC-12C0-4E63-A283-BE8BAC19D049}" srcOrd="0" destOrd="0" presId="urn:microsoft.com/office/officeart/2018/2/layout/IconVerticalSolidList"/>
    <dgm:cxn modelId="{D3881BD9-DBF4-48F9-8F72-555F97FBF691}" type="presParOf" srcId="{CBEE2562-0F61-49AF-9C01-4937B1955F88}" destId="{A97530C1-FB0A-4CEE-8A5B-93E8E7C8895C}" srcOrd="1" destOrd="0" presId="urn:microsoft.com/office/officeart/2018/2/layout/IconVerticalSolidList"/>
    <dgm:cxn modelId="{338CD325-C7D5-4CD3-8F86-747CF4647B41}" type="presParOf" srcId="{CBEE2562-0F61-49AF-9C01-4937B1955F88}" destId="{04F6D97B-4E7F-41AC-B160-CFE7643E0C5F}" srcOrd="2" destOrd="0" presId="urn:microsoft.com/office/officeart/2018/2/layout/IconVerticalSolidList"/>
    <dgm:cxn modelId="{CB325182-0448-4AA2-8A4F-AB93DAFDB47A}" type="presParOf" srcId="{CBEE2562-0F61-49AF-9C01-4937B1955F88}" destId="{FA351006-3FB1-45EF-ADF8-58942CAB286F}" srcOrd="3" destOrd="0" presId="urn:microsoft.com/office/officeart/2018/2/layout/IconVerticalSolidList"/>
    <dgm:cxn modelId="{4F6F0B20-5FEC-4426-9673-84EF7AD672F5}" type="presParOf" srcId="{EF4B4158-21BB-49CA-A746-B88BA5601F5B}" destId="{ACAAA81D-9970-4CD0-B31D-6FC50F814D6D}" srcOrd="3" destOrd="0" presId="urn:microsoft.com/office/officeart/2018/2/layout/IconVerticalSolidList"/>
    <dgm:cxn modelId="{9289BD56-73DD-497E-910E-D22F24359E1A}" type="presParOf" srcId="{EF4B4158-21BB-49CA-A746-B88BA5601F5B}" destId="{ABDA43AD-0449-4A9D-8001-E6DC022458CA}" srcOrd="4" destOrd="0" presId="urn:microsoft.com/office/officeart/2018/2/layout/IconVerticalSolidList"/>
    <dgm:cxn modelId="{55500C7B-4D1E-4BAD-A419-1ADE61FB076E}" type="presParOf" srcId="{ABDA43AD-0449-4A9D-8001-E6DC022458CA}" destId="{257A58E9-D1A7-4FA9-A4ED-C1C17CBABA06}" srcOrd="0" destOrd="0" presId="urn:microsoft.com/office/officeart/2018/2/layout/IconVerticalSolidList"/>
    <dgm:cxn modelId="{18844DA9-309A-4CA6-9FD8-7DC22CA0B830}" type="presParOf" srcId="{ABDA43AD-0449-4A9D-8001-E6DC022458CA}" destId="{04477960-8BC6-4816-9B1E-9915F212CAB6}" srcOrd="1" destOrd="0" presId="urn:microsoft.com/office/officeart/2018/2/layout/IconVerticalSolidList"/>
    <dgm:cxn modelId="{E6304681-4835-4243-9B56-478C0FB251AC}" type="presParOf" srcId="{ABDA43AD-0449-4A9D-8001-E6DC022458CA}" destId="{FB979473-3A4F-4984-B109-290F2AF1931C}" srcOrd="2" destOrd="0" presId="urn:microsoft.com/office/officeart/2018/2/layout/IconVerticalSolidList"/>
    <dgm:cxn modelId="{A5717EB1-DFDF-4833-9F9E-A80DD6D7CC16}" type="presParOf" srcId="{ABDA43AD-0449-4A9D-8001-E6DC022458CA}" destId="{095C94E6-CDA0-4A32-A8B3-D94BB998C9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35F262-8559-4784-A481-A2651F892A4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89146-C7CA-4CAD-BC42-E2FF3ACE5B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 an instance of </a:t>
          </a:r>
          <a:r>
            <a:rPr lang="en-GB" dirty="0" err="1"/>
            <a:t>GenericEntity</a:t>
          </a:r>
          <a:r>
            <a:rPr lang="en-GB" dirty="0"/>
            <a:t> and wrap the generic type.</a:t>
          </a:r>
          <a:endParaRPr lang="en-US" dirty="0"/>
        </a:p>
      </dgm:t>
    </dgm:pt>
    <dgm:pt modelId="{D6C7C02B-E316-44CF-A528-649D13C1E02F}" type="parTrans" cxnId="{46AC9A32-7C94-4754-A56F-E063C0202904}">
      <dgm:prSet/>
      <dgm:spPr/>
      <dgm:t>
        <a:bodyPr/>
        <a:lstStyle/>
        <a:p>
          <a:endParaRPr lang="en-US"/>
        </a:p>
      </dgm:t>
    </dgm:pt>
    <dgm:pt modelId="{58EB5DF6-64E9-4979-8DE4-4C6C911FB2F2}" type="sibTrans" cxnId="{46AC9A32-7C94-4754-A56F-E063C02029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852018-0B5F-4190-88E0-1734C351DA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the entity in the response.</a:t>
          </a:r>
          <a:endParaRPr lang="en-US"/>
        </a:p>
      </dgm:t>
    </dgm:pt>
    <dgm:pt modelId="{783E7A56-F1D9-4196-AEAE-480CD9BBA15E}" type="parTrans" cxnId="{CA160B16-B199-4EFB-BBA1-9215CF247177}">
      <dgm:prSet/>
      <dgm:spPr/>
      <dgm:t>
        <a:bodyPr/>
        <a:lstStyle/>
        <a:p>
          <a:endParaRPr lang="en-US"/>
        </a:p>
      </dgm:t>
    </dgm:pt>
    <dgm:pt modelId="{E5625962-FC71-4EE9-9D80-176B8FF07E78}" type="sibTrans" cxnId="{CA160B16-B199-4EFB-BBA1-9215CF247177}">
      <dgm:prSet/>
      <dgm:spPr/>
      <dgm:t>
        <a:bodyPr/>
        <a:lstStyle/>
        <a:p>
          <a:endParaRPr lang="en-US"/>
        </a:p>
      </dgm:t>
    </dgm:pt>
    <dgm:pt modelId="{009350A1-CE08-47E7-B919-A2152BFE35AC}" type="pres">
      <dgm:prSet presAssocID="{2B35F262-8559-4784-A481-A2651F892A4A}" presName="root" presStyleCnt="0">
        <dgm:presLayoutVars>
          <dgm:dir/>
          <dgm:resizeHandles val="exact"/>
        </dgm:presLayoutVars>
      </dgm:prSet>
      <dgm:spPr/>
    </dgm:pt>
    <dgm:pt modelId="{3CB51BAC-6D64-4779-A6E6-974EB0880338}" type="pres">
      <dgm:prSet presAssocID="{2B35F262-8559-4784-A481-A2651F892A4A}" presName="container" presStyleCnt="0">
        <dgm:presLayoutVars>
          <dgm:dir/>
          <dgm:resizeHandles val="exact"/>
        </dgm:presLayoutVars>
      </dgm:prSet>
      <dgm:spPr/>
    </dgm:pt>
    <dgm:pt modelId="{52499E17-D93B-463F-88FC-016DD649D585}" type="pres">
      <dgm:prSet presAssocID="{DEE89146-C7CA-4CAD-BC42-E2FF3ACE5BBC}" presName="compNode" presStyleCnt="0"/>
      <dgm:spPr/>
    </dgm:pt>
    <dgm:pt modelId="{FF6A521B-781A-45FA-A598-FC19AD3E0CB6}" type="pres">
      <dgm:prSet presAssocID="{DEE89146-C7CA-4CAD-BC42-E2FF3ACE5BBC}" presName="iconBgRect" presStyleLbl="bgShp" presStyleIdx="0" presStyleCnt="2"/>
      <dgm:spPr/>
    </dgm:pt>
    <dgm:pt modelId="{54DE39F4-A3D6-440D-99CE-BB0F96456F70}" type="pres">
      <dgm:prSet presAssocID="{DEE89146-C7CA-4CAD-BC42-E2FF3ACE5B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EA0C22F-A76E-4B7A-9951-CCEDAEADDF74}" type="pres">
      <dgm:prSet presAssocID="{DEE89146-C7CA-4CAD-BC42-E2FF3ACE5BBC}" presName="spaceRect" presStyleCnt="0"/>
      <dgm:spPr/>
    </dgm:pt>
    <dgm:pt modelId="{53AC15C4-0E60-4763-A2E6-7EEDBCBE8963}" type="pres">
      <dgm:prSet presAssocID="{DEE89146-C7CA-4CAD-BC42-E2FF3ACE5BBC}" presName="textRect" presStyleLbl="revTx" presStyleIdx="0" presStyleCnt="2">
        <dgm:presLayoutVars>
          <dgm:chMax val="1"/>
          <dgm:chPref val="1"/>
        </dgm:presLayoutVars>
      </dgm:prSet>
      <dgm:spPr/>
    </dgm:pt>
    <dgm:pt modelId="{172B98D1-310F-49A7-B4F6-D7027E7B447E}" type="pres">
      <dgm:prSet presAssocID="{58EB5DF6-64E9-4979-8DE4-4C6C911FB2F2}" presName="sibTrans" presStyleLbl="sibTrans2D1" presStyleIdx="0" presStyleCnt="0"/>
      <dgm:spPr/>
    </dgm:pt>
    <dgm:pt modelId="{9A4A88A0-DCD3-48A4-9AB1-63698A6E929B}" type="pres">
      <dgm:prSet presAssocID="{F8852018-0B5F-4190-88E0-1734C351DA2E}" presName="compNode" presStyleCnt="0"/>
      <dgm:spPr/>
    </dgm:pt>
    <dgm:pt modelId="{DA46BE3B-F2CC-4C9A-B2CA-F43948342E22}" type="pres">
      <dgm:prSet presAssocID="{F8852018-0B5F-4190-88E0-1734C351DA2E}" presName="iconBgRect" presStyleLbl="bgShp" presStyleIdx="1" presStyleCnt="2"/>
      <dgm:spPr/>
    </dgm:pt>
    <dgm:pt modelId="{38FDF94A-FA93-4F38-9B75-76114B97EB41}" type="pres">
      <dgm:prSet presAssocID="{F8852018-0B5F-4190-88E0-1734C351DA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35F4553-B12C-42C3-A485-9D3BF77489E7}" type="pres">
      <dgm:prSet presAssocID="{F8852018-0B5F-4190-88E0-1734C351DA2E}" presName="spaceRect" presStyleCnt="0"/>
      <dgm:spPr/>
    </dgm:pt>
    <dgm:pt modelId="{0F15FEDE-D537-47CC-8B3D-DB172CE4558B}" type="pres">
      <dgm:prSet presAssocID="{F8852018-0B5F-4190-88E0-1734C351DA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67FE12-91D3-422F-A555-494A7E8BE6F7}" type="presOf" srcId="{DEE89146-C7CA-4CAD-BC42-E2FF3ACE5BBC}" destId="{53AC15C4-0E60-4763-A2E6-7EEDBCBE8963}" srcOrd="0" destOrd="0" presId="urn:microsoft.com/office/officeart/2018/2/layout/IconCircleList"/>
    <dgm:cxn modelId="{CA160B16-B199-4EFB-BBA1-9215CF247177}" srcId="{2B35F262-8559-4784-A481-A2651F892A4A}" destId="{F8852018-0B5F-4190-88E0-1734C351DA2E}" srcOrd="1" destOrd="0" parTransId="{783E7A56-F1D9-4196-AEAE-480CD9BBA15E}" sibTransId="{E5625962-FC71-4EE9-9D80-176B8FF07E78}"/>
    <dgm:cxn modelId="{46AC9A32-7C94-4754-A56F-E063C0202904}" srcId="{2B35F262-8559-4784-A481-A2651F892A4A}" destId="{DEE89146-C7CA-4CAD-BC42-E2FF3ACE5BBC}" srcOrd="0" destOrd="0" parTransId="{D6C7C02B-E316-44CF-A528-649D13C1E02F}" sibTransId="{58EB5DF6-64E9-4979-8DE4-4C6C911FB2F2}"/>
    <dgm:cxn modelId="{F8E0DB70-B58F-4037-AD56-99980C1ADF65}" type="presOf" srcId="{F8852018-0B5F-4190-88E0-1734C351DA2E}" destId="{0F15FEDE-D537-47CC-8B3D-DB172CE4558B}" srcOrd="0" destOrd="0" presId="urn:microsoft.com/office/officeart/2018/2/layout/IconCircleList"/>
    <dgm:cxn modelId="{EAB70F8C-B75D-4810-9BF6-DB54913EBA07}" type="presOf" srcId="{58EB5DF6-64E9-4979-8DE4-4C6C911FB2F2}" destId="{172B98D1-310F-49A7-B4F6-D7027E7B447E}" srcOrd="0" destOrd="0" presId="urn:microsoft.com/office/officeart/2018/2/layout/IconCircleList"/>
    <dgm:cxn modelId="{3CC51ABC-73B2-48DB-A19F-530F45DCE4D2}" type="presOf" srcId="{2B35F262-8559-4784-A481-A2651F892A4A}" destId="{009350A1-CE08-47E7-B919-A2152BFE35AC}" srcOrd="0" destOrd="0" presId="urn:microsoft.com/office/officeart/2018/2/layout/IconCircleList"/>
    <dgm:cxn modelId="{204393F0-5534-4D4A-AFBD-D500E5306CFE}" type="presParOf" srcId="{009350A1-CE08-47E7-B919-A2152BFE35AC}" destId="{3CB51BAC-6D64-4779-A6E6-974EB0880338}" srcOrd="0" destOrd="0" presId="urn:microsoft.com/office/officeart/2018/2/layout/IconCircleList"/>
    <dgm:cxn modelId="{8AB14DA4-0E6D-4391-B10F-6EE38A1E0598}" type="presParOf" srcId="{3CB51BAC-6D64-4779-A6E6-974EB0880338}" destId="{52499E17-D93B-463F-88FC-016DD649D585}" srcOrd="0" destOrd="0" presId="urn:microsoft.com/office/officeart/2018/2/layout/IconCircleList"/>
    <dgm:cxn modelId="{C59B5FF9-A2EB-4B55-A393-AC329544A46C}" type="presParOf" srcId="{52499E17-D93B-463F-88FC-016DD649D585}" destId="{FF6A521B-781A-45FA-A598-FC19AD3E0CB6}" srcOrd="0" destOrd="0" presId="urn:microsoft.com/office/officeart/2018/2/layout/IconCircleList"/>
    <dgm:cxn modelId="{273AB49E-1476-4419-8B45-62DAD640A24C}" type="presParOf" srcId="{52499E17-D93B-463F-88FC-016DD649D585}" destId="{54DE39F4-A3D6-440D-99CE-BB0F96456F70}" srcOrd="1" destOrd="0" presId="urn:microsoft.com/office/officeart/2018/2/layout/IconCircleList"/>
    <dgm:cxn modelId="{4D4B75E2-3E79-4509-977A-D10785D95BE3}" type="presParOf" srcId="{52499E17-D93B-463F-88FC-016DD649D585}" destId="{7EA0C22F-A76E-4B7A-9951-CCEDAEADDF74}" srcOrd="2" destOrd="0" presId="urn:microsoft.com/office/officeart/2018/2/layout/IconCircleList"/>
    <dgm:cxn modelId="{C1E574E7-7A58-477D-9F61-938884AD029D}" type="presParOf" srcId="{52499E17-D93B-463F-88FC-016DD649D585}" destId="{53AC15C4-0E60-4763-A2E6-7EEDBCBE8963}" srcOrd="3" destOrd="0" presId="urn:microsoft.com/office/officeart/2018/2/layout/IconCircleList"/>
    <dgm:cxn modelId="{C9EADC4F-1A14-4872-A07F-2923514790CB}" type="presParOf" srcId="{3CB51BAC-6D64-4779-A6E6-974EB0880338}" destId="{172B98D1-310F-49A7-B4F6-D7027E7B447E}" srcOrd="1" destOrd="0" presId="urn:microsoft.com/office/officeart/2018/2/layout/IconCircleList"/>
    <dgm:cxn modelId="{FB364DC9-881D-4D05-AEFA-DDCC901E4B58}" type="presParOf" srcId="{3CB51BAC-6D64-4779-A6E6-974EB0880338}" destId="{9A4A88A0-DCD3-48A4-9AB1-63698A6E929B}" srcOrd="2" destOrd="0" presId="urn:microsoft.com/office/officeart/2018/2/layout/IconCircleList"/>
    <dgm:cxn modelId="{D35C3268-8221-478E-A7C6-235F31922739}" type="presParOf" srcId="{9A4A88A0-DCD3-48A4-9AB1-63698A6E929B}" destId="{DA46BE3B-F2CC-4C9A-B2CA-F43948342E22}" srcOrd="0" destOrd="0" presId="urn:microsoft.com/office/officeart/2018/2/layout/IconCircleList"/>
    <dgm:cxn modelId="{1A7DF095-9E18-4F5E-96F4-B97C1001B753}" type="presParOf" srcId="{9A4A88A0-DCD3-48A4-9AB1-63698A6E929B}" destId="{38FDF94A-FA93-4F38-9B75-76114B97EB41}" srcOrd="1" destOrd="0" presId="urn:microsoft.com/office/officeart/2018/2/layout/IconCircleList"/>
    <dgm:cxn modelId="{959F778A-FF34-4E18-8B71-DFC5EBDC8A53}" type="presParOf" srcId="{9A4A88A0-DCD3-48A4-9AB1-63698A6E929B}" destId="{F35F4553-B12C-42C3-A485-9D3BF77489E7}" srcOrd="2" destOrd="0" presId="urn:microsoft.com/office/officeart/2018/2/layout/IconCircleList"/>
    <dgm:cxn modelId="{CE3BAD18-DD9F-48A4-951C-471092C887AC}" type="presParOf" srcId="{9A4A88A0-DCD3-48A4-9AB1-63698A6E929B}" destId="{0F15FEDE-D537-47CC-8B3D-DB172CE455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6B60B-E751-4B8A-8225-531675172F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67254A-E441-4474-ACBD-EF55FE3C4F32}">
      <dgm:prSet/>
      <dgm:spPr/>
      <dgm:t>
        <a:bodyPr/>
        <a:lstStyle/>
        <a:p>
          <a:r>
            <a:rPr lang="en-GB"/>
            <a:t>It is used to customize the mapping of Java class fields (properties) to XML elements. </a:t>
          </a:r>
          <a:endParaRPr lang="en-US"/>
        </a:p>
      </dgm:t>
    </dgm:pt>
    <dgm:pt modelId="{955A38DF-2C3C-4FD1-8272-5FDDCF1D802A}" type="parTrans" cxnId="{B32493EC-CD8A-479E-834A-2D19F7527CDD}">
      <dgm:prSet/>
      <dgm:spPr/>
      <dgm:t>
        <a:bodyPr/>
        <a:lstStyle/>
        <a:p>
          <a:endParaRPr lang="en-US"/>
        </a:p>
      </dgm:t>
    </dgm:pt>
    <dgm:pt modelId="{57FFA899-982B-4317-93B1-FAC801DE390F}" type="sibTrans" cxnId="{B32493EC-CD8A-479E-834A-2D19F7527CDD}">
      <dgm:prSet/>
      <dgm:spPr/>
      <dgm:t>
        <a:bodyPr/>
        <a:lstStyle/>
        <a:p>
          <a:endParaRPr lang="en-US"/>
        </a:p>
      </dgm:t>
    </dgm:pt>
    <dgm:pt modelId="{96E30A38-0F48-45DA-8B49-31BA82F51BD6}">
      <dgm:prSet/>
      <dgm:spPr/>
      <dgm:t>
        <a:bodyPr/>
        <a:lstStyle/>
        <a:p>
          <a:r>
            <a:rPr lang="en-GB"/>
            <a:t>This annotation helps control how JAXB treats fields in a class during the XML marshalling (Java to XML) and unmarshalling (XML to Java) processes.</a:t>
          </a:r>
          <a:endParaRPr lang="en-US"/>
        </a:p>
      </dgm:t>
    </dgm:pt>
    <dgm:pt modelId="{3EA3DEFC-BC85-408C-8017-82613B3B76D3}" type="parTrans" cxnId="{B1767A7B-9E6E-44BF-A494-CF7BBB2C06D9}">
      <dgm:prSet/>
      <dgm:spPr/>
      <dgm:t>
        <a:bodyPr/>
        <a:lstStyle/>
        <a:p>
          <a:endParaRPr lang="en-US"/>
        </a:p>
      </dgm:t>
    </dgm:pt>
    <dgm:pt modelId="{3FA5F169-39B7-49DC-8972-1A466F69778C}" type="sibTrans" cxnId="{B1767A7B-9E6E-44BF-A494-CF7BBB2C06D9}">
      <dgm:prSet/>
      <dgm:spPr/>
      <dgm:t>
        <a:bodyPr/>
        <a:lstStyle/>
        <a:p>
          <a:endParaRPr lang="en-US"/>
        </a:p>
      </dgm:t>
    </dgm:pt>
    <dgm:pt modelId="{0A6EFCBB-7D3B-48BE-9656-0EE8D589A966}" type="pres">
      <dgm:prSet presAssocID="{F0E6B60B-E751-4B8A-8225-531675172FAB}" presName="root" presStyleCnt="0">
        <dgm:presLayoutVars>
          <dgm:dir/>
          <dgm:resizeHandles val="exact"/>
        </dgm:presLayoutVars>
      </dgm:prSet>
      <dgm:spPr/>
    </dgm:pt>
    <dgm:pt modelId="{DE4DCA9E-C5AD-4222-BEE0-465AB3B24C63}" type="pres">
      <dgm:prSet presAssocID="{9267254A-E441-4474-ACBD-EF55FE3C4F32}" presName="compNode" presStyleCnt="0"/>
      <dgm:spPr/>
    </dgm:pt>
    <dgm:pt modelId="{B66EEBCF-F7D6-46CE-989B-A590357C1F57}" type="pres">
      <dgm:prSet presAssocID="{9267254A-E441-4474-ACBD-EF55FE3C4F32}" presName="bgRect" presStyleLbl="bgShp" presStyleIdx="0" presStyleCnt="2"/>
      <dgm:spPr/>
    </dgm:pt>
    <dgm:pt modelId="{4DCCBE98-1B31-4FA9-8C55-200765D5935E}" type="pres">
      <dgm:prSet presAssocID="{9267254A-E441-4474-ACBD-EF55FE3C4F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9109B7-7D69-45DA-A198-09E1C654EEF6}" type="pres">
      <dgm:prSet presAssocID="{9267254A-E441-4474-ACBD-EF55FE3C4F32}" presName="spaceRect" presStyleCnt="0"/>
      <dgm:spPr/>
    </dgm:pt>
    <dgm:pt modelId="{4BC8B028-B7B0-4F40-A6D0-CAECAC0BB621}" type="pres">
      <dgm:prSet presAssocID="{9267254A-E441-4474-ACBD-EF55FE3C4F32}" presName="parTx" presStyleLbl="revTx" presStyleIdx="0" presStyleCnt="2">
        <dgm:presLayoutVars>
          <dgm:chMax val="0"/>
          <dgm:chPref val="0"/>
        </dgm:presLayoutVars>
      </dgm:prSet>
      <dgm:spPr/>
    </dgm:pt>
    <dgm:pt modelId="{551B0F66-8746-4719-9098-302D692019A1}" type="pres">
      <dgm:prSet presAssocID="{57FFA899-982B-4317-93B1-FAC801DE390F}" presName="sibTrans" presStyleCnt="0"/>
      <dgm:spPr/>
    </dgm:pt>
    <dgm:pt modelId="{44FBCC5C-A126-4592-9E63-DAD13B77447E}" type="pres">
      <dgm:prSet presAssocID="{96E30A38-0F48-45DA-8B49-31BA82F51BD6}" presName="compNode" presStyleCnt="0"/>
      <dgm:spPr/>
    </dgm:pt>
    <dgm:pt modelId="{9DED7464-59DA-41C7-A83E-A2F117BE19D7}" type="pres">
      <dgm:prSet presAssocID="{96E30A38-0F48-45DA-8B49-31BA82F51BD6}" presName="bgRect" presStyleLbl="bgShp" presStyleIdx="1" presStyleCnt="2"/>
      <dgm:spPr/>
    </dgm:pt>
    <dgm:pt modelId="{153659EC-A764-4277-A3EA-E0C31C934F30}" type="pres">
      <dgm:prSet presAssocID="{96E30A38-0F48-45DA-8B49-31BA82F51B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A09EB2-2224-4D19-8178-76F20F79A35B}" type="pres">
      <dgm:prSet presAssocID="{96E30A38-0F48-45DA-8B49-31BA82F51BD6}" presName="spaceRect" presStyleCnt="0"/>
      <dgm:spPr/>
    </dgm:pt>
    <dgm:pt modelId="{0EECCB5B-18E9-4450-981F-E6FE3E956E42}" type="pres">
      <dgm:prSet presAssocID="{96E30A38-0F48-45DA-8B49-31BA82F51B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1767A7B-9E6E-44BF-A494-CF7BBB2C06D9}" srcId="{F0E6B60B-E751-4B8A-8225-531675172FAB}" destId="{96E30A38-0F48-45DA-8B49-31BA82F51BD6}" srcOrd="1" destOrd="0" parTransId="{3EA3DEFC-BC85-408C-8017-82613B3B76D3}" sibTransId="{3FA5F169-39B7-49DC-8972-1A466F69778C}"/>
    <dgm:cxn modelId="{1CE89BA2-B147-4BC2-8483-FAFFD5675275}" type="presOf" srcId="{96E30A38-0F48-45DA-8B49-31BA82F51BD6}" destId="{0EECCB5B-18E9-4450-981F-E6FE3E956E42}" srcOrd="0" destOrd="0" presId="urn:microsoft.com/office/officeart/2018/2/layout/IconVerticalSolidList"/>
    <dgm:cxn modelId="{F662B3A6-5686-4796-8D6B-B5E0C0C9F7B5}" type="presOf" srcId="{F0E6B60B-E751-4B8A-8225-531675172FAB}" destId="{0A6EFCBB-7D3B-48BE-9656-0EE8D589A966}" srcOrd="0" destOrd="0" presId="urn:microsoft.com/office/officeart/2018/2/layout/IconVerticalSolidList"/>
    <dgm:cxn modelId="{C02FFFCC-621D-4D44-A407-250A6D35EE78}" type="presOf" srcId="{9267254A-E441-4474-ACBD-EF55FE3C4F32}" destId="{4BC8B028-B7B0-4F40-A6D0-CAECAC0BB621}" srcOrd="0" destOrd="0" presId="urn:microsoft.com/office/officeart/2018/2/layout/IconVerticalSolidList"/>
    <dgm:cxn modelId="{B32493EC-CD8A-479E-834A-2D19F7527CDD}" srcId="{F0E6B60B-E751-4B8A-8225-531675172FAB}" destId="{9267254A-E441-4474-ACBD-EF55FE3C4F32}" srcOrd="0" destOrd="0" parTransId="{955A38DF-2C3C-4FD1-8272-5FDDCF1D802A}" sibTransId="{57FFA899-982B-4317-93B1-FAC801DE390F}"/>
    <dgm:cxn modelId="{2A3BDC41-C0C6-49C7-95F7-7516047105AE}" type="presParOf" srcId="{0A6EFCBB-7D3B-48BE-9656-0EE8D589A966}" destId="{DE4DCA9E-C5AD-4222-BEE0-465AB3B24C63}" srcOrd="0" destOrd="0" presId="urn:microsoft.com/office/officeart/2018/2/layout/IconVerticalSolidList"/>
    <dgm:cxn modelId="{5B5B223B-826B-48A9-825F-9CB87914B322}" type="presParOf" srcId="{DE4DCA9E-C5AD-4222-BEE0-465AB3B24C63}" destId="{B66EEBCF-F7D6-46CE-989B-A590357C1F57}" srcOrd="0" destOrd="0" presId="urn:microsoft.com/office/officeart/2018/2/layout/IconVerticalSolidList"/>
    <dgm:cxn modelId="{2E7155A8-AB52-41E8-AD03-61CED3CBB73D}" type="presParOf" srcId="{DE4DCA9E-C5AD-4222-BEE0-465AB3B24C63}" destId="{4DCCBE98-1B31-4FA9-8C55-200765D5935E}" srcOrd="1" destOrd="0" presId="urn:microsoft.com/office/officeart/2018/2/layout/IconVerticalSolidList"/>
    <dgm:cxn modelId="{5DF39A6C-1703-4DAD-BF94-52E3EA4F59A6}" type="presParOf" srcId="{DE4DCA9E-C5AD-4222-BEE0-465AB3B24C63}" destId="{619109B7-7D69-45DA-A198-09E1C654EEF6}" srcOrd="2" destOrd="0" presId="urn:microsoft.com/office/officeart/2018/2/layout/IconVerticalSolidList"/>
    <dgm:cxn modelId="{66BAFA81-2BA8-47FB-B63C-575ACA83DFBA}" type="presParOf" srcId="{DE4DCA9E-C5AD-4222-BEE0-465AB3B24C63}" destId="{4BC8B028-B7B0-4F40-A6D0-CAECAC0BB621}" srcOrd="3" destOrd="0" presId="urn:microsoft.com/office/officeart/2018/2/layout/IconVerticalSolidList"/>
    <dgm:cxn modelId="{A6D36875-1760-4938-B42A-E26DE4737A3A}" type="presParOf" srcId="{0A6EFCBB-7D3B-48BE-9656-0EE8D589A966}" destId="{551B0F66-8746-4719-9098-302D692019A1}" srcOrd="1" destOrd="0" presId="urn:microsoft.com/office/officeart/2018/2/layout/IconVerticalSolidList"/>
    <dgm:cxn modelId="{42A12ABD-52AD-430E-8B6E-C32B5C4704B3}" type="presParOf" srcId="{0A6EFCBB-7D3B-48BE-9656-0EE8D589A966}" destId="{44FBCC5C-A126-4592-9E63-DAD13B77447E}" srcOrd="2" destOrd="0" presId="urn:microsoft.com/office/officeart/2018/2/layout/IconVerticalSolidList"/>
    <dgm:cxn modelId="{24FA86A1-A82E-4713-92A1-F68AB8309593}" type="presParOf" srcId="{44FBCC5C-A126-4592-9E63-DAD13B77447E}" destId="{9DED7464-59DA-41C7-A83E-A2F117BE19D7}" srcOrd="0" destOrd="0" presId="urn:microsoft.com/office/officeart/2018/2/layout/IconVerticalSolidList"/>
    <dgm:cxn modelId="{FDF021CD-0682-420F-8A0C-CC112D3C5F5B}" type="presParOf" srcId="{44FBCC5C-A126-4592-9E63-DAD13B77447E}" destId="{153659EC-A764-4277-A3EA-E0C31C934F30}" srcOrd="1" destOrd="0" presId="urn:microsoft.com/office/officeart/2018/2/layout/IconVerticalSolidList"/>
    <dgm:cxn modelId="{F05129B1-12AE-4AA4-AA45-74214F5035E0}" type="presParOf" srcId="{44FBCC5C-A126-4592-9E63-DAD13B77447E}" destId="{32A09EB2-2224-4D19-8178-76F20F79A35B}" srcOrd="2" destOrd="0" presId="urn:microsoft.com/office/officeart/2018/2/layout/IconVerticalSolidList"/>
    <dgm:cxn modelId="{66D689E4-591C-4C44-B62D-DA979B91FBB0}" type="presParOf" srcId="{44FBCC5C-A126-4592-9E63-DAD13B77447E}" destId="{0EECCB5B-18E9-4450-981F-E6FE3E956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115478-ED1D-4B6D-890A-40841368E85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68C07D-FA3E-4807-8FC3-06A423F458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Purpose: </a:t>
          </a:r>
          <a:endParaRPr lang="en-US"/>
        </a:p>
      </dgm:t>
    </dgm:pt>
    <dgm:pt modelId="{5CA5D602-156C-457B-8937-35B9AB04828B}" type="parTrans" cxnId="{927B3637-2E3D-4D10-B39B-6D0F202C49A6}">
      <dgm:prSet/>
      <dgm:spPr/>
      <dgm:t>
        <a:bodyPr/>
        <a:lstStyle/>
        <a:p>
          <a:endParaRPr lang="en-US"/>
        </a:p>
      </dgm:t>
    </dgm:pt>
    <dgm:pt modelId="{89DDD115-7102-4F65-813B-51EA4BC95A1C}" type="sibTrans" cxnId="{927B3637-2E3D-4D10-B39B-6D0F202C49A6}">
      <dgm:prSet/>
      <dgm:spPr/>
      <dgm:t>
        <a:bodyPr/>
        <a:lstStyle/>
        <a:p>
          <a:endParaRPr lang="en-US"/>
        </a:p>
      </dgm:t>
    </dgm:pt>
    <dgm:pt modelId="{F724301B-D30C-4E93-A99B-2B225A7DB9C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responsible for mapping a specific type of exception to an appropriate Response object. </a:t>
          </a:r>
          <a:endParaRPr lang="en-US"/>
        </a:p>
      </dgm:t>
    </dgm:pt>
    <dgm:pt modelId="{59FCFE41-03D0-47E4-AD1D-AB34503A64D6}" type="parTrans" cxnId="{16DD6694-BB78-4AA2-81B8-C1B134488183}">
      <dgm:prSet/>
      <dgm:spPr/>
      <dgm:t>
        <a:bodyPr/>
        <a:lstStyle/>
        <a:p>
          <a:endParaRPr lang="en-US"/>
        </a:p>
      </dgm:t>
    </dgm:pt>
    <dgm:pt modelId="{4FE17D7D-18E4-472E-AA37-89C7B57BC5F0}" type="sibTrans" cxnId="{16DD6694-BB78-4AA2-81B8-C1B134488183}">
      <dgm:prSet/>
      <dgm:spPr/>
      <dgm:t>
        <a:bodyPr/>
        <a:lstStyle/>
        <a:p>
          <a:endParaRPr lang="en-US"/>
        </a:p>
      </dgm:t>
    </dgm:pt>
    <dgm:pt modelId="{C731C646-03C8-4FDF-81DF-3E340812DC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allows you to customize the response sent to the client when a particular exception occurs.</a:t>
          </a:r>
          <a:endParaRPr lang="en-US"/>
        </a:p>
      </dgm:t>
    </dgm:pt>
    <dgm:pt modelId="{2C901D16-6386-4F6C-9B7D-845894351D4B}" type="parTrans" cxnId="{C2958F09-7FCF-4539-93A7-4420247A1CF8}">
      <dgm:prSet/>
      <dgm:spPr/>
      <dgm:t>
        <a:bodyPr/>
        <a:lstStyle/>
        <a:p>
          <a:endParaRPr lang="en-US"/>
        </a:p>
      </dgm:t>
    </dgm:pt>
    <dgm:pt modelId="{3205CB94-6BF2-44FC-B7AE-AAB9272919F8}" type="sibTrans" cxnId="{C2958F09-7FCF-4539-93A7-4420247A1CF8}">
      <dgm:prSet/>
      <dgm:spPr/>
      <dgm:t>
        <a:bodyPr/>
        <a:lstStyle/>
        <a:p>
          <a:endParaRPr lang="en-US"/>
        </a:p>
      </dgm:t>
    </dgm:pt>
    <dgm:pt modelId="{2ACA3B7B-3A4B-4110-9A37-C4DF5E3FC5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Annotation: </a:t>
          </a:r>
          <a:endParaRPr lang="en-US"/>
        </a:p>
      </dgm:t>
    </dgm:pt>
    <dgm:pt modelId="{899B57FD-3012-4942-87E9-B9EBB1D55178}" type="parTrans" cxnId="{5859619C-7A0A-403F-A77E-E7C1B4D669EC}">
      <dgm:prSet/>
      <dgm:spPr/>
      <dgm:t>
        <a:bodyPr/>
        <a:lstStyle/>
        <a:p>
          <a:endParaRPr lang="en-US"/>
        </a:p>
      </dgm:t>
    </dgm:pt>
    <dgm:pt modelId="{66C062B0-762C-4174-8DD3-EE05F183DADB}" type="sibTrans" cxnId="{5859619C-7A0A-403F-A77E-E7C1B4D669EC}">
      <dgm:prSet/>
      <dgm:spPr/>
      <dgm:t>
        <a:bodyPr/>
        <a:lstStyle/>
        <a:p>
          <a:endParaRPr lang="en-US"/>
        </a:p>
      </dgm:t>
    </dgm:pt>
    <dgm:pt modelId="{4D895027-F53C-4ED7-8268-A0B92D9CDB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Annotate the exception mapper class with @Provider to ensure that JAX-RS runtime discovers and registers it automatically.</a:t>
          </a:r>
          <a:endParaRPr lang="en-US"/>
        </a:p>
      </dgm:t>
    </dgm:pt>
    <dgm:pt modelId="{494C6FBB-715B-4099-8DAE-CECE7A34F988}" type="parTrans" cxnId="{377B701D-BEBF-40A6-8EBF-F9157F677DF4}">
      <dgm:prSet/>
      <dgm:spPr/>
      <dgm:t>
        <a:bodyPr/>
        <a:lstStyle/>
        <a:p>
          <a:endParaRPr lang="en-US"/>
        </a:p>
      </dgm:t>
    </dgm:pt>
    <dgm:pt modelId="{42BA525A-1334-4E04-B135-78E2135A0747}" type="sibTrans" cxnId="{377B701D-BEBF-40A6-8EBF-F9157F677DF4}">
      <dgm:prSet/>
      <dgm:spPr/>
      <dgm:t>
        <a:bodyPr/>
        <a:lstStyle/>
        <a:p>
          <a:endParaRPr lang="en-US"/>
        </a:p>
      </dgm:t>
    </dgm:pt>
    <dgm:pt modelId="{27350CBC-7172-44E1-99A7-50BFF39BC3DA}" type="pres">
      <dgm:prSet presAssocID="{5C115478-ED1D-4B6D-890A-40841368E858}" presName="root" presStyleCnt="0">
        <dgm:presLayoutVars>
          <dgm:dir/>
          <dgm:resizeHandles val="exact"/>
        </dgm:presLayoutVars>
      </dgm:prSet>
      <dgm:spPr/>
    </dgm:pt>
    <dgm:pt modelId="{40E9AC46-538F-4609-BFC4-36E33584F306}" type="pres">
      <dgm:prSet presAssocID="{2168C07D-FA3E-4807-8FC3-06A423F4584B}" presName="compNode" presStyleCnt="0"/>
      <dgm:spPr/>
    </dgm:pt>
    <dgm:pt modelId="{12B360B5-58AF-4D55-8656-1D2441027AC1}" type="pres">
      <dgm:prSet presAssocID="{2168C07D-FA3E-4807-8FC3-06A423F458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267C1AF-7C68-465A-81C9-9A659DF4744F}" type="pres">
      <dgm:prSet presAssocID="{2168C07D-FA3E-4807-8FC3-06A423F4584B}" presName="iconSpace" presStyleCnt="0"/>
      <dgm:spPr/>
    </dgm:pt>
    <dgm:pt modelId="{E1F2BA02-35E7-40DD-96D2-001B232B819F}" type="pres">
      <dgm:prSet presAssocID="{2168C07D-FA3E-4807-8FC3-06A423F4584B}" presName="parTx" presStyleLbl="revTx" presStyleIdx="0" presStyleCnt="4">
        <dgm:presLayoutVars>
          <dgm:chMax val="0"/>
          <dgm:chPref val="0"/>
        </dgm:presLayoutVars>
      </dgm:prSet>
      <dgm:spPr/>
    </dgm:pt>
    <dgm:pt modelId="{A0A4B929-FE36-40F7-B962-7C27BD2AC3FD}" type="pres">
      <dgm:prSet presAssocID="{2168C07D-FA3E-4807-8FC3-06A423F4584B}" presName="txSpace" presStyleCnt="0"/>
      <dgm:spPr/>
    </dgm:pt>
    <dgm:pt modelId="{383E5ED8-1AD2-40B0-859F-8679F40266B5}" type="pres">
      <dgm:prSet presAssocID="{2168C07D-FA3E-4807-8FC3-06A423F4584B}" presName="desTx" presStyleLbl="revTx" presStyleIdx="1" presStyleCnt="4">
        <dgm:presLayoutVars/>
      </dgm:prSet>
      <dgm:spPr/>
    </dgm:pt>
    <dgm:pt modelId="{77BE3B1F-EC7E-41E8-AA09-629090467E92}" type="pres">
      <dgm:prSet presAssocID="{89DDD115-7102-4F65-813B-51EA4BC95A1C}" presName="sibTrans" presStyleCnt="0"/>
      <dgm:spPr/>
    </dgm:pt>
    <dgm:pt modelId="{E5CD031C-2CB6-4E3B-8313-188272509860}" type="pres">
      <dgm:prSet presAssocID="{2ACA3B7B-3A4B-4110-9A37-C4DF5E3FC5ED}" presName="compNode" presStyleCnt="0"/>
      <dgm:spPr/>
    </dgm:pt>
    <dgm:pt modelId="{9A07AFEA-8485-4312-A914-64E0D02596DE}" type="pres">
      <dgm:prSet presAssocID="{2ACA3B7B-3A4B-4110-9A37-C4DF5E3FC5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7FA644-65B1-4141-838E-79BB3D2BC588}" type="pres">
      <dgm:prSet presAssocID="{2ACA3B7B-3A4B-4110-9A37-C4DF5E3FC5ED}" presName="iconSpace" presStyleCnt="0"/>
      <dgm:spPr/>
    </dgm:pt>
    <dgm:pt modelId="{44DF976F-78A4-4C96-ABD8-CB6AE872462C}" type="pres">
      <dgm:prSet presAssocID="{2ACA3B7B-3A4B-4110-9A37-C4DF5E3FC5ED}" presName="parTx" presStyleLbl="revTx" presStyleIdx="2" presStyleCnt="4">
        <dgm:presLayoutVars>
          <dgm:chMax val="0"/>
          <dgm:chPref val="0"/>
        </dgm:presLayoutVars>
      </dgm:prSet>
      <dgm:spPr/>
    </dgm:pt>
    <dgm:pt modelId="{9A97738A-39A0-45BB-92EF-D0343B287B61}" type="pres">
      <dgm:prSet presAssocID="{2ACA3B7B-3A4B-4110-9A37-C4DF5E3FC5ED}" presName="txSpace" presStyleCnt="0"/>
      <dgm:spPr/>
    </dgm:pt>
    <dgm:pt modelId="{DBA84AF6-9815-46B2-8DFE-B58F9410D277}" type="pres">
      <dgm:prSet presAssocID="{2ACA3B7B-3A4B-4110-9A37-C4DF5E3FC5ED}" presName="desTx" presStyleLbl="revTx" presStyleIdx="3" presStyleCnt="4">
        <dgm:presLayoutVars/>
      </dgm:prSet>
      <dgm:spPr/>
    </dgm:pt>
  </dgm:ptLst>
  <dgm:cxnLst>
    <dgm:cxn modelId="{C2958F09-7FCF-4539-93A7-4420247A1CF8}" srcId="{2168C07D-FA3E-4807-8FC3-06A423F4584B}" destId="{C731C646-03C8-4FDF-81DF-3E340812DC85}" srcOrd="1" destOrd="0" parTransId="{2C901D16-6386-4F6C-9B7D-845894351D4B}" sibTransId="{3205CB94-6BF2-44FC-B7AE-AAB9272919F8}"/>
    <dgm:cxn modelId="{5CCFEB10-3B69-4379-B349-C3F11414F5DE}" type="presOf" srcId="{4D895027-F53C-4ED7-8268-A0B92D9CDBCA}" destId="{DBA84AF6-9815-46B2-8DFE-B58F9410D277}" srcOrd="0" destOrd="0" presId="urn:microsoft.com/office/officeart/2018/5/layout/CenteredIconLabelDescriptionList"/>
    <dgm:cxn modelId="{377B701D-BEBF-40A6-8EBF-F9157F677DF4}" srcId="{2ACA3B7B-3A4B-4110-9A37-C4DF5E3FC5ED}" destId="{4D895027-F53C-4ED7-8268-A0B92D9CDBCA}" srcOrd="0" destOrd="0" parTransId="{494C6FBB-715B-4099-8DAE-CECE7A34F988}" sibTransId="{42BA525A-1334-4E04-B135-78E2135A0747}"/>
    <dgm:cxn modelId="{927B3637-2E3D-4D10-B39B-6D0F202C49A6}" srcId="{5C115478-ED1D-4B6D-890A-40841368E858}" destId="{2168C07D-FA3E-4807-8FC3-06A423F4584B}" srcOrd="0" destOrd="0" parTransId="{5CA5D602-156C-457B-8937-35B9AB04828B}" sibTransId="{89DDD115-7102-4F65-813B-51EA4BC95A1C}"/>
    <dgm:cxn modelId="{EE3C5542-7C0B-4CD0-86B4-245452B35DBE}" type="presOf" srcId="{2168C07D-FA3E-4807-8FC3-06A423F4584B}" destId="{E1F2BA02-35E7-40DD-96D2-001B232B819F}" srcOrd="0" destOrd="0" presId="urn:microsoft.com/office/officeart/2018/5/layout/CenteredIconLabelDescriptionList"/>
    <dgm:cxn modelId="{CC0C8B8F-95B8-408E-9125-524400632C31}" type="presOf" srcId="{5C115478-ED1D-4B6D-890A-40841368E858}" destId="{27350CBC-7172-44E1-99A7-50BFF39BC3DA}" srcOrd="0" destOrd="0" presId="urn:microsoft.com/office/officeart/2018/5/layout/CenteredIconLabelDescriptionList"/>
    <dgm:cxn modelId="{16DD6694-BB78-4AA2-81B8-C1B134488183}" srcId="{2168C07D-FA3E-4807-8FC3-06A423F4584B}" destId="{F724301B-D30C-4E93-A99B-2B225A7DB9CE}" srcOrd="0" destOrd="0" parTransId="{59FCFE41-03D0-47E4-AD1D-AB34503A64D6}" sibTransId="{4FE17D7D-18E4-472E-AA37-89C7B57BC5F0}"/>
    <dgm:cxn modelId="{5859619C-7A0A-403F-A77E-E7C1B4D669EC}" srcId="{5C115478-ED1D-4B6D-890A-40841368E858}" destId="{2ACA3B7B-3A4B-4110-9A37-C4DF5E3FC5ED}" srcOrd="1" destOrd="0" parTransId="{899B57FD-3012-4942-87E9-B9EBB1D55178}" sibTransId="{66C062B0-762C-4174-8DD3-EE05F183DADB}"/>
    <dgm:cxn modelId="{55006AD7-285C-4727-B8CE-F221611F3845}" type="presOf" srcId="{F724301B-D30C-4E93-A99B-2B225A7DB9CE}" destId="{383E5ED8-1AD2-40B0-859F-8679F40266B5}" srcOrd="0" destOrd="0" presId="urn:microsoft.com/office/officeart/2018/5/layout/CenteredIconLabelDescriptionList"/>
    <dgm:cxn modelId="{E9D107F3-6003-425B-9E98-DACF17A51B31}" type="presOf" srcId="{C731C646-03C8-4FDF-81DF-3E340812DC85}" destId="{383E5ED8-1AD2-40B0-859F-8679F40266B5}" srcOrd="0" destOrd="1" presId="urn:microsoft.com/office/officeart/2018/5/layout/CenteredIconLabelDescriptionList"/>
    <dgm:cxn modelId="{72E21AF3-E074-4465-A7AD-ABCD2B2CD53C}" type="presOf" srcId="{2ACA3B7B-3A4B-4110-9A37-C4DF5E3FC5ED}" destId="{44DF976F-78A4-4C96-ABD8-CB6AE872462C}" srcOrd="0" destOrd="0" presId="urn:microsoft.com/office/officeart/2018/5/layout/CenteredIconLabelDescriptionList"/>
    <dgm:cxn modelId="{10D6215A-128B-47A7-9CF1-609457FBA9DD}" type="presParOf" srcId="{27350CBC-7172-44E1-99A7-50BFF39BC3DA}" destId="{40E9AC46-538F-4609-BFC4-36E33584F306}" srcOrd="0" destOrd="0" presId="urn:microsoft.com/office/officeart/2018/5/layout/CenteredIconLabelDescriptionList"/>
    <dgm:cxn modelId="{DAAA7351-6D5A-45EE-99E2-1F5F1B06D37C}" type="presParOf" srcId="{40E9AC46-538F-4609-BFC4-36E33584F306}" destId="{12B360B5-58AF-4D55-8656-1D2441027AC1}" srcOrd="0" destOrd="0" presId="urn:microsoft.com/office/officeart/2018/5/layout/CenteredIconLabelDescriptionList"/>
    <dgm:cxn modelId="{AD4D9FF4-0809-4F68-B70D-D9DF1FA2B21B}" type="presParOf" srcId="{40E9AC46-538F-4609-BFC4-36E33584F306}" destId="{A267C1AF-7C68-465A-81C9-9A659DF4744F}" srcOrd="1" destOrd="0" presId="urn:microsoft.com/office/officeart/2018/5/layout/CenteredIconLabelDescriptionList"/>
    <dgm:cxn modelId="{C2EAFCAF-48E2-4E9D-9513-214136580FAA}" type="presParOf" srcId="{40E9AC46-538F-4609-BFC4-36E33584F306}" destId="{E1F2BA02-35E7-40DD-96D2-001B232B819F}" srcOrd="2" destOrd="0" presId="urn:microsoft.com/office/officeart/2018/5/layout/CenteredIconLabelDescriptionList"/>
    <dgm:cxn modelId="{9842A7FF-93A9-41B0-A300-5B6D8DC69D28}" type="presParOf" srcId="{40E9AC46-538F-4609-BFC4-36E33584F306}" destId="{A0A4B929-FE36-40F7-B962-7C27BD2AC3FD}" srcOrd="3" destOrd="0" presId="urn:microsoft.com/office/officeart/2018/5/layout/CenteredIconLabelDescriptionList"/>
    <dgm:cxn modelId="{75E6A12B-8120-4F28-AED3-5C9266C908BF}" type="presParOf" srcId="{40E9AC46-538F-4609-BFC4-36E33584F306}" destId="{383E5ED8-1AD2-40B0-859F-8679F40266B5}" srcOrd="4" destOrd="0" presId="urn:microsoft.com/office/officeart/2018/5/layout/CenteredIconLabelDescriptionList"/>
    <dgm:cxn modelId="{2A69DD85-45FD-466B-8D11-145F9EB3CD47}" type="presParOf" srcId="{27350CBC-7172-44E1-99A7-50BFF39BC3DA}" destId="{77BE3B1F-EC7E-41E8-AA09-629090467E92}" srcOrd="1" destOrd="0" presId="urn:microsoft.com/office/officeart/2018/5/layout/CenteredIconLabelDescriptionList"/>
    <dgm:cxn modelId="{B1A21E51-BA29-49EC-86F5-4C5AE20B777F}" type="presParOf" srcId="{27350CBC-7172-44E1-99A7-50BFF39BC3DA}" destId="{E5CD031C-2CB6-4E3B-8313-188272509860}" srcOrd="2" destOrd="0" presId="urn:microsoft.com/office/officeart/2018/5/layout/CenteredIconLabelDescriptionList"/>
    <dgm:cxn modelId="{9EB484CB-7215-4C3F-97DF-7F70FD55CFFF}" type="presParOf" srcId="{E5CD031C-2CB6-4E3B-8313-188272509860}" destId="{9A07AFEA-8485-4312-A914-64E0D02596DE}" srcOrd="0" destOrd="0" presId="urn:microsoft.com/office/officeart/2018/5/layout/CenteredIconLabelDescriptionList"/>
    <dgm:cxn modelId="{00D59AFC-1840-4D4C-AF9F-D108CF709358}" type="presParOf" srcId="{E5CD031C-2CB6-4E3B-8313-188272509860}" destId="{797FA644-65B1-4141-838E-79BB3D2BC588}" srcOrd="1" destOrd="0" presId="urn:microsoft.com/office/officeart/2018/5/layout/CenteredIconLabelDescriptionList"/>
    <dgm:cxn modelId="{88376ADF-A447-48F8-BC44-57C7B3896D9F}" type="presParOf" srcId="{E5CD031C-2CB6-4E3B-8313-188272509860}" destId="{44DF976F-78A4-4C96-ABD8-CB6AE872462C}" srcOrd="2" destOrd="0" presId="urn:microsoft.com/office/officeart/2018/5/layout/CenteredIconLabelDescriptionList"/>
    <dgm:cxn modelId="{5E06DBF4-6E3D-49DB-88B5-AFCC10950DE3}" type="presParOf" srcId="{E5CD031C-2CB6-4E3B-8313-188272509860}" destId="{9A97738A-39A0-45BB-92EF-D0343B287B61}" srcOrd="3" destOrd="0" presId="urn:microsoft.com/office/officeart/2018/5/layout/CenteredIconLabelDescriptionList"/>
    <dgm:cxn modelId="{2D34058F-D597-4B96-BEDB-C292D4A5B80B}" type="presParOf" srcId="{E5CD031C-2CB6-4E3B-8313-188272509860}" destId="{DBA84AF6-9815-46B2-8DFE-B58F9410D2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DD310-3110-4D9F-8C14-7B9613D23FA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F7721F2-FD2E-4E21-B7AD-ED99ED2BCC48}">
      <dgm:prSet/>
      <dgm:spPr/>
      <dgm:t>
        <a:bodyPr/>
        <a:lstStyle/>
        <a:p>
          <a:r>
            <a:rPr lang="en-GB" b="1" dirty="0"/>
            <a:t>Purpose: </a:t>
          </a:r>
          <a:r>
            <a:rPr lang="en-GB" dirty="0"/>
            <a:t>The global exception mapper is a fallback for handling any uncaught exceptions. It can be used to provide a generic error response for unexpected errors.</a:t>
          </a:r>
          <a:endParaRPr lang="en-US" dirty="0"/>
        </a:p>
      </dgm:t>
    </dgm:pt>
    <dgm:pt modelId="{E8555A3A-8465-4BE1-AE66-6452B139096A}" type="parTrans" cxnId="{F51B3E08-F8AB-4AC0-BE47-F8B6554DFA3D}">
      <dgm:prSet/>
      <dgm:spPr/>
      <dgm:t>
        <a:bodyPr/>
        <a:lstStyle/>
        <a:p>
          <a:endParaRPr lang="en-US"/>
        </a:p>
      </dgm:t>
    </dgm:pt>
    <dgm:pt modelId="{E42C0251-4389-45D4-853D-39879E8F5676}" type="sibTrans" cxnId="{F51B3E08-F8AB-4AC0-BE47-F8B6554DFA3D}">
      <dgm:prSet/>
      <dgm:spPr/>
      <dgm:t>
        <a:bodyPr/>
        <a:lstStyle/>
        <a:p>
          <a:endParaRPr lang="en-US"/>
        </a:p>
      </dgm:t>
    </dgm:pt>
    <dgm:pt modelId="{895552CF-0069-4A83-AF9C-E370760CDDB9}">
      <dgm:prSet/>
      <dgm:spPr/>
      <dgm:t>
        <a:bodyPr/>
        <a:lstStyle/>
        <a:p>
          <a:r>
            <a:rPr lang="en-GB" b="1"/>
            <a:t>Implementation: </a:t>
          </a:r>
          <a:r>
            <a:rPr lang="en-GB"/>
            <a:t>Implement the ExceptionMapper&lt;Throwable&gt; interface. This will catch exceptions of any type that are not explicitly handled by other exception mappers.</a:t>
          </a:r>
          <a:endParaRPr lang="en-US"/>
        </a:p>
      </dgm:t>
    </dgm:pt>
    <dgm:pt modelId="{983BC9F7-8B7A-49C6-890A-F39FCA5D0E88}" type="parTrans" cxnId="{E59F69BC-50D4-4215-A59E-9ED28BDED22A}">
      <dgm:prSet/>
      <dgm:spPr/>
      <dgm:t>
        <a:bodyPr/>
        <a:lstStyle/>
        <a:p>
          <a:endParaRPr lang="en-US"/>
        </a:p>
      </dgm:t>
    </dgm:pt>
    <dgm:pt modelId="{9E9CC303-7333-4952-987E-F91992DB08EA}" type="sibTrans" cxnId="{E59F69BC-50D4-4215-A59E-9ED28BDED22A}">
      <dgm:prSet/>
      <dgm:spPr/>
      <dgm:t>
        <a:bodyPr/>
        <a:lstStyle/>
        <a:p>
          <a:endParaRPr lang="en-US"/>
        </a:p>
      </dgm:t>
    </dgm:pt>
    <dgm:pt modelId="{B5CE12D4-F955-46C2-B131-EA2399EB9AA1}">
      <dgm:prSet/>
      <dgm:spPr/>
      <dgm:t>
        <a:bodyPr/>
        <a:lstStyle/>
        <a:p>
          <a:r>
            <a:rPr lang="en-GB" b="1"/>
            <a:t>Annotation:</a:t>
          </a:r>
          <a:r>
            <a:rPr lang="en-GB"/>
            <a:t> Similar to individual exception mappers, annotate the global exception mapper class with @Provider.</a:t>
          </a:r>
          <a:endParaRPr lang="en-US"/>
        </a:p>
      </dgm:t>
    </dgm:pt>
    <dgm:pt modelId="{113B73E5-7AF6-4300-8A42-554AF7E8B214}" type="parTrans" cxnId="{995FD3D2-B27F-4649-8FAF-64D0887BE8BB}">
      <dgm:prSet/>
      <dgm:spPr/>
      <dgm:t>
        <a:bodyPr/>
        <a:lstStyle/>
        <a:p>
          <a:endParaRPr lang="en-US"/>
        </a:p>
      </dgm:t>
    </dgm:pt>
    <dgm:pt modelId="{4B5502D8-FE5F-4C5F-9CC2-84C514CB9E20}" type="sibTrans" cxnId="{995FD3D2-B27F-4649-8FAF-64D0887BE8BB}">
      <dgm:prSet/>
      <dgm:spPr/>
      <dgm:t>
        <a:bodyPr/>
        <a:lstStyle/>
        <a:p>
          <a:endParaRPr lang="en-US"/>
        </a:p>
      </dgm:t>
    </dgm:pt>
    <dgm:pt modelId="{5312C2CA-DE79-487F-9A4F-6CDC585A7670}" type="pres">
      <dgm:prSet presAssocID="{971DD310-3110-4D9F-8C14-7B9613D23FA4}" presName="vert0" presStyleCnt="0">
        <dgm:presLayoutVars>
          <dgm:dir/>
          <dgm:animOne val="branch"/>
          <dgm:animLvl val="lvl"/>
        </dgm:presLayoutVars>
      </dgm:prSet>
      <dgm:spPr/>
    </dgm:pt>
    <dgm:pt modelId="{AF260C9D-85FD-491C-8584-803F33AAA89C}" type="pres">
      <dgm:prSet presAssocID="{8F7721F2-FD2E-4E21-B7AD-ED99ED2BCC48}" presName="thickLine" presStyleLbl="alignNode1" presStyleIdx="0" presStyleCnt="3"/>
      <dgm:spPr/>
    </dgm:pt>
    <dgm:pt modelId="{219962B7-635F-41E1-A6D6-204C3CE38617}" type="pres">
      <dgm:prSet presAssocID="{8F7721F2-FD2E-4E21-B7AD-ED99ED2BCC48}" presName="horz1" presStyleCnt="0"/>
      <dgm:spPr/>
    </dgm:pt>
    <dgm:pt modelId="{C0B0782E-A624-4FF5-A40F-AB8C7EB64C30}" type="pres">
      <dgm:prSet presAssocID="{8F7721F2-FD2E-4E21-B7AD-ED99ED2BCC48}" presName="tx1" presStyleLbl="revTx" presStyleIdx="0" presStyleCnt="3"/>
      <dgm:spPr/>
    </dgm:pt>
    <dgm:pt modelId="{9FA7334E-E278-4C05-8858-A5585EB55FEC}" type="pres">
      <dgm:prSet presAssocID="{8F7721F2-FD2E-4E21-B7AD-ED99ED2BCC48}" presName="vert1" presStyleCnt="0"/>
      <dgm:spPr/>
    </dgm:pt>
    <dgm:pt modelId="{E1259D76-059B-4177-8CB0-29659EA44469}" type="pres">
      <dgm:prSet presAssocID="{895552CF-0069-4A83-AF9C-E370760CDDB9}" presName="thickLine" presStyleLbl="alignNode1" presStyleIdx="1" presStyleCnt="3"/>
      <dgm:spPr/>
    </dgm:pt>
    <dgm:pt modelId="{3F069DBC-8BD2-4C93-AE77-F4FCD3652877}" type="pres">
      <dgm:prSet presAssocID="{895552CF-0069-4A83-AF9C-E370760CDDB9}" presName="horz1" presStyleCnt="0"/>
      <dgm:spPr/>
    </dgm:pt>
    <dgm:pt modelId="{1AFA391D-FB10-4DF3-8583-F0E535B0B4D0}" type="pres">
      <dgm:prSet presAssocID="{895552CF-0069-4A83-AF9C-E370760CDDB9}" presName="tx1" presStyleLbl="revTx" presStyleIdx="1" presStyleCnt="3"/>
      <dgm:spPr/>
    </dgm:pt>
    <dgm:pt modelId="{E9BE4594-2F39-475F-8FA5-BBE0445D07FE}" type="pres">
      <dgm:prSet presAssocID="{895552CF-0069-4A83-AF9C-E370760CDDB9}" presName="vert1" presStyleCnt="0"/>
      <dgm:spPr/>
    </dgm:pt>
    <dgm:pt modelId="{C79C08D8-C76A-4E4D-80FB-6A46143A164B}" type="pres">
      <dgm:prSet presAssocID="{B5CE12D4-F955-46C2-B131-EA2399EB9AA1}" presName="thickLine" presStyleLbl="alignNode1" presStyleIdx="2" presStyleCnt="3"/>
      <dgm:spPr/>
    </dgm:pt>
    <dgm:pt modelId="{71C5132A-7FFE-4D1C-A18E-6FBB0B9F5956}" type="pres">
      <dgm:prSet presAssocID="{B5CE12D4-F955-46C2-B131-EA2399EB9AA1}" presName="horz1" presStyleCnt="0"/>
      <dgm:spPr/>
    </dgm:pt>
    <dgm:pt modelId="{941BC015-BAA1-4EDC-93A1-562A52A40A5D}" type="pres">
      <dgm:prSet presAssocID="{B5CE12D4-F955-46C2-B131-EA2399EB9AA1}" presName="tx1" presStyleLbl="revTx" presStyleIdx="2" presStyleCnt="3"/>
      <dgm:spPr/>
    </dgm:pt>
    <dgm:pt modelId="{78D588EE-7EE9-4769-9571-E3013F732B52}" type="pres">
      <dgm:prSet presAssocID="{B5CE12D4-F955-46C2-B131-EA2399EB9AA1}" presName="vert1" presStyleCnt="0"/>
      <dgm:spPr/>
    </dgm:pt>
  </dgm:ptLst>
  <dgm:cxnLst>
    <dgm:cxn modelId="{F51B3E08-F8AB-4AC0-BE47-F8B6554DFA3D}" srcId="{971DD310-3110-4D9F-8C14-7B9613D23FA4}" destId="{8F7721F2-FD2E-4E21-B7AD-ED99ED2BCC48}" srcOrd="0" destOrd="0" parTransId="{E8555A3A-8465-4BE1-AE66-6452B139096A}" sibTransId="{E42C0251-4389-45D4-853D-39879E8F5676}"/>
    <dgm:cxn modelId="{39489446-C558-4595-91C6-4CB741D893B4}" type="presOf" srcId="{B5CE12D4-F955-46C2-B131-EA2399EB9AA1}" destId="{941BC015-BAA1-4EDC-93A1-562A52A40A5D}" srcOrd="0" destOrd="0" presId="urn:microsoft.com/office/officeart/2008/layout/LinedList"/>
    <dgm:cxn modelId="{F16EF959-2E82-474F-AF13-D7FF8DCF4DDC}" type="presOf" srcId="{8F7721F2-FD2E-4E21-B7AD-ED99ED2BCC48}" destId="{C0B0782E-A624-4FF5-A40F-AB8C7EB64C30}" srcOrd="0" destOrd="0" presId="urn:microsoft.com/office/officeart/2008/layout/LinedList"/>
    <dgm:cxn modelId="{6884269C-E769-43AA-9BEE-BBF30C0ADC99}" type="presOf" srcId="{971DD310-3110-4D9F-8C14-7B9613D23FA4}" destId="{5312C2CA-DE79-487F-9A4F-6CDC585A7670}" srcOrd="0" destOrd="0" presId="urn:microsoft.com/office/officeart/2008/layout/LinedList"/>
    <dgm:cxn modelId="{E59F69BC-50D4-4215-A59E-9ED28BDED22A}" srcId="{971DD310-3110-4D9F-8C14-7B9613D23FA4}" destId="{895552CF-0069-4A83-AF9C-E370760CDDB9}" srcOrd="1" destOrd="0" parTransId="{983BC9F7-8B7A-49C6-890A-F39FCA5D0E88}" sibTransId="{9E9CC303-7333-4952-987E-F91992DB08EA}"/>
    <dgm:cxn modelId="{995FD3D2-B27F-4649-8FAF-64D0887BE8BB}" srcId="{971DD310-3110-4D9F-8C14-7B9613D23FA4}" destId="{B5CE12D4-F955-46C2-B131-EA2399EB9AA1}" srcOrd="2" destOrd="0" parTransId="{113B73E5-7AF6-4300-8A42-554AF7E8B214}" sibTransId="{4B5502D8-FE5F-4C5F-9CC2-84C514CB9E20}"/>
    <dgm:cxn modelId="{301841D4-8B80-48F2-9231-18D789423F42}" type="presOf" srcId="{895552CF-0069-4A83-AF9C-E370760CDDB9}" destId="{1AFA391D-FB10-4DF3-8583-F0E535B0B4D0}" srcOrd="0" destOrd="0" presId="urn:microsoft.com/office/officeart/2008/layout/LinedList"/>
    <dgm:cxn modelId="{BBC9929E-1432-43A5-8CED-EF0809FE8CA6}" type="presParOf" srcId="{5312C2CA-DE79-487F-9A4F-6CDC585A7670}" destId="{AF260C9D-85FD-491C-8584-803F33AAA89C}" srcOrd="0" destOrd="0" presId="urn:microsoft.com/office/officeart/2008/layout/LinedList"/>
    <dgm:cxn modelId="{A6E78B21-8E24-4AD2-B418-D9F887ED0B72}" type="presParOf" srcId="{5312C2CA-DE79-487F-9A4F-6CDC585A7670}" destId="{219962B7-635F-41E1-A6D6-204C3CE38617}" srcOrd="1" destOrd="0" presId="urn:microsoft.com/office/officeart/2008/layout/LinedList"/>
    <dgm:cxn modelId="{A50E7524-D512-47AB-955F-DAF5634A7D96}" type="presParOf" srcId="{219962B7-635F-41E1-A6D6-204C3CE38617}" destId="{C0B0782E-A624-4FF5-A40F-AB8C7EB64C30}" srcOrd="0" destOrd="0" presId="urn:microsoft.com/office/officeart/2008/layout/LinedList"/>
    <dgm:cxn modelId="{D7C1D38A-7FCA-46CC-9159-5406568512F8}" type="presParOf" srcId="{219962B7-635F-41E1-A6D6-204C3CE38617}" destId="{9FA7334E-E278-4C05-8858-A5585EB55FEC}" srcOrd="1" destOrd="0" presId="urn:microsoft.com/office/officeart/2008/layout/LinedList"/>
    <dgm:cxn modelId="{E79E46CF-4FB3-48A2-A74F-0F0C2A2F35A7}" type="presParOf" srcId="{5312C2CA-DE79-487F-9A4F-6CDC585A7670}" destId="{E1259D76-059B-4177-8CB0-29659EA44469}" srcOrd="2" destOrd="0" presId="urn:microsoft.com/office/officeart/2008/layout/LinedList"/>
    <dgm:cxn modelId="{DBFEE530-6085-472C-A676-A4E63EECB10F}" type="presParOf" srcId="{5312C2CA-DE79-487F-9A4F-6CDC585A7670}" destId="{3F069DBC-8BD2-4C93-AE77-F4FCD3652877}" srcOrd="3" destOrd="0" presId="urn:microsoft.com/office/officeart/2008/layout/LinedList"/>
    <dgm:cxn modelId="{0F392310-7598-4024-AA8D-E45CF5FD796E}" type="presParOf" srcId="{3F069DBC-8BD2-4C93-AE77-F4FCD3652877}" destId="{1AFA391D-FB10-4DF3-8583-F0E535B0B4D0}" srcOrd="0" destOrd="0" presId="urn:microsoft.com/office/officeart/2008/layout/LinedList"/>
    <dgm:cxn modelId="{4FF56B00-9934-43F6-B133-A780DAF495C1}" type="presParOf" srcId="{3F069DBC-8BD2-4C93-AE77-F4FCD3652877}" destId="{E9BE4594-2F39-475F-8FA5-BBE0445D07FE}" srcOrd="1" destOrd="0" presId="urn:microsoft.com/office/officeart/2008/layout/LinedList"/>
    <dgm:cxn modelId="{D39F73C2-79B1-4167-B933-4B8020851930}" type="presParOf" srcId="{5312C2CA-DE79-487F-9A4F-6CDC585A7670}" destId="{C79C08D8-C76A-4E4D-80FB-6A46143A164B}" srcOrd="4" destOrd="0" presId="urn:microsoft.com/office/officeart/2008/layout/LinedList"/>
    <dgm:cxn modelId="{1280BF18-2559-4105-AE4E-4EC2AC822BB9}" type="presParOf" srcId="{5312C2CA-DE79-487F-9A4F-6CDC585A7670}" destId="{71C5132A-7FFE-4D1C-A18E-6FBB0B9F5956}" srcOrd="5" destOrd="0" presId="urn:microsoft.com/office/officeart/2008/layout/LinedList"/>
    <dgm:cxn modelId="{0BB0A20C-A42C-42D6-94B5-D927BAED2B71}" type="presParOf" srcId="{71C5132A-7FFE-4D1C-A18E-6FBB0B9F5956}" destId="{941BC015-BAA1-4EDC-93A1-562A52A40A5D}" srcOrd="0" destOrd="0" presId="urn:microsoft.com/office/officeart/2008/layout/LinedList"/>
    <dgm:cxn modelId="{9D8B2415-EE84-4012-A10B-1864FF6DC327}" type="presParOf" srcId="{71C5132A-7FFE-4D1C-A18E-6FBB0B9F5956}" destId="{78D588EE-7EE9-4769-9571-E3013F732B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69FEDB-8B1A-4E66-9212-552FFF0B703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176327-C1D8-46C9-B84F-6DAC895A8099}">
      <dgm:prSet/>
      <dgm:spPr/>
      <dgm:t>
        <a:bodyPr/>
        <a:lstStyle/>
        <a:p>
          <a:r>
            <a:rPr lang="en-GB" b="1"/>
            <a:t>Purpose: </a:t>
          </a:r>
          <a:r>
            <a:rPr lang="en-GB"/>
            <a:t>In resource classes, throw exceptions when specific conditions or errors occur during the processing of a request.</a:t>
          </a:r>
          <a:endParaRPr lang="en-US"/>
        </a:p>
      </dgm:t>
    </dgm:pt>
    <dgm:pt modelId="{F7CC209C-A300-4C68-B9C9-ADDC51F00A39}" type="parTrans" cxnId="{9AC33A51-845F-412B-9374-D9DEF8A3C8E0}">
      <dgm:prSet/>
      <dgm:spPr/>
      <dgm:t>
        <a:bodyPr/>
        <a:lstStyle/>
        <a:p>
          <a:endParaRPr lang="en-US"/>
        </a:p>
      </dgm:t>
    </dgm:pt>
    <dgm:pt modelId="{44947641-E4B3-47E7-B37C-DEC870637AB2}" type="sibTrans" cxnId="{9AC33A51-845F-412B-9374-D9DEF8A3C8E0}">
      <dgm:prSet/>
      <dgm:spPr/>
      <dgm:t>
        <a:bodyPr/>
        <a:lstStyle/>
        <a:p>
          <a:endParaRPr lang="en-US"/>
        </a:p>
      </dgm:t>
    </dgm:pt>
    <dgm:pt modelId="{AB4E31B4-40C0-4AD5-AB50-B1A8612A84E2}">
      <dgm:prSet/>
      <dgm:spPr/>
      <dgm:t>
        <a:bodyPr/>
        <a:lstStyle/>
        <a:p>
          <a:r>
            <a:rPr lang="en-GB" b="1" dirty="0"/>
            <a:t>Usage: </a:t>
          </a:r>
          <a:r>
            <a:rPr lang="en-GB" dirty="0"/>
            <a:t>The thrown exception will be caught by the appropriate exception mapper (in this case, </a:t>
          </a:r>
          <a:r>
            <a:rPr lang="en-GB" dirty="0" err="1"/>
            <a:t>CustomExceptionMapper</a:t>
          </a:r>
          <a:r>
            <a:rPr lang="en-GB" dirty="0"/>
            <a:t>) and mapped to a customized Response that is sent back to the client.</a:t>
          </a:r>
          <a:endParaRPr lang="en-US" dirty="0"/>
        </a:p>
      </dgm:t>
    </dgm:pt>
    <dgm:pt modelId="{6F08F4FC-5982-45CB-93E2-315348A6E77D}" type="parTrans" cxnId="{CD13F3EA-5E13-41BC-8287-A6FD727F8FC9}">
      <dgm:prSet/>
      <dgm:spPr/>
      <dgm:t>
        <a:bodyPr/>
        <a:lstStyle/>
        <a:p>
          <a:endParaRPr lang="en-US"/>
        </a:p>
      </dgm:t>
    </dgm:pt>
    <dgm:pt modelId="{FE657F05-AF15-4453-9A8E-95F84FA2B3C4}" type="sibTrans" cxnId="{CD13F3EA-5E13-41BC-8287-A6FD727F8FC9}">
      <dgm:prSet/>
      <dgm:spPr/>
      <dgm:t>
        <a:bodyPr/>
        <a:lstStyle/>
        <a:p>
          <a:endParaRPr lang="en-US"/>
        </a:p>
      </dgm:t>
    </dgm:pt>
    <dgm:pt modelId="{44CF927D-2DA8-4CDF-A2AF-CDAE98042102}" type="pres">
      <dgm:prSet presAssocID="{8B69FEDB-8B1A-4E66-9212-552FFF0B703E}" presName="vert0" presStyleCnt="0">
        <dgm:presLayoutVars>
          <dgm:dir/>
          <dgm:animOne val="branch"/>
          <dgm:animLvl val="lvl"/>
        </dgm:presLayoutVars>
      </dgm:prSet>
      <dgm:spPr/>
    </dgm:pt>
    <dgm:pt modelId="{5BEB7611-21B8-4C54-8E1B-16735FAD0864}" type="pres">
      <dgm:prSet presAssocID="{26176327-C1D8-46C9-B84F-6DAC895A8099}" presName="thickLine" presStyleLbl="alignNode1" presStyleIdx="0" presStyleCnt="2"/>
      <dgm:spPr/>
    </dgm:pt>
    <dgm:pt modelId="{F55D39D0-07BB-467D-AF2C-CB4B8F799AE4}" type="pres">
      <dgm:prSet presAssocID="{26176327-C1D8-46C9-B84F-6DAC895A8099}" presName="horz1" presStyleCnt="0"/>
      <dgm:spPr/>
    </dgm:pt>
    <dgm:pt modelId="{D980367B-F45E-4E6E-8A3A-BFDB3BC20591}" type="pres">
      <dgm:prSet presAssocID="{26176327-C1D8-46C9-B84F-6DAC895A8099}" presName="tx1" presStyleLbl="revTx" presStyleIdx="0" presStyleCnt="2"/>
      <dgm:spPr/>
    </dgm:pt>
    <dgm:pt modelId="{9543FACE-63FA-4C22-8E38-63604EC9626B}" type="pres">
      <dgm:prSet presAssocID="{26176327-C1D8-46C9-B84F-6DAC895A8099}" presName="vert1" presStyleCnt="0"/>
      <dgm:spPr/>
    </dgm:pt>
    <dgm:pt modelId="{97BFBE5C-6DBB-4683-B71A-B5E0A22C94B1}" type="pres">
      <dgm:prSet presAssocID="{AB4E31B4-40C0-4AD5-AB50-B1A8612A84E2}" presName="thickLine" presStyleLbl="alignNode1" presStyleIdx="1" presStyleCnt="2"/>
      <dgm:spPr/>
    </dgm:pt>
    <dgm:pt modelId="{E72DBA65-A9AB-4F33-888C-9553833D06AB}" type="pres">
      <dgm:prSet presAssocID="{AB4E31B4-40C0-4AD5-AB50-B1A8612A84E2}" presName="horz1" presStyleCnt="0"/>
      <dgm:spPr/>
    </dgm:pt>
    <dgm:pt modelId="{8CD8CAB9-1AF5-4D25-AE41-BC644BDE591C}" type="pres">
      <dgm:prSet presAssocID="{AB4E31B4-40C0-4AD5-AB50-B1A8612A84E2}" presName="tx1" presStyleLbl="revTx" presStyleIdx="1" presStyleCnt="2"/>
      <dgm:spPr/>
    </dgm:pt>
    <dgm:pt modelId="{27EA74FB-0E7D-4332-8538-F63B9921E58F}" type="pres">
      <dgm:prSet presAssocID="{AB4E31B4-40C0-4AD5-AB50-B1A8612A84E2}" presName="vert1" presStyleCnt="0"/>
      <dgm:spPr/>
    </dgm:pt>
  </dgm:ptLst>
  <dgm:cxnLst>
    <dgm:cxn modelId="{7AD5A614-70AC-444E-9332-CAB2AB1316F3}" type="presOf" srcId="{AB4E31B4-40C0-4AD5-AB50-B1A8612A84E2}" destId="{8CD8CAB9-1AF5-4D25-AE41-BC644BDE591C}" srcOrd="0" destOrd="0" presId="urn:microsoft.com/office/officeart/2008/layout/LinedList"/>
    <dgm:cxn modelId="{680FC727-ACF8-4589-85DC-D4127D6B1345}" type="presOf" srcId="{26176327-C1D8-46C9-B84F-6DAC895A8099}" destId="{D980367B-F45E-4E6E-8A3A-BFDB3BC20591}" srcOrd="0" destOrd="0" presId="urn:microsoft.com/office/officeart/2008/layout/LinedList"/>
    <dgm:cxn modelId="{9AC33A51-845F-412B-9374-D9DEF8A3C8E0}" srcId="{8B69FEDB-8B1A-4E66-9212-552FFF0B703E}" destId="{26176327-C1D8-46C9-B84F-6DAC895A8099}" srcOrd="0" destOrd="0" parTransId="{F7CC209C-A300-4C68-B9C9-ADDC51F00A39}" sibTransId="{44947641-E4B3-47E7-B37C-DEC870637AB2}"/>
    <dgm:cxn modelId="{438586A5-40A3-486D-99DA-44F369EC8318}" type="presOf" srcId="{8B69FEDB-8B1A-4E66-9212-552FFF0B703E}" destId="{44CF927D-2DA8-4CDF-A2AF-CDAE98042102}" srcOrd="0" destOrd="0" presId="urn:microsoft.com/office/officeart/2008/layout/LinedList"/>
    <dgm:cxn modelId="{CD13F3EA-5E13-41BC-8287-A6FD727F8FC9}" srcId="{8B69FEDB-8B1A-4E66-9212-552FFF0B703E}" destId="{AB4E31B4-40C0-4AD5-AB50-B1A8612A84E2}" srcOrd="1" destOrd="0" parTransId="{6F08F4FC-5982-45CB-93E2-315348A6E77D}" sibTransId="{FE657F05-AF15-4453-9A8E-95F84FA2B3C4}"/>
    <dgm:cxn modelId="{31B9B14F-DCF9-4B29-B955-F07E22CD55DE}" type="presParOf" srcId="{44CF927D-2DA8-4CDF-A2AF-CDAE98042102}" destId="{5BEB7611-21B8-4C54-8E1B-16735FAD0864}" srcOrd="0" destOrd="0" presId="urn:microsoft.com/office/officeart/2008/layout/LinedList"/>
    <dgm:cxn modelId="{DD1FF6D8-C773-4A1A-8130-471D5CC77175}" type="presParOf" srcId="{44CF927D-2DA8-4CDF-A2AF-CDAE98042102}" destId="{F55D39D0-07BB-467D-AF2C-CB4B8F799AE4}" srcOrd="1" destOrd="0" presId="urn:microsoft.com/office/officeart/2008/layout/LinedList"/>
    <dgm:cxn modelId="{3D8D034C-EA0D-4535-96F6-F3C274468258}" type="presParOf" srcId="{F55D39D0-07BB-467D-AF2C-CB4B8F799AE4}" destId="{D980367B-F45E-4E6E-8A3A-BFDB3BC20591}" srcOrd="0" destOrd="0" presId="urn:microsoft.com/office/officeart/2008/layout/LinedList"/>
    <dgm:cxn modelId="{E65583F4-FD96-48BE-947D-94E653F4B349}" type="presParOf" srcId="{F55D39D0-07BB-467D-AF2C-CB4B8F799AE4}" destId="{9543FACE-63FA-4C22-8E38-63604EC9626B}" srcOrd="1" destOrd="0" presId="urn:microsoft.com/office/officeart/2008/layout/LinedList"/>
    <dgm:cxn modelId="{4EA492E6-94F6-4390-A571-99502B2E966A}" type="presParOf" srcId="{44CF927D-2DA8-4CDF-A2AF-CDAE98042102}" destId="{97BFBE5C-6DBB-4683-B71A-B5E0A22C94B1}" srcOrd="2" destOrd="0" presId="urn:microsoft.com/office/officeart/2008/layout/LinedList"/>
    <dgm:cxn modelId="{52EED061-B340-4ECE-8F47-41939076B730}" type="presParOf" srcId="{44CF927D-2DA8-4CDF-A2AF-CDAE98042102}" destId="{E72DBA65-A9AB-4F33-888C-9553833D06AB}" srcOrd="3" destOrd="0" presId="urn:microsoft.com/office/officeart/2008/layout/LinedList"/>
    <dgm:cxn modelId="{4B9FF4E6-4A0D-4141-8D54-2B7444118F0A}" type="presParOf" srcId="{E72DBA65-A9AB-4F33-888C-9553833D06AB}" destId="{8CD8CAB9-1AF5-4D25-AE41-BC644BDE591C}" srcOrd="0" destOrd="0" presId="urn:microsoft.com/office/officeart/2008/layout/LinedList"/>
    <dgm:cxn modelId="{3081F1BA-1F0A-482F-93E3-24DFBBD878D9}" type="presParOf" srcId="{E72DBA65-A9AB-4F33-888C-9553833D06AB}" destId="{27EA74FB-0E7D-4332-8538-F63B9921E5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FC2788-EDB3-4EF2-9C30-65AA749A2F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B053C6C6-242B-4EC5-9494-76AAA9B276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Asynchronous RESTful web services use asynchronous communication patterns within the REST architecture.</a:t>
          </a:r>
          <a:endParaRPr lang="en-US"/>
        </a:p>
      </dgm:t>
    </dgm:pt>
    <dgm:pt modelId="{BA8EAB02-421C-4235-B744-21B2FB6D87CD}" type="parTrans" cxnId="{0AA31D9F-9BF2-4C7F-861C-D9F933917F40}">
      <dgm:prSet/>
      <dgm:spPr/>
      <dgm:t>
        <a:bodyPr/>
        <a:lstStyle/>
        <a:p>
          <a:endParaRPr lang="en-US"/>
        </a:p>
      </dgm:t>
    </dgm:pt>
    <dgm:pt modelId="{FCEFB27B-1B82-43B6-AA5B-193B75591049}" type="sibTrans" cxnId="{0AA31D9F-9BF2-4C7F-861C-D9F933917F40}">
      <dgm:prSet/>
      <dgm:spPr/>
      <dgm:t>
        <a:bodyPr/>
        <a:lstStyle/>
        <a:p>
          <a:endParaRPr lang="en-US"/>
        </a:p>
      </dgm:t>
    </dgm:pt>
    <dgm:pt modelId="{83FE74FA-FD78-4F04-BE38-E3BB94EBE2D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Traditional REST relies on synchronous communication where the client waits for a response.</a:t>
          </a:r>
          <a:endParaRPr lang="en-US"/>
        </a:p>
      </dgm:t>
    </dgm:pt>
    <dgm:pt modelId="{D34E21E4-52FF-4415-8DB5-D1C73D1B6FB9}" type="parTrans" cxnId="{AC13D90D-67D7-4FB2-B11D-306BD0B97A39}">
      <dgm:prSet/>
      <dgm:spPr/>
      <dgm:t>
        <a:bodyPr/>
        <a:lstStyle/>
        <a:p>
          <a:endParaRPr lang="en-US"/>
        </a:p>
      </dgm:t>
    </dgm:pt>
    <dgm:pt modelId="{714A4F5F-E23E-4696-9355-747C51E805CE}" type="sibTrans" cxnId="{AC13D90D-67D7-4FB2-B11D-306BD0B97A39}">
      <dgm:prSet/>
      <dgm:spPr/>
      <dgm:t>
        <a:bodyPr/>
        <a:lstStyle/>
        <a:p>
          <a:endParaRPr lang="en-US"/>
        </a:p>
      </dgm:t>
    </dgm:pt>
    <dgm:pt modelId="{3206D3E3-4274-4637-A598-976936DAFA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the Asynchronous Model the client doesn't wait for an immediate response, improving efficiency.</a:t>
          </a:r>
          <a:endParaRPr lang="en-US"/>
        </a:p>
      </dgm:t>
    </dgm:pt>
    <dgm:pt modelId="{8404C82D-AF99-417B-9AC5-B380A66570D9}" type="parTrans" cxnId="{9461D364-0ACC-427A-BC9D-998789649002}">
      <dgm:prSet/>
      <dgm:spPr/>
      <dgm:t>
        <a:bodyPr/>
        <a:lstStyle/>
        <a:p>
          <a:endParaRPr lang="en-US"/>
        </a:p>
      </dgm:t>
    </dgm:pt>
    <dgm:pt modelId="{ECEC811A-F184-4D85-9B80-8B8C3FF645C1}" type="sibTrans" cxnId="{9461D364-0ACC-427A-BC9D-998789649002}">
      <dgm:prSet/>
      <dgm:spPr/>
      <dgm:t>
        <a:bodyPr/>
        <a:lstStyle/>
        <a:p>
          <a:endParaRPr lang="en-US"/>
        </a:p>
      </dgm:t>
    </dgm:pt>
    <dgm:pt modelId="{7CB3D6D5-2789-44C9-A761-8957E204B7C2}" type="pres">
      <dgm:prSet presAssocID="{80FC2788-EDB3-4EF2-9C30-65AA749A2F4D}" presName="root" presStyleCnt="0">
        <dgm:presLayoutVars>
          <dgm:dir/>
          <dgm:resizeHandles val="exact"/>
        </dgm:presLayoutVars>
      </dgm:prSet>
      <dgm:spPr/>
    </dgm:pt>
    <dgm:pt modelId="{955C0047-83F1-44E0-8FFE-765698D78C3A}" type="pres">
      <dgm:prSet presAssocID="{B053C6C6-242B-4EC5-9494-76AAA9B276B4}" presName="compNode" presStyleCnt="0"/>
      <dgm:spPr/>
    </dgm:pt>
    <dgm:pt modelId="{B93EE1B5-F921-464D-A6F6-A63619730A46}" type="pres">
      <dgm:prSet presAssocID="{B053C6C6-242B-4EC5-9494-76AAA9B276B4}" presName="bgRect" presStyleLbl="bgShp" presStyleIdx="0" presStyleCnt="3"/>
      <dgm:spPr/>
    </dgm:pt>
    <dgm:pt modelId="{4713C4CA-AB70-4007-8ADC-471AC2BF7134}" type="pres">
      <dgm:prSet presAssocID="{B053C6C6-242B-4EC5-9494-76AAA9B276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CF6E28-AD7D-45C4-8D91-5252D2074389}" type="pres">
      <dgm:prSet presAssocID="{B053C6C6-242B-4EC5-9494-76AAA9B276B4}" presName="spaceRect" presStyleCnt="0"/>
      <dgm:spPr/>
    </dgm:pt>
    <dgm:pt modelId="{91D8E9DA-565A-421F-B2A6-9B38264ED0B7}" type="pres">
      <dgm:prSet presAssocID="{B053C6C6-242B-4EC5-9494-76AAA9B276B4}" presName="parTx" presStyleLbl="revTx" presStyleIdx="0" presStyleCnt="3">
        <dgm:presLayoutVars>
          <dgm:chMax val="0"/>
          <dgm:chPref val="0"/>
        </dgm:presLayoutVars>
      </dgm:prSet>
      <dgm:spPr/>
    </dgm:pt>
    <dgm:pt modelId="{32BFFCD8-0623-414C-8CD2-BE1154168B6E}" type="pres">
      <dgm:prSet presAssocID="{FCEFB27B-1B82-43B6-AA5B-193B75591049}" presName="sibTrans" presStyleCnt="0"/>
      <dgm:spPr/>
    </dgm:pt>
    <dgm:pt modelId="{6FAAD824-6048-4CA5-AD68-D0EBD0E78004}" type="pres">
      <dgm:prSet presAssocID="{83FE74FA-FD78-4F04-BE38-E3BB94EBE2DD}" presName="compNode" presStyleCnt="0"/>
      <dgm:spPr/>
    </dgm:pt>
    <dgm:pt modelId="{A59BF154-A451-423C-94FE-D900D4D29B16}" type="pres">
      <dgm:prSet presAssocID="{83FE74FA-FD78-4F04-BE38-E3BB94EBE2DD}" presName="bgRect" presStyleLbl="bgShp" presStyleIdx="1" presStyleCnt="3"/>
      <dgm:spPr/>
    </dgm:pt>
    <dgm:pt modelId="{7FF85E13-2119-4706-9772-186F1B5D9CB1}" type="pres">
      <dgm:prSet presAssocID="{83FE74FA-FD78-4F04-BE38-E3BB94EBE2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5A033E5-BC50-43B6-9D40-186FA56CB956}" type="pres">
      <dgm:prSet presAssocID="{83FE74FA-FD78-4F04-BE38-E3BB94EBE2DD}" presName="spaceRect" presStyleCnt="0"/>
      <dgm:spPr/>
    </dgm:pt>
    <dgm:pt modelId="{82389135-A5CD-4063-86E7-8F99DDB87D6D}" type="pres">
      <dgm:prSet presAssocID="{83FE74FA-FD78-4F04-BE38-E3BB94EBE2DD}" presName="parTx" presStyleLbl="revTx" presStyleIdx="1" presStyleCnt="3">
        <dgm:presLayoutVars>
          <dgm:chMax val="0"/>
          <dgm:chPref val="0"/>
        </dgm:presLayoutVars>
      </dgm:prSet>
      <dgm:spPr/>
    </dgm:pt>
    <dgm:pt modelId="{1B5F903D-819D-4778-91A3-4C277ADED1B2}" type="pres">
      <dgm:prSet presAssocID="{714A4F5F-E23E-4696-9355-747C51E805CE}" presName="sibTrans" presStyleCnt="0"/>
      <dgm:spPr/>
    </dgm:pt>
    <dgm:pt modelId="{FCC858BE-CE2C-472A-A9DF-D11711686EDB}" type="pres">
      <dgm:prSet presAssocID="{3206D3E3-4274-4637-A598-976936DAFAB4}" presName="compNode" presStyleCnt="0"/>
      <dgm:spPr/>
    </dgm:pt>
    <dgm:pt modelId="{68B1560C-2B15-4391-B1EF-AF8422B1140A}" type="pres">
      <dgm:prSet presAssocID="{3206D3E3-4274-4637-A598-976936DAFAB4}" presName="bgRect" presStyleLbl="bgShp" presStyleIdx="2" presStyleCnt="3"/>
      <dgm:spPr/>
    </dgm:pt>
    <dgm:pt modelId="{1A78418D-5B8F-44CC-AE27-910542A1010B}" type="pres">
      <dgm:prSet presAssocID="{3206D3E3-4274-4637-A598-976936DAFA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64D8398-565B-43D3-86D9-9A75D9C8B815}" type="pres">
      <dgm:prSet presAssocID="{3206D3E3-4274-4637-A598-976936DAFAB4}" presName="spaceRect" presStyleCnt="0"/>
      <dgm:spPr/>
    </dgm:pt>
    <dgm:pt modelId="{727E98D0-E96C-4FEA-A35A-6485E7909AB7}" type="pres">
      <dgm:prSet presAssocID="{3206D3E3-4274-4637-A598-976936DAFA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13D90D-67D7-4FB2-B11D-306BD0B97A39}" srcId="{80FC2788-EDB3-4EF2-9C30-65AA749A2F4D}" destId="{83FE74FA-FD78-4F04-BE38-E3BB94EBE2DD}" srcOrd="1" destOrd="0" parTransId="{D34E21E4-52FF-4415-8DB5-D1C73D1B6FB9}" sibTransId="{714A4F5F-E23E-4696-9355-747C51E805CE}"/>
    <dgm:cxn modelId="{CBCE9927-168E-42B2-9845-940A9DE8AEAB}" type="presOf" srcId="{B053C6C6-242B-4EC5-9494-76AAA9B276B4}" destId="{91D8E9DA-565A-421F-B2A6-9B38264ED0B7}" srcOrd="0" destOrd="0" presId="urn:microsoft.com/office/officeart/2018/2/layout/IconVerticalSolidList"/>
    <dgm:cxn modelId="{9461D364-0ACC-427A-BC9D-998789649002}" srcId="{80FC2788-EDB3-4EF2-9C30-65AA749A2F4D}" destId="{3206D3E3-4274-4637-A598-976936DAFAB4}" srcOrd="2" destOrd="0" parTransId="{8404C82D-AF99-417B-9AC5-B380A66570D9}" sibTransId="{ECEC811A-F184-4D85-9B80-8B8C3FF645C1}"/>
    <dgm:cxn modelId="{2E728158-5ABE-44E6-B327-868C7288A3BD}" type="presOf" srcId="{80FC2788-EDB3-4EF2-9C30-65AA749A2F4D}" destId="{7CB3D6D5-2789-44C9-A761-8957E204B7C2}" srcOrd="0" destOrd="0" presId="urn:microsoft.com/office/officeart/2018/2/layout/IconVerticalSolidList"/>
    <dgm:cxn modelId="{0AA31D9F-9BF2-4C7F-861C-D9F933917F40}" srcId="{80FC2788-EDB3-4EF2-9C30-65AA749A2F4D}" destId="{B053C6C6-242B-4EC5-9494-76AAA9B276B4}" srcOrd="0" destOrd="0" parTransId="{BA8EAB02-421C-4235-B744-21B2FB6D87CD}" sibTransId="{FCEFB27B-1B82-43B6-AA5B-193B75591049}"/>
    <dgm:cxn modelId="{B142C3B3-FA88-4450-89B6-1DEE356A000C}" type="presOf" srcId="{83FE74FA-FD78-4F04-BE38-E3BB94EBE2DD}" destId="{82389135-A5CD-4063-86E7-8F99DDB87D6D}" srcOrd="0" destOrd="0" presId="urn:microsoft.com/office/officeart/2018/2/layout/IconVerticalSolidList"/>
    <dgm:cxn modelId="{F51E46CF-F36F-48DB-827A-7B4BE29BDAB6}" type="presOf" srcId="{3206D3E3-4274-4637-A598-976936DAFAB4}" destId="{727E98D0-E96C-4FEA-A35A-6485E7909AB7}" srcOrd="0" destOrd="0" presId="urn:microsoft.com/office/officeart/2018/2/layout/IconVerticalSolidList"/>
    <dgm:cxn modelId="{FEEAF88E-C914-4BBB-8427-86E444203BDC}" type="presParOf" srcId="{7CB3D6D5-2789-44C9-A761-8957E204B7C2}" destId="{955C0047-83F1-44E0-8FFE-765698D78C3A}" srcOrd="0" destOrd="0" presId="urn:microsoft.com/office/officeart/2018/2/layout/IconVerticalSolidList"/>
    <dgm:cxn modelId="{32C4B8A7-05DE-42AD-AEC1-EC59571D6912}" type="presParOf" srcId="{955C0047-83F1-44E0-8FFE-765698D78C3A}" destId="{B93EE1B5-F921-464D-A6F6-A63619730A46}" srcOrd="0" destOrd="0" presId="urn:microsoft.com/office/officeart/2018/2/layout/IconVerticalSolidList"/>
    <dgm:cxn modelId="{C8D4A3F8-5F4E-488A-9C9A-7F947427B95F}" type="presParOf" srcId="{955C0047-83F1-44E0-8FFE-765698D78C3A}" destId="{4713C4CA-AB70-4007-8ADC-471AC2BF7134}" srcOrd="1" destOrd="0" presId="urn:microsoft.com/office/officeart/2018/2/layout/IconVerticalSolidList"/>
    <dgm:cxn modelId="{FB5D44C9-F154-4ADE-A2F8-B4672A08E683}" type="presParOf" srcId="{955C0047-83F1-44E0-8FFE-765698D78C3A}" destId="{09CF6E28-AD7D-45C4-8D91-5252D2074389}" srcOrd="2" destOrd="0" presId="urn:microsoft.com/office/officeart/2018/2/layout/IconVerticalSolidList"/>
    <dgm:cxn modelId="{A3F0475B-868F-4DAA-A222-64EB58FB0935}" type="presParOf" srcId="{955C0047-83F1-44E0-8FFE-765698D78C3A}" destId="{91D8E9DA-565A-421F-B2A6-9B38264ED0B7}" srcOrd="3" destOrd="0" presId="urn:microsoft.com/office/officeart/2018/2/layout/IconVerticalSolidList"/>
    <dgm:cxn modelId="{F5D4364D-EBD0-4B78-8640-1FFDC9447030}" type="presParOf" srcId="{7CB3D6D5-2789-44C9-A761-8957E204B7C2}" destId="{32BFFCD8-0623-414C-8CD2-BE1154168B6E}" srcOrd="1" destOrd="0" presId="urn:microsoft.com/office/officeart/2018/2/layout/IconVerticalSolidList"/>
    <dgm:cxn modelId="{5FE1EAA7-5D24-4E42-923B-900DEC339BED}" type="presParOf" srcId="{7CB3D6D5-2789-44C9-A761-8957E204B7C2}" destId="{6FAAD824-6048-4CA5-AD68-D0EBD0E78004}" srcOrd="2" destOrd="0" presId="urn:microsoft.com/office/officeart/2018/2/layout/IconVerticalSolidList"/>
    <dgm:cxn modelId="{70D858A7-4F8A-4AF2-82E0-2A4CCD3134D7}" type="presParOf" srcId="{6FAAD824-6048-4CA5-AD68-D0EBD0E78004}" destId="{A59BF154-A451-423C-94FE-D900D4D29B16}" srcOrd="0" destOrd="0" presId="urn:microsoft.com/office/officeart/2018/2/layout/IconVerticalSolidList"/>
    <dgm:cxn modelId="{F4B1FE9B-B39B-48BD-A7B1-16944B75C085}" type="presParOf" srcId="{6FAAD824-6048-4CA5-AD68-D0EBD0E78004}" destId="{7FF85E13-2119-4706-9772-186F1B5D9CB1}" srcOrd="1" destOrd="0" presId="urn:microsoft.com/office/officeart/2018/2/layout/IconVerticalSolidList"/>
    <dgm:cxn modelId="{D64FEE26-39BA-46FA-B774-130A8C198D7F}" type="presParOf" srcId="{6FAAD824-6048-4CA5-AD68-D0EBD0E78004}" destId="{F5A033E5-BC50-43B6-9D40-186FA56CB956}" srcOrd="2" destOrd="0" presId="urn:microsoft.com/office/officeart/2018/2/layout/IconVerticalSolidList"/>
    <dgm:cxn modelId="{4197CACB-1197-447C-A0F9-B4E2D336CEF2}" type="presParOf" srcId="{6FAAD824-6048-4CA5-AD68-D0EBD0E78004}" destId="{82389135-A5CD-4063-86E7-8F99DDB87D6D}" srcOrd="3" destOrd="0" presId="urn:microsoft.com/office/officeart/2018/2/layout/IconVerticalSolidList"/>
    <dgm:cxn modelId="{280539ED-06FC-483D-8A60-9E24E8B61859}" type="presParOf" srcId="{7CB3D6D5-2789-44C9-A761-8957E204B7C2}" destId="{1B5F903D-819D-4778-91A3-4C277ADED1B2}" srcOrd="3" destOrd="0" presId="urn:microsoft.com/office/officeart/2018/2/layout/IconVerticalSolidList"/>
    <dgm:cxn modelId="{AF7B5BC4-24B4-4871-ACCB-17078277B034}" type="presParOf" srcId="{7CB3D6D5-2789-44C9-A761-8957E204B7C2}" destId="{FCC858BE-CE2C-472A-A9DF-D11711686EDB}" srcOrd="4" destOrd="0" presId="urn:microsoft.com/office/officeart/2018/2/layout/IconVerticalSolidList"/>
    <dgm:cxn modelId="{061AC7C5-5E90-4FDB-8A4A-DB987D7F363B}" type="presParOf" srcId="{FCC858BE-CE2C-472A-A9DF-D11711686EDB}" destId="{68B1560C-2B15-4391-B1EF-AF8422B1140A}" srcOrd="0" destOrd="0" presId="urn:microsoft.com/office/officeart/2018/2/layout/IconVerticalSolidList"/>
    <dgm:cxn modelId="{91C3E26C-774C-4661-86FB-3B8BF4456097}" type="presParOf" srcId="{FCC858BE-CE2C-472A-A9DF-D11711686EDB}" destId="{1A78418D-5B8F-44CC-AE27-910542A1010B}" srcOrd="1" destOrd="0" presId="urn:microsoft.com/office/officeart/2018/2/layout/IconVerticalSolidList"/>
    <dgm:cxn modelId="{86870EE0-75ED-4EF0-90B9-5545A7600E51}" type="presParOf" srcId="{FCC858BE-CE2C-472A-A9DF-D11711686EDB}" destId="{064D8398-565B-43D3-86D9-9A75D9C8B815}" srcOrd="2" destOrd="0" presId="urn:microsoft.com/office/officeart/2018/2/layout/IconVerticalSolidList"/>
    <dgm:cxn modelId="{33716001-8A36-4049-99EE-8DE4BD0C3015}" type="presParOf" srcId="{FCC858BE-CE2C-472A-A9DF-D11711686EDB}" destId="{727E98D0-E96C-4FEA-A35A-6485E7909A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238960-50B1-4A7F-9B42-40B136FCE8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8E7E9-0452-40FB-9390-7331D505BA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can define a JAX-RS resource class with a method that supports asynchronous processing. </a:t>
          </a:r>
          <a:endParaRPr lang="en-US"/>
        </a:p>
      </dgm:t>
    </dgm:pt>
    <dgm:pt modelId="{A45543EC-E725-4C51-9DCE-44502E7D6DC9}" type="parTrans" cxnId="{6FF6D570-1F16-4922-9AC7-BC031D9E3455}">
      <dgm:prSet/>
      <dgm:spPr/>
      <dgm:t>
        <a:bodyPr/>
        <a:lstStyle/>
        <a:p>
          <a:endParaRPr lang="en-US"/>
        </a:p>
      </dgm:t>
    </dgm:pt>
    <dgm:pt modelId="{43C4B7FE-1AFC-4979-B045-2637C40D6B1A}" type="sibTrans" cxnId="{6FF6D570-1F16-4922-9AC7-BC031D9E3455}">
      <dgm:prSet/>
      <dgm:spPr/>
      <dgm:t>
        <a:bodyPr/>
        <a:lstStyle/>
        <a:p>
          <a:endParaRPr lang="en-US"/>
        </a:p>
      </dgm:t>
    </dgm:pt>
    <dgm:pt modelId="{2C59A578-0969-4061-845B-8BEAE8697D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use the </a:t>
          </a:r>
          <a:r>
            <a:rPr lang="en-GB" b="1"/>
            <a:t>@Suspend </a:t>
          </a:r>
          <a:r>
            <a:rPr lang="en-GB"/>
            <a:t>annotation to indicate that the method supports asynchronous operations. </a:t>
          </a:r>
          <a:endParaRPr lang="en-US"/>
        </a:p>
      </dgm:t>
    </dgm:pt>
    <dgm:pt modelId="{2CFDACDE-4B3D-463D-889C-C4D8CE4705D6}" type="parTrans" cxnId="{108B53E7-6061-4DB9-9547-BD933854B164}">
      <dgm:prSet/>
      <dgm:spPr/>
      <dgm:t>
        <a:bodyPr/>
        <a:lstStyle/>
        <a:p>
          <a:endParaRPr lang="en-US"/>
        </a:p>
      </dgm:t>
    </dgm:pt>
    <dgm:pt modelId="{B83402F5-525F-4D12-8573-D1E84C52EEDF}" type="sibTrans" cxnId="{108B53E7-6061-4DB9-9547-BD933854B164}">
      <dgm:prSet/>
      <dgm:spPr/>
      <dgm:t>
        <a:bodyPr/>
        <a:lstStyle/>
        <a:p>
          <a:endParaRPr lang="en-US"/>
        </a:p>
      </dgm:t>
    </dgm:pt>
    <dgm:pt modelId="{20DD5E0E-5536-4E3A-99D7-BF2859B0BA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Additionally, the method includes a parameter of type </a:t>
          </a:r>
          <a:r>
            <a:rPr lang="en-GB" b="1"/>
            <a:t>AsyncResponse</a:t>
          </a:r>
          <a:r>
            <a:rPr lang="en-GB"/>
            <a:t>, which allows us to control the asynchronous response.</a:t>
          </a:r>
          <a:endParaRPr lang="en-US"/>
        </a:p>
      </dgm:t>
    </dgm:pt>
    <dgm:pt modelId="{3E397900-A9B4-4D23-8381-41286DAD53E3}" type="parTrans" cxnId="{E75DE698-96D4-47AB-8F8C-A4054345BEFD}">
      <dgm:prSet/>
      <dgm:spPr/>
      <dgm:t>
        <a:bodyPr/>
        <a:lstStyle/>
        <a:p>
          <a:endParaRPr lang="en-US"/>
        </a:p>
      </dgm:t>
    </dgm:pt>
    <dgm:pt modelId="{E2256696-47A9-4200-B69D-A23F8B185CA5}" type="sibTrans" cxnId="{E75DE698-96D4-47AB-8F8C-A4054345BEFD}">
      <dgm:prSet/>
      <dgm:spPr/>
      <dgm:t>
        <a:bodyPr/>
        <a:lstStyle/>
        <a:p>
          <a:endParaRPr lang="en-US"/>
        </a:p>
      </dgm:t>
    </dgm:pt>
    <dgm:pt modelId="{B5E54CEA-88DF-420A-92A7-8A628C4E42DA}" type="pres">
      <dgm:prSet presAssocID="{91238960-50B1-4A7F-9B42-40B136FCE8E0}" presName="root" presStyleCnt="0">
        <dgm:presLayoutVars>
          <dgm:dir/>
          <dgm:resizeHandles val="exact"/>
        </dgm:presLayoutVars>
      </dgm:prSet>
      <dgm:spPr/>
    </dgm:pt>
    <dgm:pt modelId="{E88752F7-56D6-4AE6-89AD-E7C134B5882B}" type="pres">
      <dgm:prSet presAssocID="{1228E7E9-0452-40FB-9390-7331D505BADE}" presName="compNode" presStyleCnt="0"/>
      <dgm:spPr/>
    </dgm:pt>
    <dgm:pt modelId="{740253D9-D751-44D4-9286-5D41358887FD}" type="pres">
      <dgm:prSet presAssocID="{1228E7E9-0452-40FB-9390-7331D505BADE}" presName="bgRect" presStyleLbl="bgShp" presStyleIdx="0" presStyleCnt="3"/>
      <dgm:spPr/>
    </dgm:pt>
    <dgm:pt modelId="{499073B2-FA69-4EEC-81B1-4308320A0C64}" type="pres">
      <dgm:prSet presAssocID="{1228E7E9-0452-40FB-9390-7331D505BA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503C270-FCAB-42F3-9CEA-116F0214D913}" type="pres">
      <dgm:prSet presAssocID="{1228E7E9-0452-40FB-9390-7331D505BADE}" presName="spaceRect" presStyleCnt="0"/>
      <dgm:spPr/>
    </dgm:pt>
    <dgm:pt modelId="{C4EBDEFC-F2D3-44B1-8F1A-E4D00CB190B3}" type="pres">
      <dgm:prSet presAssocID="{1228E7E9-0452-40FB-9390-7331D505BADE}" presName="parTx" presStyleLbl="revTx" presStyleIdx="0" presStyleCnt="3">
        <dgm:presLayoutVars>
          <dgm:chMax val="0"/>
          <dgm:chPref val="0"/>
        </dgm:presLayoutVars>
      </dgm:prSet>
      <dgm:spPr/>
    </dgm:pt>
    <dgm:pt modelId="{5C0D729F-CDFC-451E-9808-56A323AB46B7}" type="pres">
      <dgm:prSet presAssocID="{43C4B7FE-1AFC-4979-B045-2637C40D6B1A}" presName="sibTrans" presStyleCnt="0"/>
      <dgm:spPr/>
    </dgm:pt>
    <dgm:pt modelId="{1039E452-A7AD-487E-817B-F9D16616FAC7}" type="pres">
      <dgm:prSet presAssocID="{2C59A578-0969-4061-845B-8BEAE8697DD8}" presName="compNode" presStyleCnt="0"/>
      <dgm:spPr/>
    </dgm:pt>
    <dgm:pt modelId="{09A00B64-443F-41DA-AD94-CA01622338DF}" type="pres">
      <dgm:prSet presAssocID="{2C59A578-0969-4061-845B-8BEAE8697DD8}" presName="bgRect" presStyleLbl="bgShp" presStyleIdx="1" presStyleCnt="3"/>
      <dgm:spPr/>
    </dgm:pt>
    <dgm:pt modelId="{53155D41-ADF3-4867-B4CF-2D54BF20B4EB}" type="pres">
      <dgm:prSet presAssocID="{2C59A578-0969-4061-845B-8BEAE8697D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E8FDCB7F-DD5B-4503-8014-D56D5C20BB34}" type="pres">
      <dgm:prSet presAssocID="{2C59A578-0969-4061-845B-8BEAE8697DD8}" presName="spaceRect" presStyleCnt="0"/>
      <dgm:spPr/>
    </dgm:pt>
    <dgm:pt modelId="{792C7226-8C63-4F60-BC7B-A5368E2B86AD}" type="pres">
      <dgm:prSet presAssocID="{2C59A578-0969-4061-845B-8BEAE8697DD8}" presName="parTx" presStyleLbl="revTx" presStyleIdx="1" presStyleCnt="3">
        <dgm:presLayoutVars>
          <dgm:chMax val="0"/>
          <dgm:chPref val="0"/>
        </dgm:presLayoutVars>
      </dgm:prSet>
      <dgm:spPr/>
    </dgm:pt>
    <dgm:pt modelId="{1681D85F-01CC-4B70-B96C-5FA15B2BB26C}" type="pres">
      <dgm:prSet presAssocID="{B83402F5-525F-4D12-8573-D1E84C52EEDF}" presName="sibTrans" presStyleCnt="0"/>
      <dgm:spPr/>
    </dgm:pt>
    <dgm:pt modelId="{876FE237-932C-4C69-A87A-36AA074C92F4}" type="pres">
      <dgm:prSet presAssocID="{20DD5E0E-5536-4E3A-99D7-BF2859B0BA77}" presName="compNode" presStyleCnt="0"/>
      <dgm:spPr/>
    </dgm:pt>
    <dgm:pt modelId="{1F2F638A-3CEE-4483-85AF-C5B4A4E2E1F0}" type="pres">
      <dgm:prSet presAssocID="{20DD5E0E-5536-4E3A-99D7-BF2859B0BA77}" presName="bgRect" presStyleLbl="bgShp" presStyleIdx="2" presStyleCnt="3"/>
      <dgm:spPr/>
    </dgm:pt>
    <dgm:pt modelId="{80C83C2B-BAFB-4A9F-BE22-87BBCDDC563D}" type="pres">
      <dgm:prSet presAssocID="{20DD5E0E-5536-4E3A-99D7-BF2859B0BA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198CDF5-E2CF-4A4E-8372-77CFE5C14950}" type="pres">
      <dgm:prSet presAssocID="{20DD5E0E-5536-4E3A-99D7-BF2859B0BA77}" presName="spaceRect" presStyleCnt="0"/>
      <dgm:spPr/>
    </dgm:pt>
    <dgm:pt modelId="{B755107B-1078-4071-882B-FEE8EDC8032B}" type="pres">
      <dgm:prSet presAssocID="{20DD5E0E-5536-4E3A-99D7-BF2859B0BA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0F6225-9A00-4CB5-8708-BA6B2FB21F2E}" type="presOf" srcId="{20DD5E0E-5536-4E3A-99D7-BF2859B0BA77}" destId="{B755107B-1078-4071-882B-FEE8EDC8032B}" srcOrd="0" destOrd="0" presId="urn:microsoft.com/office/officeart/2018/2/layout/IconVerticalSolidList"/>
    <dgm:cxn modelId="{6FF6D570-1F16-4922-9AC7-BC031D9E3455}" srcId="{91238960-50B1-4A7F-9B42-40B136FCE8E0}" destId="{1228E7E9-0452-40FB-9390-7331D505BADE}" srcOrd="0" destOrd="0" parTransId="{A45543EC-E725-4C51-9DCE-44502E7D6DC9}" sibTransId="{43C4B7FE-1AFC-4979-B045-2637C40D6B1A}"/>
    <dgm:cxn modelId="{15962357-B34C-4332-8127-B4BEFA4EF21A}" type="presOf" srcId="{1228E7E9-0452-40FB-9390-7331D505BADE}" destId="{C4EBDEFC-F2D3-44B1-8F1A-E4D00CB190B3}" srcOrd="0" destOrd="0" presId="urn:microsoft.com/office/officeart/2018/2/layout/IconVerticalSolidList"/>
    <dgm:cxn modelId="{E75DE698-96D4-47AB-8F8C-A4054345BEFD}" srcId="{91238960-50B1-4A7F-9B42-40B136FCE8E0}" destId="{20DD5E0E-5536-4E3A-99D7-BF2859B0BA77}" srcOrd="2" destOrd="0" parTransId="{3E397900-A9B4-4D23-8381-41286DAD53E3}" sibTransId="{E2256696-47A9-4200-B69D-A23F8B185CA5}"/>
    <dgm:cxn modelId="{0764D3B3-B819-43F1-AEDA-6A4E7BD53BBE}" type="presOf" srcId="{91238960-50B1-4A7F-9B42-40B136FCE8E0}" destId="{B5E54CEA-88DF-420A-92A7-8A628C4E42DA}" srcOrd="0" destOrd="0" presId="urn:microsoft.com/office/officeart/2018/2/layout/IconVerticalSolidList"/>
    <dgm:cxn modelId="{CD570ABE-E823-40AE-8B3E-9505C7C63E83}" type="presOf" srcId="{2C59A578-0969-4061-845B-8BEAE8697DD8}" destId="{792C7226-8C63-4F60-BC7B-A5368E2B86AD}" srcOrd="0" destOrd="0" presId="urn:microsoft.com/office/officeart/2018/2/layout/IconVerticalSolidList"/>
    <dgm:cxn modelId="{108B53E7-6061-4DB9-9547-BD933854B164}" srcId="{91238960-50B1-4A7F-9B42-40B136FCE8E0}" destId="{2C59A578-0969-4061-845B-8BEAE8697DD8}" srcOrd="1" destOrd="0" parTransId="{2CFDACDE-4B3D-463D-889C-C4D8CE4705D6}" sibTransId="{B83402F5-525F-4D12-8573-D1E84C52EEDF}"/>
    <dgm:cxn modelId="{B3AC3457-13AE-4EF0-86D4-A085FEE521E1}" type="presParOf" srcId="{B5E54CEA-88DF-420A-92A7-8A628C4E42DA}" destId="{E88752F7-56D6-4AE6-89AD-E7C134B5882B}" srcOrd="0" destOrd="0" presId="urn:microsoft.com/office/officeart/2018/2/layout/IconVerticalSolidList"/>
    <dgm:cxn modelId="{73575145-B915-41A6-8DB6-18C85610A646}" type="presParOf" srcId="{E88752F7-56D6-4AE6-89AD-E7C134B5882B}" destId="{740253D9-D751-44D4-9286-5D41358887FD}" srcOrd="0" destOrd="0" presId="urn:microsoft.com/office/officeart/2018/2/layout/IconVerticalSolidList"/>
    <dgm:cxn modelId="{B4DC9BB0-5068-4C69-85FA-92BA34764D5E}" type="presParOf" srcId="{E88752F7-56D6-4AE6-89AD-E7C134B5882B}" destId="{499073B2-FA69-4EEC-81B1-4308320A0C64}" srcOrd="1" destOrd="0" presId="urn:microsoft.com/office/officeart/2018/2/layout/IconVerticalSolidList"/>
    <dgm:cxn modelId="{82400859-0B85-4C44-A5FD-1FDE8D07BBAB}" type="presParOf" srcId="{E88752F7-56D6-4AE6-89AD-E7C134B5882B}" destId="{3503C270-FCAB-42F3-9CEA-116F0214D913}" srcOrd="2" destOrd="0" presId="urn:microsoft.com/office/officeart/2018/2/layout/IconVerticalSolidList"/>
    <dgm:cxn modelId="{5BAB12F1-BEED-4571-9A59-25EAEE5F42FF}" type="presParOf" srcId="{E88752F7-56D6-4AE6-89AD-E7C134B5882B}" destId="{C4EBDEFC-F2D3-44B1-8F1A-E4D00CB190B3}" srcOrd="3" destOrd="0" presId="urn:microsoft.com/office/officeart/2018/2/layout/IconVerticalSolidList"/>
    <dgm:cxn modelId="{3DF15992-E422-4FBE-A968-B975ADB9B788}" type="presParOf" srcId="{B5E54CEA-88DF-420A-92A7-8A628C4E42DA}" destId="{5C0D729F-CDFC-451E-9808-56A323AB46B7}" srcOrd="1" destOrd="0" presId="urn:microsoft.com/office/officeart/2018/2/layout/IconVerticalSolidList"/>
    <dgm:cxn modelId="{AB2BA8B7-E126-4EA3-9C37-B0D815988AF1}" type="presParOf" srcId="{B5E54CEA-88DF-420A-92A7-8A628C4E42DA}" destId="{1039E452-A7AD-487E-817B-F9D16616FAC7}" srcOrd="2" destOrd="0" presId="urn:microsoft.com/office/officeart/2018/2/layout/IconVerticalSolidList"/>
    <dgm:cxn modelId="{1B3FC172-81A8-4BB9-902B-66EE77CD8D6E}" type="presParOf" srcId="{1039E452-A7AD-487E-817B-F9D16616FAC7}" destId="{09A00B64-443F-41DA-AD94-CA01622338DF}" srcOrd="0" destOrd="0" presId="urn:microsoft.com/office/officeart/2018/2/layout/IconVerticalSolidList"/>
    <dgm:cxn modelId="{F93D38A9-A90B-40A9-91E8-2E014012C1E4}" type="presParOf" srcId="{1039E452-A7AD-487E-817B-F9D16616FAC7}" destId="{53155D41-ADF3-4867-B4CF-2D54BF20B4EB}" srcOrd="1" destOrd="0" presId="urn:microsoft.com/office/officeart/2018/2/layout/IconVerticalSolidList"/>
    <dgm:cxn modelId="{690CC0F6-9EFB-4C20-9E54-D11B1018BD74}" type="presParOf" srcId="{1039E452-A7AD-487E-817B-F9D16616FAC7}" destId="{E8FDCB7F-DD5B-4503-8014-D56D5C20BB34}" srcOrd="2" destOrd="0" presId="urn:microsoft.com/office/officeart/2018/2/layout/IconVerticalSolidList"/>
    <dgm:cxn modelId="{73EAC98B-A05F-4486-9C72-8895EAC3403D}" type="presParOf" srcId="{1039E452-A7AD-487E-817B-F9D16616FAC7}" destId="{792C7226-8C63-4F60-BC7B-A5368E2B86AD}" srcOrd="3" destOrd="0" presId="urn:microsoft.com/office/officeart/2018/2/layout/IconVerticalSolidList"/>
    <dgm:cxn modelId="{DB592196-A45F-4B5E-B95D-79B08C0138DD}" type="presParOf" srcId="{B5E54CEA-88DF-420A-92A7-8A628C4E42DA}" destId="{1681D85F-01CC-4B70-B96C-5FA15B2BB26C}" srcOrd="3" destOrd="0" presId="urn:microsoft.com/office/officeart/2018/2/layout/IconVerticalSolidList"/>
    <dgm:cxn modelId="{8C5D3FB7-B86C-4354-9D02-DB5CAB7B1CEE}" type="presParOf" srcId="{B5E54CEA-88DF-420A-92A7-8A628C4E42DA}" destId="{876FE237-932C-4C69-A87A-36AA074C92F4}" srcOrd="4" destOrd="0" presId="urn:microsoft.com/office/officeart/2018/2/layout/IconVerticalSolidList"/>
    <dgm:cxn modelId="{CBF34397-34E2-4AD1-9EE1-377D9C7D7CAB}" type="presParOf" srcId="{876FE237-932C-4C69-A87A-36AA074C92F4}" destId="{1F2F638A-3CEE-4483-85AF-C5B4A4E2E1F0}" srcOrd="0" destOrd="0" presId="urn:microsoft.com/office/officeart/2018/2/layout/IconVerticalSolidList"/>
    <dgm:cxn modelId="{B8F04FBD-9E04-403D-BC31-FB00E28EB9F6}" type="presParOf" srcId="{876FE237-932C-4C69-A87A-36AA074C92F4}" destId="{80C83C2B-BAFB-4A9F-BE22-87BBCDDC563D}" srcOrd="1" destOrd="0" presId="urn:microsoft.com/office/officeart/2018/2/layout/IconVerticalSolidList"/>
    <dgm:cxn modelId="{09A897C5-C8A3-47DA-81B0-0FEB83E0BA4F}" type="presParOf" srcId="{876FE237-932C-4C69-A87A-36AA074C92F4}" destId="{1198CDF5-E2CF-4A4E-8372-77CFE5C14950}" srcOrd="2" destOrd="0" presId="urn:microsoft.com/office/officeart/2018/2/layout/IconVerticalSolidList"/>
    <dgm:cxn modelId="{FE1FD9AF-ADE6-489C-ABB2-D12A7726FA58}" type="presParOf" srcId="{876FE237-932C-4C69-A87A-36AA074C92F4}" destId="{B755107B-1078-4071-882B-FEE8EDC803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301F91-BCD7-4C30-9726-8E6C732C14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A3BCB7-5679-45E1-A762-6EB25DE37B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First, you need to create a class that implements either:</a:t>
          </a:r>
          <a:endParaRPr lang="en-US"/>
        </a:p>
      </dgm:t>
    </dgm:pt>
    <dgm:pt modelId="{85641758-0E90-494F-9D13-F24C413192B8}" type="parTrans" cxnId="{E638DE16-8854-41CD-9F8D-1F8D78784681}">
      <dgm:prSet/>
      <dgm:spPr/>
      <dgm:t>
        <a:bodyPr/>
        <a:lstStyle/>
        <a:p>
          <a:endParaRPr lang="en-US"/>
        </a:p>
      </dgm:t>
    </dgm:pt>
    <dgm:pt modelId="{BF75B728-A5F8-43D5-9855-B4B2DA1A4FE3}" type="sibTrans" cxnId="{E638DE16-8854-41CD-9F8D-1F8D78784681}">
      <dgm:prSet/>
      <dgm:spPr/>
      <dgm:t>
        <a:bodyPr/>
        <a:lstStyle/>
        <a:p>
          <a:endParaRPr lang="en-US"/>
        </a:p>
      </dgm:t>
    </dgm:pt>
    <dgm:pt modelId="{07A6A2C9-89AE-4E8B-A984-EF04FFE299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ContainerRequestFilter</a:t>
          </a:r>
          <a:r>
            <a:rPr lang="en-GB"/>
            <a:t> for modifying request parameters or </a:t>
          </a:r>
          <a:endParaRPr lang="en-US"/>
        </a:p>
      </dgm:t>
    </dgm:pt>
    <dgm:pt modelId="{D3F0E803-C0A9-4A85-8172-76332120ED1F}" type="parTrans" cxnId="{9CBBC115-F567-40AB-B49B-4F4B091E3402}">
      <dgm:prSet/>
      <dgm:spPr/>
      <dgm:t>
        <a:bodyPr/>
        <a:lstStyle/>
        <a:p>
          <a:endParaRPr lang="en-US"/>
        </a:p>
      </dgm:t>
    </dgm:pt>
    <dgm:pt modelId="{A48BEB5B-5C3F-44C8-8763-6603A0D6DF89}" type="sibTrans" cxnId="{9CBBC115-F567-40AB-B49B-4F4B091E3402}">
      <dgm:prSet/>
      <dgm:spPr/>
      <dgm:t>
        <a:bodyPr/>
        <a:lstStyle/>
        <a:p>
          <a:endParaRPr lang="en-US"/>
        </a:p>
      </dgm:t>
    </dgm:pt>
    <dgm:pt modelId="{5FBA7FF4-A79B-4CCB-9941-18CB77F6C4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ContainerResponseFilter</a:t>
          </a:r>
          <a:r>
            <a:rPr lang="en-GB"/>
            <a:t> for modifying response parameters. </a:t>
          </a:r>
          <a:endParaRPr lang="en-US"/>
        </a:p>
      </dgm:t>
    </dgm:pt>
    <dgm:pt modelId="{8079AE36-53F9-437B-8A30-C31F9844C96C}" type="parTrans" cxnId="{A5D9F069-F800-4BC6-B426-F66FD8007306}">
      <dgm:prSet/>
      <dgm:spPr/>
      <dgm:t>
        <a:bodyPr/>
        <a:lstStyle/>
        <a:p>
          <a:endParaRPr lang="en-US"/>
        </a:p>
      </dgm:t>
    </dgm:pt>
    <dgm:pt modelId="{C05B1B07-396E-4500-9EE9-51E1978F7F36}" type="sibTrans" cxnId="{A5D9F069-F800-4BC6-B426-F66FD8007306}">
      <dgm:prSet/>
      <dgm:spPr/>
      <dgm:t>
        <a:bodyPr/>
        <a:lstStyle/>
        <a:p>
          <a:endParaRPr lang="en-US"/>
        </a:p>
      </dgm:t>
    </dgm:pt>
    <dgm:pt modelId="{1DF1ABF6-EEF9-4A5B-AC0B-6789DBCA31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this class, you override the </a:t>
          </a:r>
          <a:r>
            <a:rPr lang="en-GB" b="1"/>
            <a:t>filter</a:t>
          </a:r>
          <a:r>
            <a:rPr lang="en-GB"/>
            <a:t> method where you can access and modify the headers.</a:t>
          </a:r>
          <a:endParaRPr lang="en-US"/>
        </a:p>
      </dgm:t>
    </dgm:pt>
    <dgm:pt modelId="{5952896B-8E0D-4889-A86A-E5B9F6943E88}" type="parTrans" cxnId="{B032EDED-3F1B-4172-BCF6-4A46FFF8464D}">
      <dgm:prSet/>
      <dgm:spPr/>
      <dgm:t>
        <a:bodyPr/>
        <a:lstStyle/>
        <a:p>
          <a:endParaRPr lang="en-US"/>
        </a:p>
      </dgm:t>
    </dgm:pt>
    <dgm:pt modelId="{8FBD6A06-9E08-4B08-A834-D70C8165FB89}" type="sibTrans" cxnId="{B032EDED-3F1B-4172-BCF6-4A46FFF8464D}">
      <dgm:prSet/>
      <dgm:spPr/>
      <dgm:t>
        <a:bodyPr/>
        <a:lstStyle/>
        <a:p>
          <a:endParaRPr lang="en-US"/>
        </a:p>
      </dgm:t>
    </dgm:pt>
    <dgm:pt modelId="{EFCF60A5-E981-4B2B-A68A-784ACEFFA4B3}" type="pres">
      <dgm:prSet presAssocID="{60301F91-BCD7-4C30-9726-8E6C732C1475}" presName="root" presStyleCnt="0">
        <dgm:presLayoutVars>
          <dgm:dir/>
          <dgm:resizeHandles val="exact"/>
        </dgm:presLayoutVars>
      </dgm:prSet>
      <dgm:spPr/>
    </dgm:pt>
    <dgm:pt modelId="{38A4A7B8-97E8-4632-93BE-00F5441B270F}" type="pres">
      <dgm:prSet presAssocID="{A2A3BCB7-5679-45E1-A762-6EB25DE37BAF}" presName="compNode" presStyleCnt="0"/>
      <dgm:spPr/>
    </dgm:pt>
    <dgm:pt modelId="{180305F3-2A47-4EC7-B6B4-5B9F2A9A4352}" type="pres">
      <dgm:prSet presAssocID="{A2A3BCB7-5679-45E1-A762-6EB25DE37BAF}" presName="bgRect" presStyleLbl="bgShp" presStyleIdx="0" presStyleCnt="2"/>
      <dgm:spPr/>
    </dgm:pt>
    <dgm:pt modelId="{6802C72A-02FB-4FA6-B94B-230040239023}" type="pres">
      <dgm:prSet presAssocID="{A2A3BCB7-5679-45E1-A762-6EB25DE37B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323B44-0185-40D7-A1EC-95AE205516FF}" type="pres">
      <dgm:prSet presAssocID="{A2A3BCB7-5679-45E1-A762-6EB25DE37BAF}" presName="spaceRect" presStyleCnt="0"/>
      <dgm:spPr/>
    </dgm:pt>
    <dgm:pt modelId="{47CA96AC-9CEF-4DE4-880F-11B1C45F2972}" type="pres">
      <dgm:prSet presAssocID="{A2A3BCB7-5679-45E1-A762-6EB25DE37BAF}" presName="parTx" presStyleLbl="revTx" presStyleIdx="0" presStyleCnt="3">
        <dgm:presLayoutVars>
          <dgm:chMax val="0"/>
          <dgm:chPref val="0"/>
        </dgm:presLayoutVars>
      </dgm:prSet>
      <dgm:spPr/>
    </dgm:pt>
    <dgm:pt modelId="{CD72F54F-A824-4BC7-9AE4-474C16F505A4}" type="pres">
      <dgm:prSet presAssocID="{A2A3BCB7-5679-45E1-A762-6EB25DE37BAF}" presName="desTx" presStyleLbl="revTx" presStyleIdx="1" presStyleCnt="3">
        <dgm:presLayoutVars/>
      </dgm:prSet>
      <dgm:spPr/>
    </dgm:pt>
    <dgm:pt modelId="{313800FA-EFC5-4668-9F65-B4F8C16265F5}" type="pres">
      <dgm:prSet presAssocID="{BF75B728-A5F8-43D5-9855-B4B2DA1A4FE3}" presName="sibTrans" presStyleCnt="0"/>
      <dgm:spPr/>
    </dgm:pt>
    <dgm:pt modelId="{E6CE1C34-312D-4598-A0FC-FFF38A79A16F}" type="pres">
      <dgm:prSet presAssocID="{1DF1ABF6-EEF9-4A5B-AC0B-6789DBCA315C}" presName="compNode" presStyleCnt="0"/>
      <dgm:spPr/>
    </dgm:pt>
    <dgm:pt modelId="{3BA49FEA-41E3-4E6B-A3B0-529AD956F1B2}" type="pres">
      <dgm:prSet presAssocID="{1DF1ABF6-EEF9-4A5B-AC0B-6789DBCA315C}" presName="bgRect" presStyleLbl="bgShp" presStyleIdx="1" presStyleCnt="2"/>
      <dgm:spPr/>
    </dgm:pt>
    <dgm:pt modelId="{F52FB8C1-58FB-4D2E-91ED-30B8C97592EE}" type="pres">
      <dgm:prSet presAssocID="{1DF1ABF6-EEF9-4A5B-AC0B-6789DBCA31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28856D0-425D-45F1-B6A9-EA21684E909A}" type="pres">
      <dgm:prSet presAssocID="{1DF1ABF6-EEF9-4A5B-AC0B-6789DBCA315C}" presName="spaceRect" presStyleCnt="0"/>
      <dgm:spPr/>
    </dgm:pt>
    <dgm:pt modelId="{C5B2E0B7-7E5C-42B1-8E53-6A2AB7E270D9}" type="pres">
      <dgm:prSet presAssocID="{1DF1ABF6-EEF9-4A5B-AC0B-6789DBCA31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BBC115-F567-40AB-B49B-4F4B091E3402}" srcId="{A2A3BCB7-5679-45E1-A762-6EB25DE37BAF}" destId="{07A6A2C9-89AE-4E8B-A984-EF04FFE29911}" srcOrd="0" destOrd="0" parTransId="{D3F0E803-C0A9-4A85-8172-76332120ED1F}" sibTransId="{A48BEB5B-5C3F-44C8-8763-6603A0D6DF89}"/>
    <dgm:cxn modelId="{E638DE16-8854-41CD-9F8D-1F8D78784681}" srcId="{60301F91-BCD7-4C30-9726-8E6C732C1475}" destId="{A2A3BCB7-5679-45E1-A762-6EB25DE37BAF}" srcOrd="0" destOrd="0" parTransId="{85641758-0E90-494F-9D13-F24C413192B8}" sibTransId="{BF75B728-A5F8-43D5-9855-B4B2DA1A4FE3}"/>
    <dgm:cxn modelId="{3E2CF247-D001-4A9E-90EE-832692771008}" type="presOf" srcId="{1DF1ABF6-EEF9-4A5B-AC0B-6789DBCA315C}" destId="{C5B2E0B7-7E5C-42B1-8E53-6A2AB7E270D9}" srcOrd="0" destOrd="0" presId="urn:microsoft.com/office/officeart/2018/2/layout/IconVerticalSolidList"/>
    <dgm:cxn modelId="{A5D9F069-F800-4BC6-B426-F66FD8007306}" srcId="{A2A3BCB7-5679-45E1-A762-6EB25DE37BAF}" destId="{5FBA7FF4-A79B-4CCB-9941-18CB77F6C45E}" srcOrd="1" destOrd="0" parTransId="{8079AE36-53F9-437B-8A30-C31F9844C96C}" sibTransId="{C05B1B07-396E-4500-9EE9-51E1978F7F36}"/>
    <dgm:cxn modelId="{83CF1481-2DA7-49CD-8F02-8857DF18937F}" type="presOf" srcId="{07A6A2C9-89AE-4E8B-A984-EF04FFE29911}" destId="{CD72F54F-A824-4BC7-9AE4-474C16F505A4}" srcOrd="0" destOrd="0" presId="urn:microsoft.com/office/officeart/2018/2/layout/IconVerticalSolidList"/>
    <dgm:cxn modelId="{8D6D7E92-3E4E-40F7-9038-10B4D3ED0F38}" type="presOf" srcId="{A2A3BCB7-5679-45E1-A762-6EB25DE37BAF}" destId="{47CA96AC-9CEF-4DE4-880F-11B1C45F2972}" srcOrd="0" destOrd="0" presId="urn:microsoft.com/office/officeart/2018/2/layout/IconVerticalSolidList"/>
    <dgm:cxn modelId="{3B50BEAC-2726-4BAE-8A7D-8666FB256B07}" type="presOf" srcId="{5FBA7FF4-A79B-4CCB-9941-18CB77F6C45E}" destId="{CD72F54F-A824-4BC7-9AE4-474C16F505A4}" srcOrd="0" destOrd="1" presId="urn:microsoft.com/office/officeart/2018/2/layout/IconVerticalSolidList"/>
    <dgm:cxn modelId="{F91A35BB-5645-48C6-BE4B-317C5F72EF5D}" type="presOf" srcId="{60301F91-BCD7-4C30-9726-8E6C732C1475}" destId="{EFCF60A5-E981-4B2B-A68A-784ACEFFA4B3}" srcOrd="0" destOrd="0" presId="urn:microsoft.com/office/officeart/2018/2/layout/IconVerticalSolidList"/>
    <dgm:cxn modelId="{B032EDED-3F1B-4172-BCF6-4A46FFF8464D}" srcId="{60301F91-BCD7-4C30-9726-8E6C732C1475}" destId="{1DF1ABF6-EEF9-4A5B-AC0B-6789DBCA315C}" srcOrd="1" destOrd="0" parTransId="{5952896B-8E0D-4889-A86A-E5B9F6943E88}" sibTransId="{8FBD6A06-9E08-4B08-A834-D70C8165FB89}"/>
    <dgm:cxn modelId="{2B00E42E-08CD-4E55-87FD-1576E8DA8F0F}" type="presParOf" srcId="{EFCF60A5-E981-4B2B-A68A-784ACEFFA4B3}" destId="{38A4A7B8-97E8-4632-93BE-00F5441B270F}" srcOrd="0" destOrd="0" presId="urn:microsoft.com/office/officeart/2018/2/layout/IconVerticalSolidList"/>
    <dgm:cxn modelId="{6F5711C5-A06F-46A5-B9DF-8DFD495F4068}" type="presParOf" srcId="{38A4A7B8-97E8-4632-93BE-00F5441B270F}" destId="{180305F3-2A47-4EC7-B6B4-5B9F2A9A4352}" srcOrd="0" destOrd="0" presId="urn:microsoft.com/office/officeart/2018/2/layout/IconVerticalSolidList"/>
    <dgm:cxn modelId="{94F6BA0F-4E29-4A2F-925B-A496D13F0487}" type="presParOf" srcId="{38A4A7B8-97E8-4632-93BE-00F5441B270F}" destId="{6802C72A-02FB-4FA6-B94B-230040239023}" srcOrd="1" destOrd="0" presId="urn:microsoft.com/office/officeart/2018/2/layout/IconVerticalSolidList"/>
    <dgm:cxn modelId="{E2BA24EA-A1F1-489B-AE5C-8FDEE93C0E71}" type="presParOf" srcId="{38A4A7B8-97E8-4632-93BE-00F5441B270F}" destId="{9C323B44-0185-40D7-A1EC-95AE205516FF}" srcOrd="2" destOrd="0" presId="urn:microsoft.com/office/officeart/2018/2/layout/IconVerticalSolidList"/>
    <dgm:cxn modelId="{DF656B74-B95C-47F4-AEE4-5573FB478DBD}" type="presParOf" srcId="{38A4A7B8-97E8-4632-93BE-00F5441B270F}" destId="{47CA96AC-9CEF-4DE4-880F-11B1C45F2972}" srcOrd="3" destOrd="0" presId="urn:microsoft.com/office/officeart/2018/2/layout/IconVerticalSolidList"/>
    <dgm:cxn modelId="{3BB35D5B-F60B-4897-A73C-9D9FDC7CF0A9}" type="presParOf" srcId="{38A4A7B8-97E8-4632-93BE-00F5441B270F}" destId="{CD72F54F-A824-4BC7-9AE4-474C16F505A4}" srcOrd="4" destOrd="0" presId="urn:microsoft.com/office/officeart/2018/2/layout/IconVerticalSolidList"/>
    <dgm:cxn modelId="{4E846DEC-0E83-45CC-B0EA-E474392D93F6}" type="presParOf" srcId="{EFCF60A5-E981-4B2B-A68A-784ACEFFA4B3}" destId="{313800FA-EFC5-4668-9F65-B4F8C16265F5}" srcOrd="1" destOrd="0" presId="urn:microsoft.com/office/officeart/2018/2/layout/IconVerticalSolidList"/>
    <dgm:cxn modelId="{A2B660CD-4910-49A9-9296-B91A2227B834}" type="presParOf" srcId="{EFCF60A5-E981-4B2B-A68A-784ACEFFA4B3}" destId="{E6CE1C34-312D-4598-A0FC-FFF38A79A16F}" srcOrd="2" destOrd="0" presId="urn:microsoft.com/office/officeart/2018/2/layout/IconVerticalSolidList"/>
    <dgm:cxn modelId="{917ED08D-4133-4D60-B087-2CEADF261387}" type="presParOf" srcId="{E6CE1C34-312D-4598-A0FC-FFF38A79A16F}" destId="{3BA49FEA-41E3-4E6B-A3B0-529AD956F1B2}" srcOrd="0" destOrd="0" presId="urn:microsoft.com/office/officeart/2018/2/layout/IconVerticalSolidList"/>
    <dgm:cxn modelId="{37979B40-F5C0-4FB6-A103-4A62A271FA3E}" type="presParOf" srcId="{E6CE1C34-312D-4598-A0FC-FFF38A79A16F}" destId="{F52FB8C1-58FB-4D2E-91ED-30B8C97592EE}" srcOrd="1" destOrd="0" presId="urn:microsoft.com/office/officeart/2018/2/layout/IconVerticalSolidList"/>
    <dgm:cxn modelId="{F28415A0-E176-4599-ADB1-A8BA37395972}" type="presParOf" srcId="{E6CE1C34-312D-4598-A0FC-FFF38A79A16F}" destId="{F28856D0-425D-45F1-B6A9-EA21684E909A}" srcOrd="2" destOrd="0" presId="urn:microsoft.com/office/officeart/2018/2/layout/IconVerticalSolidList"/>
    <dgm:cxn modelId="{358A1B51-F4FA-4017-A9AF-E1C820B55B81}" type="presParOf" srcId="{E6CE1C34-312D-4598-A0FC-FFF38A79A16F}" destId="{C5B2E0B7-7E5C-42B1-8E53-6A2AB7E270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91800E-9D11-47B2-B5BE-5C21FEC024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93C85EB-772A-4E51-8FC4-B4A58B35BA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JAX-RS, responses often involve generic types, such as List&lt;T&gt; or Map&lt;K, V&gt;.</a:t>
          </a:r>
          <a:endParaRPr lang="en-US"/>
        </a:p>
      </dgm:t>
    </dgm:pt>
    <dgm:pt modelId="{791A7767-6A63-45B9-A48C-7DFF606852D7}" type="parTrans" cxnId="{543D56F6-FE75-4330-9EE1-0BA42CA0B7E1}">
      <dgm:prSet/>
      <dgm:spPr/>
      <dgm:t>
        <a:bodyPr/>
        <a:lstStyle/>
        <a:p>
          <a:endParaRPr lang="en-US"/>
        </a:p>
      </dgm:t>
    </dgm:pt>
    <dgm:pt modelId="{F46E6B43-114C-478B-80F3-8451C83D3D08}" type="sibTrans" cxnId="{543D56F6-FE75-4330-9EE1-0BA42CA0B7E1}">
      <dgm:prSet/>
      <dgm:spPr/>
      <dgm:t>
        <a:bodyPr/>
        <a:lstStyle/>
        <a:p>
          <a:endParaRPr lang="en-US"/>
        </a:p>
      </dgm:t>
    </dgm:pt>
    <dgm:pt modelId="{A1501220-B97B-4EAC-B505-6709A0E1F4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Problem: JAX-RS does not handle these types automatically in some scenarios.</a:t>
          </a:r>
          <a:endParaRPr lang="en-US"/>
        </a:p>
      </dgm:t>
    </dgm:pt>
    <dgm:pt modelId="{2F92C9E7-9FE7-4714-BCCD-7AE9B5D3B3A0}" type="parTrans" cxnId="{85EADC81-C6FB-4610-9EB9-CB6A36F619BE}">
      <dgm:prSet/>
      <dgm:spPr/>
      <dgm:t>
        <a:bodyPr/>
        <a:lstStyle/>
        <a:p>
          <a:endParaRPr lang="en-US"/>
        </a:p>
      </dgm:t>
    </dgm:pt>
    <dgm:pt modelId="{B09E70A3-7504-418E-9832-A2735DD35D96}" type="sibTrans" cxnId="{85EADC81-C6FB-4610-9EB9-CB6A36F619BE}">
      <dgm:prSet/>
      <dgm:spPr/>
      <dgm:t>
        <a:bodyPr/>
        <a:lstStyle/>
        <a:p>
          <a:endParaRPr lang="en-US"/>
        </a:p>
      </dgm:t>
    </dgm:pt>
    <dgm:pt modelId="{8987BD14-6E5D-40A4-B733-BA998E17CC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need a way to wrap generic types for proper handling in JAX-RS.</a:t>
          </a:r>
          <a:endParaRPr lang="en-US"/>
        </a:p>
      </dgm:t>
    </dgm:pt>
    <dgm:pt modelId="{0DED6819-C7B1-4D45-8204-1FF87FD2F7DD}" type="parTrans" cxnId="{C7AF1FB7-7E3C-4762-80A5-AE52510C2413}">
      <dgm:prSet/>
      <dgm:spPr/>
      <dgm:t>
        <a:bodyPr/>
        <a:lstStyle/>
        <a:p>
          <a:endParaRPr lang="en-US"/>
        </a:p>
      </dgm:t>
    </dgm:pt>
    <dgm:pt modelId="{32CB6E48-3621-454D-8AB5-519324E2113C}" type="sibTrans" cxnId="{C7AF1FB7-7E3C-4762-80A5-AE52510C2413}">
      <dgm:prSet/>
      <dgm:spPr/>
      <dgm:t>
        <a:bodyPr/>
        <a:lstStyle/>
        <a:p>
          <a:endParaRPr lang="en-US"/>
        </a:p>
      </dgm:t>
    </dgm:pt>
    <dgm:pt modelId="{8FDC8E58-B04E-4201-84B8-C36B02872128}" type="pres">
      <dgm:prSet presAssocID="{9591800E-9D11-47B2-B5BE-5C21FEC0242D}" presName="root" presStyleCnt="0">
        <dgm:presLayoutVars>
          <dgm:dir/>
          <dgm:resizeHandles val="exact"/>
        </dgm:presLayoutVars>
      </dgm:prSet>
      <dgm:spPr/>
    </dgm:pt>
    <dgm:pt modelId="{1A736A1D-DD8E-42E2-A882-697CFFBC3EBA}" type="pres">
      <dgm:prSet presAssocID="{293C85EB-772A-4E51-8FC4-B4A58B35BA90}" presName="compNode" presStyleCnt="0"/>
      <dgm:spPr/>
    </dgm:pt>
    <dgm:pt modelId="{D9E08AC7-4FA8-431D-A0FF-63BAF1C5BFB1}" type="pres">
      <dgm:prSet presAssocID="{293C85EB-772A-4E51-8FC4-B4A58B35BA90}" presName="bgRect" presStyleLbl="bgShp" presStyleIdx="0" presStyleCnt="3"/>
      <dgm:spPr/>
    </dgm:pt>
    <dgm:pt modelId="{031218B4-514D-4389-9C22-8E5B0B1E9CF3}" type="pres">
      <dgm:prSet presAssocID="{293C85EB-772A-4E51-8FC4-B4A58B35B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F6175608-533B-4A58-91C2-DDA44A41DF24}" type="pres">
      <dgm:prSet presAssocID="{293C85EB-772A-4E51-8FC4-B4A58B35BA90}" presName="spaceRect" presStyleCnt="0"/>
      <dgm:spPr/>
    </dgm:pt>
    <dgm:pt modelId="{3B9112A9-EBCF-42EB-AB64-98C066DA4145}" type="pres">
      <dgm:prSet presAssocID="{293C85EB-772A-4E51-8FC4-B4A58B35BA90}" presName="parTx" presStyleLbl="revTx" presStyleIdx="0" presStyleCnt="3">
        <dgm:presLayoutVars>
          <dgm:chMax val="0"/>
          <dgm:chPref val="0"/>
        </dgm:presLayoutVars>
      </dgm:prSet>
      <dgm:spPr/>
    </dgm:pt>
    <dgm:pt modelId="{456553F5-3385-4FC1-AFAF-57F3F3A97D11}" type="pres">
      <dgm:prSet presAssocID="{F46E6B43-114C-478B-80F3-8451C83D3D08}" presName="sibTrans" presStyleCnt="0"/>
      <dgm:spPr/>
    </dgm:pt>
    <dgm:pt modelId="{301E79B1-B0A5-48A6-81B1-BCBEF8F0429A}" type="pres">
      <dgm:prSet presAssocID="{A1501220-B97B-4EAC-B505-6709A0E1F407}" presName="compNode" presStyleCnt="0"/>
      <dgm:spPr/>
    </dgm:pt>
    <dgm:pt modelId="{2ACC8E6B-78BF-4086-9C15-B9A8A422FB6D}" type="pres">
      <dgm:prSet presAssocID="{A1501220-B97B-4EAC-B505-6709A0E1F407}" presName="bgRect" presStyleLbl="bgShp" presStyleIdx="1" presStyleCnt="3"/>
      <dgm:spPr/>
    </dgm:pt>
    <dgm:pt modelId="{6655E414-9DD3-414A-97EE-5F44E7D2B5A7}" type="pres">
      <dgm:prSet presAssocID="{A1501220-B97B-4EAC-B505-6709A0E1F4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04CB81-6721-4BB1-8B18-9B09BDE76595}" type="pres">
      <dgm:prSet presAssocID="{A1501220-B97B-4EAC-B505-6709A0E1F407}" presName="spaceRect" presStyleCnt="0"/>
      <dgm:spPr/>
    </dgm:pt>
    <dgm:pt modelId="{46DC5CBC-1BA1-4C60-A54C-6650BF202AFD}" type="pres">
      <dgm:prSet presAssocID="{A1501220-B97B-4EAC-B505-6709A0E1F407}" presName="parTx" presStyleLbl="revTx" presStyleIdx="1" presStyleCnt="3">
        <dgm:presLayoutVars>
          <dgm:chMax val="0"/>
          <dgm:chPref val="0"/>
        </dgm:presLayoutVars>
      </dgm:prSet>
      <dgm:spPr/>
    </dgm:pt>
    <dgm:pt modelId="{93C1F2CA-49A5-4586-9269-14804BD9F34A}" type="pres">
      <dgm:prSet presAssocID="{B09E70A3-7504-418E-9832-A2735DD35D96}" presName="sibTrans" presStyleCnt="0"/>
      <dgm:spPr/>
    </dgm:pt>
    <dgm:pt modelId="{F50F86B8-12EF-4CE8-9D37-1C13FBA4ECDB}" type="pres">
      <dgm:prSet presAssocID="{8987BD14-6E5D-40A4-B733-BA998E17CC09}" presName="compNode" presStyleCnt="0"/>
      <dgm:spPr/>
    </dgm:pt>
    <dgm:pt modelId="{984508F6-93CA-45F4-B44F-E9E0ED8ADCDA}" type="pres">
      <dgm:prSet presAssocID="{8987BD14-6E5D-40A4-B733-BA998E17CC09}" presName="bgRect" presStyleLbl="bgShp" presStyleIdx="2" presStyleCnt="3"/>
      <dgm:spPr/>
    </dgm:pt>
    <dgm:pt modelId="{D0E62FFE-CD56-4236-95D2-BB3D385D4FE0}" type="pres">
      <dgm:prSet presAssocID="{8987BD14-6E5D-40A4-B733-BA998E17CC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BC307E8F-80B7-4DF0-9997-F2A563B3143E}" type="pres">
      <dgm:prSet presAssocID="{8987BD14-6E5D-40A4-B733-BA998E17CC09}" presName="spaceRect" presStyleCnt="0"/>
      <dgm:spPr/>
    </dgm:pt>
    <dgm:pt modelId="{37F61771-3AE7-43F3-9A86-6F26B1EADC88}" type="pres">
      <dgm:prSet presAssocID="{8987BD14-6E5D-40A4-B733-BA998E17CC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FCA25D-8485-40DB-B52C-0F55A55068F3}" type="presOf" srcId="{8987BD14-6E5D-40A4-B733-BA998E17CC09}" destId="{37F61771-3AE7-43F3-9A86-6F26B1EADC88}" srcOrd="0" destOrd="0" presId="urn:microsoft.com/office/officeart/2018/2/layout/IconVerticalSolidList"/>
    <dgm:cxn modelId="{CB1C3D61-1109-4C7A-B419-3A3A231767C8}" type="presOf" srcId="{A1501220-B97B-4EAC-B505-6709A0E1F407}" destId="{46DC5CBC-1BA1-4C60-A54C-6650BF202AFD}" srcOrd="0" destOrd="0" presId="urn:microsoft.com/office/officeart/2018/2/layout/IconVerticalSolidList"/>
    <dgm:cxn modelId="{173A5544-AB74-46BA-A131-3B67ED8097B6}" type="presOf" srcId="{293C85EB-772A-4E51-8FC4-B4A58B35BA90}" destId="{3B9112A9-EBCF-42EB-AB64-98C066DA4145}" srcOrd="0" destOrd="0" presId="urn:microsoft.com/office/officeart/2018/2/layout/IconVerticalSolidList"/>
    <dgm:cxn modelId="{85EADC81-C6FB-4610-9EB9-CB6A36F619BE}" srcId="{9591800E-9D11-47B2-B5BE-5C21FEC0242D}" destId="{A1501220-B97B-4EAC-B505-6709A0E1F407}" srcOrd="1" destOrd="0" parTransId="{2F92C9E7-9FE7-4714-BCCD-7AE9B5D3B3A0}" sibTransId="{B09E70A3-7504-418E-9832-A2735DD35D96}"/>
    <dgm:cxn modelId="{C7AF1FB7-7E3C-4762-80A5-AE52510C2413}" srcId="{9591800E-9D11-47B2-B5BE-5C21FEC0242D}" destId="{8987BD14-6E5D-40A4-B733-BA998E17CC09}" srcOrd="2" destOrd="0" parTransId="{0DED6819-C7B1-4D45-8204-1FF87FD2F7DD}" sibTransId="{32CB6E48-3621-454D-8AB5-519324E2113C}"/>
    <dgm:cxn modelId="{6AAE42E5-D18D-4C18-A8F8-B21E94362235}" type="presOf" srcId="{9591800E-9D11-47B2-B5BE-5C21FEC0242D}" destId="{8FDC8E58-B04E-4201-84B8-C36B02872128}" srcOrd="0" destOrd="0" presId="urn:microsoft.com/office/officeart/2018/2/layout/IconVerticalSolidList"/>
    <dgm:cxn modelId="{543D56F6-FE75-4330-9EE1-0BA42CA0B7E1}" srcId="{9591800E-9D11-47B2-B5BE-5C21FEC0242D}" destId="{293C85EB-772A-4E51-8FC4-B4A58B35BA90}" srcOrd="0" destOrd="0" parTransId="{791A7767-6A63-45B9-A48C-7DFF606852D7}" sibTransId="{F46E6B43-114C-478B-80F3-8451C83D3D08}"/>
    <dgm:cxn modelId="{CA98CFEF-2ACD-444B-A5DB-84B31466A74B}" type="presParOf" srcId="{8FDC8E58-B04E-4201-84B8-C36B02872128}" destId="{1A736A1D-DD8E-42E2-A882-697CFFBC3EBA}" srcOrd="0" destOrd="0" presId="urn:microsoft.com/office/officeart/2018/2/layout/IconVerticalSolidList"/>
    <dgm:cxn modelId="{701CC5BD-EA21-4932-AA44-9BC79D78A8C9}" type="presParOf" srcId="{1A736A1D-DD8E-42E2-A882-697CFFBC3EBA}" destId="{D9E08AC7-4FA8-431D-A0FF-63BAF1C5BFB1}" srcOrd="0" destOrd="0" presId="urn:microsoft.com/office/officeart/2018/2/layout/IconVerticalSolidList"/>
    <dgm:cxn modelId="{9D2AFA91-6BC2-4E69-9031-5A511A19E0A4}" type="presParOf" srcId="{1A736A1D-DD8E-42E2-A882-697CFFBC3EBA}" destId="{031218B4-514D-4389-9C22-8E5B0B1E9CF3}" srcOrd="1" destOrd="0" presId="urn:microsoft.com/office/officeart/2018/2/layout/IconVerticalSolidList"/>
    <dgm:cxn modelId="{146CEF5D-0695-4365-B0AD-73555740840F}" type="presParOf" srcId="{1A736A1D-DD8E-42E2-A882-697CFFBC3EBA}" destId="{F6175608-533B-4A58-91C2-DDA44A41DF24}" srcOrd="2" destOrd="0" presId="urn:microsoft.com/office/officeart/2018/2/layout/IconVerticalSolidList"/>
    <dgm:cxn modelId="{70D5D06E-52A3-4710-8700-A830DAAD8276}" type="presParOf" srcId="{1A736A1D-DD8E-42E2-A882-697CFFBC3EBA}" destId="{3B9112A9-EBCF-42EB-AB64-98C066DA4145}" srcOrd="3" destOrd="0" presId="urn:microsoft.com/office/officeart/2018/2/layout/IconVerticalSolidList"/>
    <dgm:cxn modelId="{AE9F52F3-29C7-4EAC-8539-E696212A1CB4}" type="presParOf" srcId="{8FDC8E58-B04E-4201-84B8-C36B02872128}" destId="{456553F5-3385-4FC1-AFAF-57F3F3A97D11}" srcOrd="1" destOrd="0" presId="urn:microsoft.com/office/officeart/2018/2/layout/IconVerticalSolidList"/>
    <dgm:cxn modelId="{C41A76FE-D420-42E9-A39A-D7C5CCE0E551}" type="presParOf" srcId="{8FDC8E58-B04E-4201-84B8-C36B02872128}" destId="{301E79B1-B0A5-48A6-81B1-BCBEF8F0429A}" srcOrd="2" destOrd="0" presId="urn:microsoft.com/office/officeart/2018/2/layout/IconVerticalSolidList"/>
    <dgm:cxn modelId="{414DC959-3F4B-4488-85A3-A8FA46A66937}" type="presParOf" srcId="{301E79B1-B0A5-48A6-81B1-BCBEF8F0429A}" destId="{2ACC8E6B-78BF-4086-9C15-B9A8A422FB6D}" srcOrd="0" destOrd="0" presId="urn:microsoft.com/office/officeart/2018/2/layout/IconVerticalSolidList"/>
    <dgm:cxn modelId="{52BA1CAC-92EB-42DB-87F2-9AA00E5BA945}" type="presParOf" srcId="{301E79B1-B0A5-48A6-81B1-BCBEF8F0429A}" destId="{6655E414-9DD3-414A-97EE-5F44E7D2B5A7}" srcOrd="1" destOrd="0" presId="urn:microsoft.com/office/officeart/2018/2/layout/IconVerticalSolidList"/>
    <dgm:cxn modelId="{E6B30ED7-E3F1-4380-875E-81D6DDC90E5D}" type="presParOf" srcId="{301E79B1-B0A5-48A6-81B1-BCBEF8F0429A}" destId="{9204CB81-6721-4BB1-8B18-9B09BDE76595}" srcOrd="2" destOrd="0" presId="urn:microsoft.com/office/officeart/2018/2/layout/IconVerticalSolidList"/>
    <dgm:cxn modelId="{BC7A2765-E66F-47E8-A914-9F948F4C9C39}" type="presParOf" srcId="{301E79B1-B0A5-48A6-81B1-BCBEF8F0429A}" destId="{46DC5CBC-1BA1-4C60-A54C-6650BF202AFD}" srcOrd="3" destOrd="0" presId="urn:microsoft.com/office/officeart/2018/2/layout/IconVerticalSolidList"/>
    <dgm:cxn modelId="{EF1EE1D7-C236-4E65-9342-0586BB9B8443}" type="presParOf" srcId="{8FDC8E58-B04E-4201-84B8-C36B02872128}" destId="{93C1F2CA-49A5-4586-9269-14804BD9F34A}" srcOrd="3" destOrd="0" presId="urn:microsoft.com/office/officeart/2018/2/layout/IconVerticalSolidList"/>
    <dgm:cxn modelId="{883EA18A-C88D-4524-AE36-2C902BE767B1}" type="presParOf" srcId="{8FDC8E58-B04E-4201-84B8-C36B02872128}" destId="{F50F86B8-12EF-4CE8-9D37-1C13FBA4ECDB}" srcOrd="4" destOrd="0" presId="urn:microsoft.com/office/officeart/2018/2/layout/IconVerticalSolidList"/>
    <dgm:cxn modelId="{A956346B-A2CF-4CE1-9AA5-BEC8EF7D2E0A}" type="presParOf" srcId="{F50F86B8-12EF-4CE8-9D37-1C13FBA4ECDB}" destId="{984508F6-93CA-45F4-B44F-E9E0ED8ADCDA}" srcOrd="0" destOrd="0" presId="urn:microsoft.com/office/officeart/2018/2/layout/IconVerticalSolidList"/>
    <dgm:cxn modelId="{B9A5408C-6034-4FC4-89C8-641DC3201005}" type="presParOf" srcId="{F50F86B8-12EF-4CE8-9D37-1C13FBA4ECDB}" destId="{D0E62FFE-CD56-4236-95D2-BB3D385D4FE0}" srcOrd="1" destOrd="0" presId="urn:microsoft.com/office/officeart/2018/2/layout/IconVerticalSolidList"/>
    <dgm:cxn modelId="{53126E71-A685-4C59-89C0-A2EA27BC99DF}" type="presParOf" srcId="{F50F86B8-12EF-4CE8-9D37-1C13FBA4ECDB}" destId="{BC307E8F-80B7-4DF0-9997-F2A563B3143E}" srcOrd="2" destOrd="0" presId="urn:microsoft.com/office/officeart/2018/2/layout/IconVerticalSolidList"/>
    <dgm:cxn modelId="{DA508DC5-CDC0-45EA-9056-5481565154C5}" type="presParOf" srcId="{F50F86B8-12EF-4CE8-9D37-1C13FBA4ECDB}" destId="{37F61771-3AE7-43F3-9A86-6F26B1EADC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8803-6D44-41B2-8195-656C5F45420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23D15-3482-4599-8458-1DFCBC23A7F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8A7BB-6987-47DD-9F8F-7834C3DD39ED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Is an annotation in Java that belongs to the Java Architecture for XML Binding (JAXB) framework. </a:t>
          </a:r>
          <a:endParaRPr lang="en-US" sz="2100" kern="1200"/>
        </a:p>
      </dsp:txBody>
      <dsp:txXfrm>
        <a:off x="1437631" y="531"/>
        <a:ext cx="9077968" cy="1244702"/>
      </dsp:txXfrm>
    </dsp:sp>
    <dsp:sp modelId="{7400EEBC-12C0-4E63-A283-BE8BAC19D04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530C1-FB0A-4CEE-8A5B-93E8E7C8895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51006-3FB1-45EF-ADF8-58942CAB286F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JAXB is a Java standard for mapping Java objects to XML representations and vice versa. </a:t>
          </a:r>
          <a:endParaRPr lang="en-US" sz="2100" kern="1200"/>
        </a:p>
      </dsp:txBody>
      <dsp:txXfrm>
        <a:off x="1437631" y="1556410"/>
        <a:ext cx="9077968" cy="1244702"/>
      </dsp:txXfrm>
    </dsp:sp>
    <dsp:sp modelId="{257A58E9-D1A7-4FA9-A4ED-C1C17CBABA0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77960-8BC6-4816-9B1E-9915F212CAB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C94E6-CDA0-4A32-A8B3-D94BB998C95F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@XmlRootElement annotation is used to mark a class as the root element of an XML document when it is being marshalled (converted from Java object to XML) or unmarshalled (converted from XML to Java object).</a:t>
          </a:r>
          <a:endParaRPr lang="en-US" sz="2100" kern="1200" dirty="0"/>
        </a:p>
      </dsp:txBody>
      <dsp:txXfrm>
        <a:off x="1437631" y="3112289"/>
        <a:ext cx="9077968" cy="12447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A521B-781A-45FA-A598-FC19AD3E0CB6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E39F4-A3D6-440D-99CE-BB0F96456F7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C15C4-0E60-4763-A2E6-7EEDBCBE896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Create an instance of </a:t>
          </a:r>
          <a:r>
            <a:rPr lang="en-GB" sz="2400" kern="1200" dirty="0" err="1"/>
            <a:t>GenericEntity</a:t>
          </a:r>
          <a:r>
            <a:rPr lang="en-GB" sz="2400" kern="1200" dirty="0"/>
            <a:t> and wrap the generic type.</a:t>
          </a:r>
          <a:endParaRPr lang="en-US" sz="2400" kern="1200" dirty="0"/>
        </a:p>
      </dsp:txBody>
      <dsp:txXfrm>
        <a:off x="1834517" y="1507711"/>
        <a:ext cx="3148942" cy="1335915"/>
      </dsp:txXfrm>
    </dsp:sp>
    <dsp:sp modelId="{DA46BE3B-F2CC-4C9A-B2CA-F43948342E22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DF94A-FA93-4F38-9B75-76114B97EB41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5FEDE-D537-47CC-8B3D-DB172CE4558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Use the entity in the response.</a:t>
          </a:r>
          <a:endParaRPr lang="en-US" sz="2400" kern="1200"/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EEBCF-F7D6-46CE-989B-A590357C1F57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CBE98-1B31-4FA9-8C55-200765D5935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8B028-B7B0-4F40-A6D0-CAECAC0BB621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It is used to customize the mapping of Java class fields (properties) to XML elements. </a:t>
          </a:r>
          <a:endParaRPr lang="en-US" sz="2400" kern="1200"/>
        </a:p>
      </dsp:txBody>
      <dsp:txXfrm>
        <a:off x="1509882" y="708097"/>
        <a:ext cx="9005717" cy="1307257"/>
      </dsp:txXfrm>
    </dsp:sp>
    <dsp:sp modelId="{9DED7464-59DA-41C7-A83E-A2F117BE19D7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659EC-A764-4277-A3EA-E0C31C934F30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CCB5B-18E9-4450-981F-E6FE3E956E42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This annotation helps control how JAXB treats fields in a class during the XML marshalling (Java to XML) and unmarshalling (XML to Java) processes.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360B5-58AF-4D55-8656-1D2441027AC1}">
      <dsp:nvSpPr>
        <dsp:cNvPr id="0" name=""/>
        <dsp:cNvSpPr/>
      </dsp:nvSpPr>
      <dsp:spPr>
        <a:xfrm>
          <a:off x="1034214" y="1047576"/>
          <a:ext cx="1110374" cy="1110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2BA02-35E7-40DD-96D2-001B232B819F}">
      <dsp:nvSpPr>
        <dsp:cNvPr id="0" name=""/>
        <dsp:cNvSpPr/>
      </dsp:nvSpPr>
      <dsp:spPr>
        <a:xfrm>
          <a:off x="3151" y="2308041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Purpose: </a:t>
          </a:r>
          <a:endParaRPr lang="en-US" sz="3000" kern="1200"/>
        </a:p>
      </dsp:txBody>
      <dsp:txXfrm>
        <a:off x="3151" y="2308041"/>
        <a:ext cx="3172499" cy="475875"/>
      </dsp:txXfrm>
    </dsp:sp>
    <dsp:sp modelId="{383E5ED8-1AD2-40B0-859F-8679F40266B5}">
      <dsp:nvSpPr>
        <dsp:cNvPr id="0" name=""/>
        <dsp:cNvSpPr/>
      </dsp:nvSpPr>
      <dsp:spPr>
        <a:xfrm>
          <a:off x="3151" y="2853725"/>
          <a:ext cx="3172499" cy="168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responsible for mapping a specific type of exception to an appropriate Response object. 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This allows you to customize the response sent to the client when a particular exception occurs.</a:t>
          </a:r>
          <a:endParaRPr lang="en-US" sz="1700" kern="1200"/>
        </a:p>
      </dsp:txBody>
      <dsp:txXfrm>
        <a:off x="3151" y="2853725"/>
        <a:ext cx="3172499" cy="1684317"/>
      </dsp:txXfrm>
    </dsp:sp>
    <dsp:sp modelId="{9A07AFEA-8485-4312-A914-64E0D02596DE}">
      <dsp:nvSpPr>
        <dsp:cNvPr id="0" name=""/>
        <dsp:cNvSpPr/>
      </dsp:nvSpPr>
      <dsp:spPr>
        <a:xfrm>
          <a:off x="4761901" y="1047576"/>
          <a:ext cx="1110374" cy="1110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F976F-78A4-4C96-ABD8-CB6AE872462C}">
      <dsp:nvSpPr>
        <dsp:cNvPr id="0" name=""/>
        <dsp:cNvSpPr/>
      </dsp:nvSpPr>
      <dsp:spPr>
        <a:xfrm>
          <a:off x="3730839" y="2308041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Annotation: </a:t>
          </a:r>
          <a:endParaRPr lang="en-US" sz="3000" kern="1200"/>
        </a:p>
      </dsp:txBody>
      <dsp:txXfrm>
        <a:off x="3730839" y="2308041"/>
        <a:ext cx="3172499" cy="475875"/>
      </dsp:txXfrm>
    </dsp:sp>
    <dsp:sp modelId="{DBA84AF6-9815-46B2-8DFE-B58F9410D277}">
      <dsp:nvSpPr>
        <dsp:cNvPr id="0" name=""/>
        <dsp:cNvSpPr/>
      </dsp:nvSpPr>
      <dsp:spPr>
        <a:xfrm>
          <a:off x="3730839" y="2853725"/>
          <a:ext cx="3172499" cy="168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Annotate the exception mapper class with @Provider to ensure that JAX-RS runtime discovers and registers it automatically.</a:t>
          </a:r>
          <a:endParaRPr lang="en-US" sz="1700" kern="1200"/>
        </a:p>
      </dsp:txBody>
      <dsp:txXfrm>
        <a:off x="3730839" y="2853725"/>
        <a:ext cx="3172499" cy="1684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60C9D-85FD-491C-8584-803F33AAA89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0782E-A624-4FF5-A40F-AB8C7EB64C30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/>
            <a:t>Purpose: </a:t>
          </a:r>
          <a:r>
            <a:rPr lang="en-GB" sz="2900" kern="1200" dirty="0"/>
            <a:t>The global exception mapper is a fallback for handling any uncaught exceptions. It can be used to provide a generic error response for unexpected errors.</a:t>
          </a:r>
          <a:endParaRPr lang="en-US" sz="2900" kern="1200" dirty="0"/>
        </a:p>
      </dsp:txBody>
      <dsp:txXfrm>
        <a:off x="0" y="2124"/>
        <a:ext cx="10515600" cy="1449029"/>
      </dsp:txXfrm>
    </dsp:sp>
    <dsp:sp modelId="{E1259D76-059B-4177-8CB0-29659EA44469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A391D-FB10-4DF3-8583-F0E535B0B4D0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Implementation: </a:t>
          </a:r>
          <a:r>
            <a:rPr lang="en-GB" sz="2900" kern="1200"/>
            <a:t>Implement the ExceptionMapper&lt;Throwable&gt; interface. This will catch exceptions of any type that are not explicitly handled by other exception mappers.</a:t>
          </a:r>
          <a:endParaRPr lang="en-US" sz="2900" kern="1200"/>
        </a:p>
      </dsp:txBody>
      <dsp:txXfrm>
        <a:off x="0" y="1451154"/>
        <a:ext cx="10515600" cy="1449029"/>
      </dsp:txXfrm>
    </dsp:sp>
    <dsp:sp modelId="{C79C08D8-C76A-4E4D-80FB-6A46143A164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BC015-BAA1-4EDC-93A1-562A52A40A5D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Annotation:</a:t>
          </a:r>
          <a:r>
            <a:rPr lang="en-GB" sz="2900" kern="1200"/>
            <a:t> Similar to individual exception mappers, annotate the global exception mapper class with @Provider.</a:t>
          </a:r>
          <a:endParaRPr lang="en-US" sz="2900" kern="1200"/>
        </a:p>
      </dsp:txBody>
      <dsp:txXfrm>
        <a:off x="0" y="2900183"/>
        <a:ext cx="10515600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B7611-21B8-4C54-8E1B-16735FAD086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0367B-F45E-4E6E-8A3A-BFDB3BC20591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Purpose: </a:t>
          </a:r>
          <a:r>
            <a:rPr lang="en-GB" sz="3400" kern="1200"/>
            <a:t>In resource classes, throw exceptions when specific conditions or errors occur during the processing of a request.</a:t>
          </a:r>
          <a:endParaRPr lang="en-US" sz="3400" kern="1200"/>
        </a:p>
      </dsp:txBody>
      <dsp:txXfrm>
        <a:off x="0" y="0"/>
        <a:ext cx="10515600" cy="2175669"/>
      </dsp:txXfrm>
    </dsp:sp>
    <dsp:sp modelId="{97BFBE5C-6DBB-4683-B71A-B5E0A22C94B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8CAB9-1AF5-4D25-AE41-BC644BDE591C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Usage: </a:t>
          </a:r>
          <a:r>
            <a:rPr lang="en-GB" sz="3400" kern="1200" dirty="0"/>
            <a:t>The thrown exception will be caught by the appropriate exception mapper (in this case, </a:t>
          </a:r>
          <a:r>
            <a:rPr lang="en-GB" sz="3400" kern="1200" dirty="0" err="1"/>
            <a:t>CustomExceptionMapper</a:t>
          </a:r>
          <a:r>
            <a:rPr lang="en-GB" sz="3400" kern="1200" dirty="0"/>
            <a:t>) and mapped to a customized Response that is sent back to the client.</a:t>
          </a:r>
          <a:endParaRPr lang="en-US" sz="3400" kern="1200" dirty="0"/>
        </a:p>
      </dsp:txBody>
      <dsp:txXfrm>
        <a:off x="0" y="2175669"/>
        <a:ext cx="10515600" cy="2175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EE1B5-F921-464D-A6F6-A63619730A4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3C4CA-AB70-4007-8ADC-471AC2BF713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E9DA-565A-421F-B2A6-9B38264ED0B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Asynchronous RESTful web services use asynchronous communication patterns within the REST architecture.</a:t>
          </a:r>
          <a:endParaRPr lang="en-US" sz="2500" kern="1200"/>
        </a:p>
      </dsp:txBody>
      <dsp:txXfrm>
        <a:off x="1435590" y="531"/>
        <a:ext cx="9080009" cy="1242935"/>
      </dsp:txXfrm>
    </dsp:sp>
    <dsp:sp modelId="{A59BF154-A451-423C-94FE-D900D4D29B1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85E13-2119-4706-9772-186F1B5D9CB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89135-A5CD-4063-86E7-8F99DDB87D6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Traditional REST relies on synchronous communication where the client waits for a response.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68B1560C-2B15-4391-B1EF-AF8422B1140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8418D-5B8F-44CC-AE27-910542A1010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E98D0-E96C-4FEA-A35A-6485E7909AB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 the Asynchronous Model the client doesn't wait for an immediate response, improving efficiency.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253D9-D751-44D4-9286-5D41358887F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073B2-FA69-4EEC-81B1-4308320A0C6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BDEFC-F2D3-44B1-8F1A-E4D00CB190B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 can define a JAX-RS resource class with a method that supports asynchronous processing. </a:t>
          </a:r>
          <a:endParaRPr lang="en-US" sz="2200" kern="1200"/>
        </a:p>
      </dsp:txBody>
      <dsp:txXfrm>
        <a:off x="1435590" y="531"/>
        <a:ext cx="9080009" cy="1242935"/>
      </dsp:txXfrm>
    </dsp:sp>
    <dsp:sp modelId="{09A00B64-443F-41DA-AD94-CA01622338D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D41-ADF3-4867-B4CF-2D54BF20B4E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C7226-8C63-4F60-BC7B-A5368E2B86A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 use the </a:t>
          </a:r>
          <a:r>
            <a:rPr lang="en-GB" sz="2200" b="1" kern="1200"/>
            <a:t>@Suspend </a:t>
          </a:r>
          <a:r>
            <a:rPr lang="en-GB" sz="2200" kern="1200"/>
            <a:t>annotation to indicate that the method supports asynchronous operations. </a:t>
          </a:r>
          <a:endParaRPr lang="en-US" sz="2200" kern="1200"/>
        </a:p>
      </dsp:txBody>
      <dsp:txXfrm>
        <a:off x="1435590" y="1554201"/>
        <a:ext cx="9080009" cy="1242935"/>
      </dsp:txXfrm>
    </dsp:sp>
    <dsp:sp modelId="{1F2F638A-3CEE-4483-85AF-C5B4A4E2E1F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83C2B-BAFB-4A9F-BE22-87BBCDDC563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5107B-1078-4071-882B-FEE8EDC8032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Additionally, the method includes a parameter of type </a:t>
          </a:r>
          <a:r>
            <a:rPr lang="en-GB" sz="2200" b="1" kern="1200"/>
            <a:t>AsyncResponse</a:t>
          </a:r>
          <a:r>
            <a:rPr lang="en-GB" sz="2200" kern="1200"/>
            <a:t>, which allows us to control the asynchronous response.</a:t>
          </a:r>
          <a:endParaRPr lang="en-US" sz="2200" kern="1200"/>
        </a:p>
      </dsp:txBody>
      <dsp:txXfrm>
        <a:off x="1435590" y="3107870"/>
        <a:ext cx="9080009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305F3-2A47-4EC7-B6B4-5B9F2A9A4352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2C72A-02FB-4FA6-B94B-230040239023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A96AC-9CEF-4DE4-880F-11B1C45F2972}">
      <dsp:nvSpPr>
        <dsp:cNvPr id="0" name=""/>
        <dsp:cNvSpPr/>
      </dsp:nvSpPr>
      <dsp:spPr>
        <a:xfrm>
          <a:off x="1508156" y="707288"/>
          <a:ext cx="473202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First, you need to create a class that implements either:</a:t>
          </a:r>
          <a:endParaRPr lang="en-US" sz="2500" kern="1200"/>
        </a:p>
      </dsp:txBody>
      <dsp:txXfrm>
        <a:off x="1508156" y="707288"/>
        <a:ext cx="4732020" cy="1305763"/>
      </dsp:txXfrm>
    </dsp:sp>
    <dsp:sp modelId="{CD72F54F-A824-4BC7-9AE4-474C16F505A4}">
      <dsp:nvSpPr>
        <dsp:cNvPr id="0" name=""/>
        <dsp:cNvSpPr/>
      </dsp:nvSpPr>
      <dsp:spPr>
        <a:xfrm>
          <a:off x="6240176" y="707288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ContainerRequestFilter</a:t>
          </a:r>
          <a:r>
            <a:rPr lang="en-GB" sz="1500" kern="1200"/>
            <a:t> for modifying request parameters or 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ContainerResponseFilter</a:t>
          </a:r>
          <a:r>
            <a:rPr lang="en-GB" sz="1500" kern="1200"/>
            <a:t> for modifying response parameters. </a:t>
          </a:r>
          <a:endParaRPr lang="en-US" sz="1500" kern="1200"/>
        </a:p>
      </dsp:txBody>
      <dsp:txXfrm>
        <a:off x="6240176" y="707288"/>
        <a:ext cx="4275423" cy="1305763"/>
      </dsp:txXfrm>
    </dsp:sp>
    <dsp:sp modelId="{3BA49FEA-41E3-4E6B-A3B0-529AD956F1B2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FB8C1-58FB-4D2E-91ED-30B8C97592EE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2E0B7-7E5C-42B1-8E53-6A2AB7E270D9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 this class, you override the </a:t>
          </a:r>
          <a:r>
            <a:rPr lang="en-GB" sz="2500" b="1" kern="1200"/>
            <a:t>filter</a:t>
          </a:r>
          <a:r>
            <a:rPr lang="en-GB" sz="2500" kern="1200"/>
            <a:t> method where you can access and modify the headers.</a:t>
          </a:r>
          <a:endParaRPr lang="en-US" sz="2500" kern="1200"/>
        </a:p>
      </dsp:txBody>
      <dsp:txXfrm>
        <a:off x="1508156" y="2339492"/>
        <a:ext cx="9007443" cy="13057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08AC7-4FA8-431D-A0FF-63BAF1C5BFB1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218B4-514D-4389-9C22-8E5B0B1E9CF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112A9-EBCF-42EB-AB64-98C066DA4145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 JAX-RS, responses often involve generic types, such as List&lt;T&gt; or Map&lt;K, V&gt;.</a:t>
          </a:r>
          <a:endParaRPr lang="en-US" sz="2500" kern="1200"/>
        </a:p>
      </dsp:txBody>
      <dsp:txXfrm>
        <a:off x="1435988" y="531"/>
        <a:ext cx="9079611" cy="1243280"/>
      </dsp:txXfrm>
    </dsp:sp>
    <dsp:sp modelId="{2ACC8E6B-78BF-4086-9C15-B9A8A422FB6D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5E414-9DD3-414A-97EE-5F44E7D2B5A7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C5CBC-1BA1-4C60-A54C-6650BF202AF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Problem: JAX-RS does not handle these types automatically in some scenarios.</a:t>
          </a:r>
          <a:endParaRPr lang="en-US" sz="2500" kern="1200"/>
        </a:p>
      </dsp:txBody>
      <dsp:txXfrm>
        <a:off x="1435988" y="1554631"/>
        <a:ext cx="9079611" cy="1243280"/>
      </dsp:txXfrm>
    </dsp:sp>
    <dsp:sp modelId="{984508F6-93CA-45F4-B44F-E9E0ED8ADCDA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62FFE-CD56-4236-95D2-BB3D385D4FE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1771-3AE7-43F3-9A86-6F26B1EADC88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We need a way to wrap generic types for proper handling in JAX-RS.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59FB-880B-448E-B4FA-E5015D8F0FA3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9067B-C794-43DA-AD43-05BB28145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3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9067B-C794-43DA-AD43-05BB281459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1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9067B-C794-43DA-AD43-05BB2814594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A6D4-39EC-52A5-3B49-1CEA3419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7D593-E65B-23DB-E5BA-D56244BE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A9F1-2C88-48E2-2FD1-105F88CF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38A5-1242-2198-37E6-7FD5C2E6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3405-6A0C-5CD7-2657-60366EA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FADF-EEB6-EEC8-A0C9-81CAF8ED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04346-BAE5-8336-20C0-DCADFEBD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42ED-EDB7-A9EB-E300-AECE3D9D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25BD-F5B3-9DF0-6210-DDD3C2D0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4334-C05B-C219-6AF1-9510D89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5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20B9F-5E65-04CF-8DA7-8923D3BAD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CE737-6996-5DDF-A31A-A1D7C93F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CC729-8DCA-8303-C26F-D291F1F3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D41D-D96F-067B-9CA5-97F93BA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2554-AD22-7533-98EE-C1B4511B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2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60F9-A312-20D5-056E-36A78EA0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9482-D6C3-24BC-BD6D-FEE84A6C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5669-B851-C808-4370-8895FAFD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D2A2-19C3-2A87-1BC9-F1C39AB1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17E3-F28A-D725-D00B-9452E5BE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7B8B-B8D3-48AA-AAC7-6B55668E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EFC0-6C19-21F3-D39E-EFC5BE85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9C56-2B7B-F31F-8F5B-64954C45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D76C-F9C6-9BB1-CE8D-9FFC8E1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9C6E-D241-9510-7F18-74F3D9E6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F94-EDCB-0B8C-FC2A-7884A42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B9B7-05AB-354F-0C26-392F27CEC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76F57-1816-D3E0-D847-7FCB0AD2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0A7D-9CAA-8E98-EB2C-507038D4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F761-50FA-9C19-24E3-166F9E08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3F78-FF0E-AC5A-9EEF-F704CAD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9940-95B5-B002-12D5-4B232409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E0E9-14DF-0E7F-E6A8-34EBCCE2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9A7FC-CD3C-8099-7AB3-D0276CE3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D4FE1-90E3-55CE-B1D7-FE1657E9E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E38D0-6046-815A-71F4-C7582ADBB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AC246-BC40-03AB-7A1D-4726FA3C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2A734-E501-50DB-F7D7-5F0D258F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A2DA8-4C08-1927-5097-2B8711A9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D6B7-899D-27AC-461C-D1D091C5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9031E-A28C-4806-EB46-7FEBAEA9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DEE8-1DDD-F08C-C295-42205787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EBE29-9499-AF36-22AB-ABABA836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FFE9B-5D97-1101-C566-E5833093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ECD04-1007-C25B-BAB7-BFB39B89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66FE4-BCC8-2FE3-86AA-F742879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934B-0850-FF86-C288-77151454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07DA-3CA6-98AC-EDC5-E5582BA66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F0BD-58A6-892C-B3B3-7663989CF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3BC13-831D-B02A-F82D-5F41244A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F69F-5BDC-B2E2-E20B-28DD7478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A3B4D-7A21-ECC1-B576-5637EC65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9D0C-D911-F798-0DDE-9B5DAA59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2BBAD-57DA-1734-8C78-B251606F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EF20C-B55F-037D-C082-298A9573F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0CF58-3B01-FB05-FE47-BF7F7244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544C-3CBC-3B4B-3DCD-08A71B24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B169-F06A-5B04-B095-BD51171A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59375-8A04-26D8-A1E3-B1BEFB0B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0EE0-CAA3-63C3-61DE-0B108D502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2CE8-8307-0BD5-807E-3FA66F46F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A23D4-7244-4490-B1D9-837AB314AEA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AF02-E728-46A5-8474-1947CA90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7D13-415C-F5E9-3790-025616F09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6A91D-7CB1-4ED5-9DC2-D2A6A5020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3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8E305-7FA2-5966-9B30-EBA028AC1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FBEBC-FCD5-256A-E5BD-4D160B27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Lecture Week 07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Advanced JAX-RS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2A287-7CCA-D0D0-C378-CF3615DF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2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B14AC-A966-90F4-2B2A-762066A5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Types of XmlAccessType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6783-231A-2A4A-1805-1A8CE42A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89218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NONE: </a:t>
            </a:r>
            <a:r>
              <a:rPr lang="en-GB" sz="2400" dirty="0"/>
              <a:t>This value indicates that no automatic mapping should be done. You need to use explicit annotations like @XmlElement or @XmlAttribute to specify how fields or properties should be mapped.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F5DA-981F-AE76-CE53-CCAA9835D479}"/>
              </a:ext>
            </a:extLst>
          </p:cNvPr>
          <p:cNvSpPr txBox="1"/>
          <p:nvPr/>
        </p:nvSpPr>
        <p:spPr>
          <a:xfrm>
            <a:off x="2794372" y="3678422"/>
            <a:ext cx="61722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@XmlAccessorType(XmlAccessType.NONE)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Book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@XmlElement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title;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@XmlElement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author;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// Constructors, getters, and setters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48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DA51C-FF6E-6687-0777-B93CA48A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7200"/>
              <a:t>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8169-C84E-9172-C4B8-A89BCC13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496541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400" b="0" i="0" dirty="0">
                <a:effectLst/>
                <a:latin typeface="Söhne"/>
              </a:rPr>
              <a:t>Jackson provides a set of data-binding annotations and a powerful </a:t>
            </a:r>
            <a:r>
              <a:rPr lang="en-GB" sz="2400" b="0" i="0" dirty="0" err="1">
                <a:effectLst/>
                <a:latin typeface="Söhne"/>
              </a:rPr>
              <a:t>ObjectMapper</a:t>
            </a:r>
            <a:r>
              <a:rPr lang="en-GB" sz="2400" b="0" i="0" dirty="0">
                <a:effectLst/>
                <a:latin typeface="Söhne"/>
              </a:rPr>
              <a:t> class to convert JSON data to Java objects (serialization) and vice versa (deserialization). 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AAB53-A950-BCF0-552C-A8E0077816C4}"/>
              </a:ext>
            </a:extLst>
          </p:cNvPr>
          <p:cNvSpPr txBox="1"/>
          <p:nvPr/>
        </p:nvSpPr>
        <p:spPr>
          <a:xfrm>
            <a:off x="1687447" y="4357684"/>
            <a:ext cx="711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com.fasterxml.jackson.databind.ObjectMapper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04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72A3-FE08-0F10-F130-8719C92B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Jackson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D6C3-7CA6-948D-1094-C4412DA6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64663-B711-491F-DD0C-2A4BCBF40760}"/>
              </a:ext>
            </a:extLst>
          </p:cNvPr>
          <p:cNvSpPr txBox="1"/>
          <p:nvPr/>
        </p:nvSpPr>
        <p:spPr>
          <a:xfrm>
            <a:off x="2029968" y="1877635"/>
            <a:ext cx="85839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com.fasterxml.jackson.core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jackson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-core&lt;/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&lt;version&gt;2.12.5&lt;/version&gt; &lt;!-- Adjust version as needed --&gt;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com.fasterxml.jackson.core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jackson-databind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&lt;version&gt;2.12.5&lt;/version&gt; &lt;!-- Adjust version as needed --&gt;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com.fasterxml.jackson.core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jackson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-annotations&lt;/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&lt;version&gt;2.12.5&lt;/version&gt; &lt;!-- Adjust version as needed --&gt;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62841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2D8-4806-3CAE-27CC-05F81120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9F8B-791C-B7A3-7E5E-D98ABD43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9ED9E-4103-0775-08DD-07E1570131C4}"/>
              </a:ext>
            </a:extLst>
          </p:cNvPr>
          <p:cNvSpPr txBox="1"/>
          <p:nvPr/>
        </p:nvSpPr>
        <p:spPr>
          <a:xfrm>
            <a:off x="1472184" y="91441"/>
            <a:ext cx="9679305" cy="676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com.fasterxml.jackson.databind.ObjectMapper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public class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JacksonExample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public static void main(String[]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args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throws Exception {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// Creating an instance of the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ObjectMapper</a:t>
            </a:r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ObjectMapper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objectMapper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 new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ObjectMapper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// Creating a sample Java object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Person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person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 new Person("John Doe", 25);</a:t>
            </a:r>
          </a:p>
          <a:p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// Serialization: Converting Java object to JSON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String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json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objectMapper.writeValueAsString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(person);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System.out.println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("Serialized JSON: " +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json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// Deserialization: Converting JSON to Java object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Person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deserializedPerson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objectMapper.readValue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json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Person.class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System.out.println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("Deserialized Person: " +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deserializedPerson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  <a:p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// Sample Java class for demonstration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class Person {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private String name;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private int age;</a:t>
            </a:r>
          </a:p>
          <a:p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// Constructors, getters, and setters (not shown for brevity)</a:t>
            </a:r>
          </a:p>
          <a:p>
            <a:endParaRPr lang="en-GB" sz="12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@Override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public String </a:t>
            </a:r>
            <a:r>
              <a:rPr lang="en-GB" sz="12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toString</a:t>
            </a:r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return "Person{" +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"name='" + name + '\'' +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", age=" + age +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'}';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30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9744FB-C909-1368-2D2E-18A6A88A3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409" b="1263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CB7B5B-0122-C004-8D0B-3E88BCF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Exception Handling in JAX-RS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A8E9C-F8C2-258C-6A7D-8CFE515E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9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4E5E50-2355-0498-AF2C-A4B716A3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Exception Mapper Classes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47F25396-622F-4957-6201-DA7D45F6D7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28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D888-9A07-3C08-71BA-428FFE99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Exception Mapper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1D8E-C413-5CA3-075A-74FE205D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4B9BE-79C3-8A5B-0402-6174EFE32530}"/>
              </a:ext>
            </a:extLst>
          </p:cNvPr>
          <p:cNvSpPr txBox="1"/>
          <p:nvPr/>
        </p:nvSpPr>
        <p:spPr>
          <a:xfrm>
            <a:off x="575036" y="1690688"/>
            <a:ext cx="11415859" cy="4614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@Provider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CustomExceptionMapper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implements </a:t>
            </a:r>
            <a:r>
              <a:rPr lang="en-GB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ExceptionMapper</a:t>
            </a:r>
            <a:r>
              <a:rPr lang="en-GB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GB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</a:t>
            </a:r>
            <a:r>
              <a:rPr lang="en-GB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Response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toResponse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ex)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Build and return a customized Response based on the exception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Response.status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Response.Status.INTERNAL_SERVER_ERROR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.entity("Error: " +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ex.getMessage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.type(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MediaType.TEXT_PLAIN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.build();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2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4889E-DD7F-A6EB-3650-4CB8C19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 b="1" i="0">
                <a:effectLst/>
                <a:latin typeface="Söhne"/>
              </a:rPr>
              <a:t>Global Exception Mapper</a:t>
            </a:r>
            <a:endParaRPr lang="en-GB" sz="520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C16E79-24D4-FEF4-C9CE-B7E9D49B9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957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38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8BA7-116E-9682-5BFF-8DFA1A92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93CE-D546-5384-5462-943A9B75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16DE9-1F17-EABA-5BA5-7D37C4BC45D1}"/>
              </a:ext>
            </a:extLst>
          </p:cNvPr>
          <p:cNvSpPr txBox="1"/>
          <p:nvPr/>
        </p:nvSpPr>
        <p:spPr>
          <a:xfrm>
            <a:off x="942680" y="1825625"/>
            <a:ext cx="11500701" cy="4614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@Provider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GlobalExceptionMapper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implements </a:t>
            </a:r>
            <a:r>
              <a:rPr lang="en-GB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ExceptionMapper</a:t>
            </a:r>
            <a:r>
              <a:rPr lang="en-GB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&lt;Throwable&gt;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Response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toResponse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(Throwable ex)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Build and return a generic error Response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Response.status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Response.Status.INTERNAL_SERVER_ERROR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.entity("Internal Server Error")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.type(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MediaType.TEXT_PLAIN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.build();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188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07637-5181-5ACD-25DB-A261C301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 b="1" i="0">
                <a:effectLst/>
                <a:latin typeface="Söhne"/>
              </a:rPr>
              <a:t>Throwing Exceptions in Resources</a:t>
            </a:r>
            <a:endParaRPr lang="en-GB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0A6318-05C8-EE86-21ED-13501821C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941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57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CD2F2A-4327-ECC6-20A3-9088B94A9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78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B4B87-7FC4-4D98-04EA-41DBD95C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>
                <a:solidFill>
                  <a:schemeClr val="bg1"/>
                </a:solidFill>
                <a:effectLst/>
              </a:rPr>
              <a:t>Mapping Request and Response Body to Java Objects in JAX-RS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1B127-2704-2C55-5451-C6EAE731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F7BF-A33B-F860-881D-F51A8D2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D1AE-89B1-1190-98FD-D04C8A0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90C45-A0C1-1152-C7D5-594708C07E65}"/>
              </a:ext>
            </a:extLst>
          </p:cNvPr>
          <p:cNvSpPr txBox="1"/>
          <p:nvPr/>
        </p:nvSpPr>
        <p:spPr>
          <a:xfrm>
            <a:off x="963890" y="1689859"/>
            <a:ext cx="9792093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@Path("/example")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ExampleResource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@GET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String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getExample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en-GB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throws </a:t>
            </a:r>
            <a:r>
              <a:rPr lang="en-GB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</a:t>
            </a:r>
            <a:r>
              <a:rPr lang="en-GB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Some logic that might throw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someCondition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throw new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("Custom error message");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"Success";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34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B1454-896D-C375-6A4C-8657FFFE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 b="0" i="0" dirty="0">
                <a:effectLst/>
                <a:latin typeface="Söhne"/>
              </a:rPr>
              <a:t>Asynchronous RESTful Web Services</a:t>
            </a:r>
            <a:endParaRPr lang="en-GB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E4C98-12AD-BE13-11EE-D00CD12D6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19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75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D0B7-3FC6-F8C2-53E1-D295078E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i="0" dirty="0">
                <a:effectLst/>
                <a:latin typeface="Söhne"/>
              </a:rPr>
              <a:t>Asynchronous RESTful Web Services</a:t>
            </a:r>
            <a:endParaRPr lang="en-GB" dirty="0"/>
          </a:p>
        </p:txBody>
      </p:sp>
      <p:pic>
        <p:nvPicPr>
          <p:cNvPr id="5" name="Content Placeholder 4" descr="User outline">
            <a:extLst>
              <a:ext uri="{FF2B5EF4-FFF2-40B4-BE49-F238E27FC236}">
                <a16:creationId xmlns:a16="http://schemas.microsoft.com/office/drawing/2014/main" id="{89BE6897-796F-D5E0-002D-68BF8B2DD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43" y="3196224"/>
            <a:ext cx="914400" cy="91440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37EF56-B94C-7A2B-0DE1-6AC5362C341B}"/>
              </a:ext>
            </a:extLst>
          </p:cNvPr>
          <p:cNvCxnSpPr/>
          <p:nvPr/>
        </p:nvCxnSpPr>
        <p:spPr>
          <a:xfrm>
            <a:off x="7712765" y="2286000"/>
            <a:ext cx="0" cy="2951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2DD12-0D7B-393C-8481-CBEF4EE64EA9}"/>
              </a:ext>
            </a:extLst>
          </p:cNvPr>
          <p:cNvCxnSpPr/>
          <p:nvPr/>
        </p:nvCxnSpPr>
        <p:spPr>
          <a:xfrm>
            <a:off x="7865165" y="2438400"/>
            <a:ext cx="0" cy="2951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B32E15-46FE-EBD2-664E-3E142EB06A2D}"/>
              </a:ext>
            </a:extLst>
          </p:cNvPr>
          <p:cNvCxnSpPr/>
          <p:nvPr/>
        </p:nvCxnSpPr>
        <p:spPr>
          <a:xfrm>
            <a:off x="8017565" y="2685605"/>
            <a:ext cx="0" cy="2951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Sleep with solid fill">
            <a:extLst>
              <a:ext uri="{FF2B5EF4-FFF2-40B4-BE49-F238E27FC236}">
                <a16:creationId xmlns:a16="http://schemas.microsoft.com/office/drawing/2014/main" id="{64ED45E2-D1A4-BF80-6654-44F94549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357" y="2685605"/>
            <a:ext cx="914400" cy="914400"/>
          </a:xfrm>
          <a:prstGeom prst="rect">
            <a:avLst/>
          </a:prstGeom>
        </p:spPr>
      </p:pic>
      <p:pic>
        <p:nvPicPr>
          <p:cNvPr id="13" name="Graphic 12" descr="Take Off with solid fill">
            <a:extLst>
              <a:ext uri="{FF2B5EF4-FFF2-40B4-BE49-F238E27FC236}">
                <a16:creationId xmlns:a16="http://schemas.microsoft.com/office/drawing/2014/main" id="{FC18D8CB-7A83-2160-4FB4-9F698E1BE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3357" y="3914361"/>
            <a:ext cx="914400" cy="914400"/>
          </a:xfrm>
          <a:prstGeom prst="rect">
            <a:avLst/>
          </a:prstGeom>
        </p:spPr>
      </p:pic>
      <p:pic>
        <p:nvPicPr>
          <p:cNvPr id="15" name="Graphic 14" descr="Taxi with solid fill">
            <a:extLst>
              <a:ext uri="{FF2B5EF4-FFF2-40B4-BE49-F238E27FC236}">
                <a16:creationId xmlns:a16="http://schemas.microsoft.com/office/drawing/2014/main" id="{5EFC09F4-1D53-DCEB-CD4C-2770D0C32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3357" y="514311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734193-3D45-CE31-0F0F-53D939D6E2DB}"/>
              </a:ext>
            </a:extLst>
          </p:cNvPr>
          <p:cNvSpPr txBox="1"/>
          <p:nvPr/>
        </p:nvSpPr>
        <p:spPr>
          <a:xfrm>
            <a:off x="7373652" y="1778688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Threads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DEC2D5-A357-B857-BF40-26609B240048}"/>
              </a:ext>
            </a:extLst>
          </p:cNvPr>
          <p:cNvCxnSpPr>
            <a:cxnSpLocks/>
          </p:cNvCxnSpPr>
          <p:nvPr/>
        </p:nvCxnSpPr>
        <p:spPr>
          <a:xfrm>
            <a:off x="8017565" y="5486400"/>
            <a:ext cx="19281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2FEDA-06A7-08C4-3D79-E8DAA30FDDD5}"/>
              </a:ext>
            </a:extLst>
          </p:cNvPr>
          <p:cNvCxnSpPr>
            <a:cxnSpLocks/>
          </p:cNvCxnSpPr>
          <p:nvPr/>
        </p:nvCxnSpPr>
        <p:spPr>
          <a:xfrm>
            <a:off x="7865165" y="4371561"/>
            <a:ext cx="19281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8B24EF-5603-42C5-813D-86CEE892BC74}"/>
              </a:ext>
            </a:extLst>
          </p:cNvPr>
          <p:cNvCxnSpPr>
            <a:cxnSpLocks/>
          </p:cNvCxnSpPr>
          <p:nvPr/>
        </p:nvCxnSpPr>
        <p:spPr>
          <a:xfrm>
            <a:off x="7712765" y="3084136"/>
            <a:ext cx="22329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D5A1C9-33A2-BAEB-F832-49D727743B84}"/>
              </a:ext>
            </a:extLst>
          </p:cNvPr>
          <p:cNvCxnSpPr/>
          <p:nvPr/>
        </p:nvCxnSpPr>
        <p:spPr>
          <a:xfrm>
            <a:off x="3313043" y="3761961"/>
            <a:ext cx="4060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1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DB75-128B-EF48-FE86-D98E9D7B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>
                <a:solidFill>
                  <a:srgbClr val="0D0D0D"/>
                </a:solidFill>
                <a:effectLst/>
                <a:latin typeface="Söhne"/>
              </a:rPr>
              <a:t>Use Asynchronous Processing in Resource Methods</a:t>
            </a:r>
            <a:br>
              <a:rPr lang="en-GB" b="1" i="0">
                <a:solidFill>
                  <a:srgbClr val="0D0D0D"/>
                </a:solidFill>
                <a:effectLst/>
                <a:latin typeface="Söhne"/>
              </a:rPr>
            </a:b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C6F90AC-9DAC-F066-D3B4-5469F096A4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29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37D3-2B1D-457E-9E10-1F1F39A4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B82A-DB98-67F8-454B-6AD785EA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15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A3B03-5E08-9DC7-EFE3-4E6B4688C70B}"/>
              </a:ext>
            </a:extLst>
          </p:cNvPr>
          <p:cNvSpPr txBox="1"/>
          <p:nvPr/>
        </p:nvSpPr>
        <p:spPr>
          <a:xfrm>
            <a:off x="697585" y="1690689"/>
            <a:ext cx="114944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javax.ws.rs.container.</a:t>
            </a:r>
            <a:r>
              <a:rPr lang="en-GB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javax.ws.rs.container.</a:t>
            </a:r>
            <a:r>
              <a:rPr lang="en-GB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Suspended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javax.ws.rs.GET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javax.ws.rs.Path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@Path("/asyncResource")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AsyncResource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@GET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@Path("/example")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void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asyncMethod</a:t>
            </a:r>
            <a:r>
              <a:rPr lang="en-GB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(@Suspended </a:t>
            </a:r>
            <a:r>
              <a:rPr lang="en-GB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</a:t>
            </a:r>
            <a:r>
              <a:rPr lang="en-GB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Your asynchronous processing logic here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Use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control the response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87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ACC4-A3E3-C06E-DA85-8C358DAB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Processing Asynchronous Response</a:t>
            </a:r>
            <a:br>
              <a:rPr lang="en-GB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3160-CEA8-8AFB-73DB-67321883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D3DC-60E5-ECEE-A30E-3C28068900BC}"/>
              </a:ext>
            </a:extLst>
          </p:cNvPr>
          <p:cNvSpPr txBox="1"/>
          <p:nvPr/>
        </p:nvSpPr>
        <p:spPr>
          <a:xfrm>
            <a:off x="810705" y="1131603"/>
            <a:ext cx="1151955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javax.ws.rs.container.AsyncResponse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javax.ws.rs.container.Suspended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javax.ws.rs.GET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javax.ws.rs.Path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@Path("/asyncResource")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AsyncResource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@GET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@Path("/example")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void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asyncMethod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(@Suspended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Simulate asynchronous processing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new Thread(() -&gt;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try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Thread.sleep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(5000); // Simulating a time-consuming operation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asyncResponse.resume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("Asynchronous response data");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catch (</a:t>
            </a:r>
            <a:r>
              <a:rPr lang="en-GB" sz="1600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InterruptedException</a:t>
            </a:r>
            <a:r>
              <a:rPr lang="en-GB" sz="16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e) {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GB" sz="1600" dirty="0" err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asyncResponse.resume</a:t>
            </a:r>
            <a:r>
              <a:rPr lang="en-GB" sz="16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(e);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}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}).start();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9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BABB-3810-E9D1-AE9B-DA697B2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Exception Handling</a:t>
            </a:r>
            <a:br>
              <a:rPr lang="en-GB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825F-7078-D6C4-716E-24EE7A96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E7BC0-54D0-7958-74AF-7DAEBAC9C913}"/>
              </a:ext>
            </a:extLst>
          </p:cNvPr>
          <p:cNvSpPr txBox="1"/>
          <p:nvPr/>
        </p:nvSpPr>
        <p:spPr>
          <a:xfrm>
            <a:off x="838200" y="1217079"/>
            <a:ext cx="1223599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javax.ws.rs.container.AsyncResponse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javax.ws.rs.container.Suspended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javax.ws.rs.GET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javax.ws.rs.Path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@Path("/asyncResource")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AsyncResource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@GET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@Path("/example")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public void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asyncMethod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(@Suspended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AsyncResponse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asyncResponse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)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// Simulate asynchronous processing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new Thread(() -&gt;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    try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Thread.sleep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(5000); // Simulating a time-consuming operation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asyncResponse.resume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("Asynchronous response data");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    } catch 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InterruptedException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e) {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</a:rPr>
              <a:t>asyncResponse.resume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(e); // Resume with exception for error handling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    }).start();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    }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65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072964-22BE-7645-FFB3-2BDFFB48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Logging</a:t>
            </a:r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4B73C94F-5720-2C21-C0B0-EBF04176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2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625F5-13EC-D9BA-DF73-30E57E51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5000" b="1" i="0">
                <a:effectLst/>
                <a:latin typeface="-apple-system"/>
              </a:rPr>
              <a:t>Log4j</a:t>
            </a:r>
            <a:br>
              <a:rPr lang="en-GB" sz="5000" b="1" i="0">
                <a:effectLst/>
                <a:latin typeface="-apple-system"/>
              </a:rPr>
            </a:br>
            <a:endParaRPr lang="en-GB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EF8D-801E-2FDC-4050-2D940D1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027018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Log4j is a reliable, flexible, and fast logging framework written in Java by Apache Software Foundation. </a:t>
            </a:r>
          </a:p>
          <a:p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It is used for outputting log statements from applications to various output targets.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85F86-4996-A772-DBA7-F2BA35E4C682}"/>
              </a:ext>
            </a:extLst>
          </p:cNvPr>
          <p:cNvSpPr txBox="1"/>
          <p:nvPr/>
        </p:nvSpPr>
        <p:spPr>
          <a:xfrm>
            <a:off x="2586429" y="3273940"/>
            <a:ext cx="72143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org.apache.log4j.Logger;</a:t>
            </a:r>
          </a:p>
          <a:p>
            <a:endParaRPr lang="en-GB" sz="16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public class Log4jExample {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private static Logger log =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Logger.getLogger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(Log4jExample.class);</a:t>
            </a:r>
          </a:p>
          <a:p>
            <a:endParaRPr lang="en-GB" sz="16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public static void main(String[]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args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log.info("This is an info message");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log.error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("This is an error message");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49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8F238-0F3D-1339-0C17-AD835A4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10080752" cy="1618489"/>
          </a:xfrm>
        </p:spPr>
        <p:txBody>
          <a:bodyPr anchor="ctr">
            <a:normAutofit/>
          </a:bodyPr>
          <a:lstStyle/>
          <a:p>
            <a:r>
              <a:rPr lang="en-GB" sz="5000" b="1" i="0">
                <a:effectLst/>
                <a:latin typeface="-apple-system"/>
              </a:rPr>
              <a:t>SLF4J</a:t>
            </a:r>
            <a:br>
              <a:rPr lang="en-GB" sz="5000" b="1" i="0">
                <a:effectLst/>
                <a:latin typeface="-apple-system"/>
              </a:rPr>
            </a:br>
            <a:endParaRPr lang="en-GB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9259-4603-0AEE-148E-8E91FB16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1892161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The Simple Logging Facade for Java (SLF4J) serves as a simple facade or abstraction for various logging frameworks. </a:t>
            </a:r>
          </a:p>
          <a:p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It allows the end-user to plug in the desired logging framework at deployment time.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4ABE2-92C7-2F8F-5C94-BBFDD81B91FA}"/>
              </a:ext>
            </a:extLst>
          </p:cNvPr>
          <p:cNvSpPr txBox="1"/>
          <p:nvPr/>
        </p:nvSpPr>
        <p:spPr>
          <a:xfrm>
            <a:off x="2432197" y="3058056"/>
            <a:ext cx="802124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org.slf4j.Logger;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org.slf4j.LoggerFactory;</a:t>
            </a:r>
          </a:p>
          <a:p>
            <a:endParaRPr lang="en-GB" sz="16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public class Slf4jExample {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private static Logger log =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LoggerFactory.getLogger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(Slf4jExample.class);</a:t>
            </a:r>
          </a:p>
          <a:p>
            <a:endParaRPr lang="en-GB" sz="16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public static void main(String[]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args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log.info("This is an info message");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log.error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("This is an error message");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4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219AF-9F23-F325-2E36-15A177A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JSON marshalling &amp; unmarshalling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B080-CFC4-26AD-9788-8395B1B6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b="0" i="0" dirty="0">
                <a:effectLst/>
                <a:latin typeface="-apple-system"/>
              </a:rPr>
              <a:t>In </a:t>
            </a:r>
            <a:r>
              <a:rPr lang="en-GB" sz="2400" b="1" i="0" dirty="0">
                <a:effectLst/>
                <a:latin typeface="-apple-system"/>
              </a:rPr>
              <a:t>JAX-RS</a:t>
            </a:r>
            <a:r>
              <a:rPr lang="en-GB" sz="2400" b="0" i="0" dirty="0">
                <a:effectLst/>
                <a:latin typeface="-apple-system"/>
              </a:rPr>
              <a:t>, </a:t>
            </a:r>
            <a:r>
              <a:rPr lang="en-GB" sz="2400" b="1" i="0" dirty="0">
                <a:effectLst/>
                <a:latin typeface="-apple-system"/>
              </a:rPr>
              <a:t>JSON marshalling</a:t>
            </a:r>
            <a:r>
              <a:rPr lang="en-GB" sz="2400" b="0" i="0" dirty="0">
                <a:effectLst/>
                <a:latin typeface="-apple-system"/>
              </a:rPr>
              <a:t> and </a:t>
            </a:r>
            <a:r>
              <a:rPr lang="en-GB" sz="2400" b="1" i="0" dirty="0">
                <a:effectLst/>
                <a:latin typeface="-apple-system"/>
              </a:rPr>
              <a:t>unmarshalling</a:t>
            </a:r>
            <a:r>
              <a:rPr lang="en-GB" sz="2400" b="0" i="0" dirty="0">
                <a:effectLst/>
                <a:latin typeface="-apple-system"/>
              </a:rPr>
              <a:t> refer to the processes of converting Java objects to JSON format (serialization) and vice versa (deserialization).</a:t>
            </a:r>
          </a:p>
          <a:p>
            <a:endParaRPr lang="en-GB" sz="2400" dirty="0">
              <a:latin typeface="-apple-system"/>
            </a:endParaRPr>
          </a:p>
          <a:p>
            <a:endParaRPr lang="en-GB" sz="2400" dirty="0">
              <a:latin typeface="-apple-system"/>
            </a:endParaRPr>
          </a:p>
          <a:p>
            <a:endParaRPr lang="en-GB" sz="2400" dirty="0">
              <a:latin typeface="-apple-system"/>
            </a:endParaRP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FB819-D68F-9FA7-7EE8-87975275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34"/>
          <a:stretch/>
        </p:blipFill>
        <p:spPr>
          <a:xfrm>
            <a:off x="3218624" y="4604736"/>
            <a:ext cx="5592730" cy="1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39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AC05D-C191-72F7-64A0-D7F2C4E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Table</a:t>
            </a:r>
            <a:endParaRPr kumimoji="0" lang="en-US" altLang="en-US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E613B4-4DF6-F734-DC37-16F573BD4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123265"/>
              </p:ext>
            </p:extLst>
          </p:nvPr>
        </p:nvGraphicFramePr>
        <p:xfrm>
          <a:off x="506569" y="1966293"/>
          <a:ext cx="11178862" cy="445216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{1E171933-4619-4E11-9A3F-F7608DF75F80}</a:tableStyleId>
              </a:tblPr>
              <a:tblGrid>
                <a:gridCol w="2286987">
                  <a:extLst>
                    <a:ext uri="{9D8B030D-6E8A-4147-A177-3AD203B41FA5}">
                      <a16:colId xmlns:a16="http://schemas.microsoft.com/office/drawing/2014/main" val="2142401274"/>
                    </a:ext>
                  </a:extLst>
                </a:gridCol>
                <a:gridCol w="4392685">
                  <a:extLst>
                    <a:ext uri="{9D8B030D-6E8A-4147-A177-3AD203B41FA5}">
                      <a16:colId xmlns:a16="http://schemas.microsoft.com/office/drawing/2014/main" val="4165999619"/>
                    </a:ext>
                  </a:extLst>
                </a:gridCol>
                <a:gridCol w="4499190">
                  <a:extLst>
                    <a:ext uri="{9D8B030D-6E8A-4147-A177-3AD203B41FA5}">
                      <a16:colId xmlns:a16="http://schemas.microsoft.com/office/drawing/2014/main" val="1480035764"/>
                    </a:ext>
                  </a:extLst>
                </a:gridCol>
              </a:tblGrid>
              <a:tr h="60073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200" b="0" cap="none" spc="0">
                          <a:solidFill>
                            <a:schemeClr val="bg1"/>
                          </a:solidFill>
                          <a:effectLst/>
                        </a:rPr>
                        <a:t>Criteria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200" b="0" cap="none" spc="0">
                          <a:solidFill>
                            <a:schemeClr val="bg1"/>
                          </a:solidFill>
                          <a:effectLst/>
                        </a:rPr>
                        <a:t>Log4j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200" b="0" cap="none" spc="0">
                          <a:solidFill>
                            <a:schemeClr val="bg1"/>
                          </a:solidFill>
                          <a:effectLst/>
                        </a:rPr>
                        <a:t>SLF4J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96094"/>
                  </a:ext>
                </a:extLst>
              </a:tr>
              <a:tr h="771147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b="1" cap="none" spc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GB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Known for its speed and is faster than </a:t>
                      </a:r>
                      <a:r>
                        <a:rPr lang="en-GB" sz="1700" cap="none" spc="0" err="1">
                          <a:solidFill>
                            <a:schemeClr val="tx1"/>
                          </a:solidFill>
                          <a:effectLst/>
                        </a:rPr>
                        <a:t>java.util.logging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Just a facade and its performance depends on the underlying logging framework used.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94786"/>
                  </a:ext>
                </a:extLst>
              </a:tr>
              <a:tr h="102675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b="1" cap="none" spc="0">
                          <a:solidFill>
                            <a:schemeClr val="tx1"/>
                          </a:solidFill>
                          <a:effectLst/>
                        </a:rPr>
                        <a:t>Flexibility</a:t>
                      </a:r>
                      <a:endParaRPr lang="en-GB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Offers high flexibility in formatting logs and provides a slightly more sophisticated configuration setup.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Offers high flexibility in formatting logs.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895690"/>
                  </a:ext>
                </a:extLst>
              </a:tr>
              <a:tr h="128237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b="1" cap="none" spc="0">
                          <a:solidFill>
                            <a:schemeClr val="tx1"/>
                          </a:solidFill>
                          <a:effectLst/>
                        </a:rPr>
                        <a:t>Compatibility</a:t>
                      </a:r>
                      <a:endParaRPr lang="en-GB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Can be used directly in your application.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Provides an abstraction layer over other logging frameworks, making it a better choice if you want to switch between different logging frameworks.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51003"/>
                  </a:ext>
                </a:extLst>
              </a:tr>
              <a:tr h="771147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b="1" cap="none" spc="0">
                          <a:solidFill>
                            <a:schemeClr val="tx1"/>
                          </a:solidFill>
                          <a:effectLst/>
                        </a:rPr>
                        <a:t>Community Support</a:t>
                      </a:r>
                      <a:endParaRPr lang="en-GB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Has strong community support and is widely used in the industry.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cap="none" spc="0">
                          <a:solidFill>
                            <a:schemeClr val="tx1"/>
                          </a:solidFill>
                          <a:effectLst/>
                        </a:rPr>
                        <a:t>Has strong community support and is widely used in the industry.</a:t>
                      </a:r>
                    </a:p>
                  </a:txBody>
                  <a:tcPr marL="40497" marR="40497" marT="127806" marB="809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2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46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8E952-A457-6F37-577B-1628B132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Using Loggers in JAX-RS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C4B5-C983-C9D8-7B5C-5AD324F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891970"/>
            <a:ext cx="10912987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First, you need to add the necessary dependencies to your project. </a:t>
            </a:r>
          </a:p>
          <a:p>
            <a:r>
              <a:rPr lang="en-GB" sz="2000" dirty="0"/>
              <a:t>If you’re using Maven, add the following to your pom.xml: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508B-55D5-D005-764B-0E800A1759CC}"/>
              </a:ext>
            </a:extLst>
          </p:cNvPr>
          <p:cNvSpPr txBox="1"/>
          <p:nvPr/>
        </p:nvSpPr>
        <p:spPr>
          <a:xfrm>
            <a:off x="2057400" y="3019288"/>
            <a:ext cx="78387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&lt;dependencies&gt;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&gt;org.apache.logging.log4j&lt;/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&gt;log4j-api&lt;/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&lt;version&gt;2.x.x&lt;/version&gt;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&lt;/dependency&gt;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&gt;org.apache.logging.log4j&lt;/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&lt;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&gt;log4j-core&lt;/</a:t>
            </a:r>
            <a:r>
              <a:rPr lang="en-GB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artifactId</a:t>
            </a:r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&lt;version&gt;2.x.x&lt;/version&gt;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&lt;/dependency&gt;</a:t>
            </a:r>
          </a:p>
          <a:p>
            <a:r>
              <a:rPr lang="en-GB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056907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165CF3-8D22-CBCC-5D7D-AE61EFD53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21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E92AE3-DEFA-F489-E857-2A34F0A4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Filters in JAX-RS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400A3-BFE0-7242-CC7D-4EBD43F2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68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1722C-7EBF-B4D8-9D38-B08BEF75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Why do we need filters?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ACC539-3B43-9B0E-E4AC-A94E4949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2318197"/>
            <a:ext cx="11119103" cy="3683358"/>
          </a:xfrm>
        </p:spPr>
        <p:txBody>
          <a:bodyPr anchor="ctr">
            <a:normAutofit/>
          </a:bodyPr>
          <a:lstStyle/>
          <a:p>
            <a:r>
              <a:rPr lang="en-GB" sz="2000" b="1" dirty="0">
                <a:latin typeface="-apple-system"/>
              </a:rPr>
              <a:t>Modifying Request or Response Parameters</a:t>
            </a:r>
            <a:r>
              <a:rPr lang="en-GB" sz="2000" dirty="0">
                <a:latin typeface="-apple-system"/>
              </a:rPr>
              <a:t>: Filters can be used to modify request or response parameters like headers</a:t>
            </a:r>
            <a:endParaRPr lang="en-GB" sz="2000" b="0" i="0" dirty="0">
              <a:effectLst/>
              <a:latin typeface="-apple-system"/>
            </a:endParaRPr>
          </a:p>
          <a:p>
            <a:r>
              <a:rPr lang="en-GB" sz="2000" b="1" dirty="0">
                <a:latin typeface="-apple-system"/>
              </a:rPr>
              <a:t>Authentication</a:t>
            </a:r>
            <a:r>
              <a:rPr lang="en-GB" sz="2000" dirty="0">
                <a:latin typeface="-apple-system"/>
              </a:rPr>
              <a:t>: Filters can be used for things like authentication</a:t>
            </a:r>
            <a:r>
              <a:rPr lang="en-GB" sz="2000" b="0" i="0" dirty="0">
                <a:effectLst/>
                <a:latin typeface="-apple-system"/>
              </a:rPr>
              <a:t>. For example, you can use a filter to check if a request has a valid authentication token.</a:t>
            </a:r>
          </a:p>
          <a:p>
            <a:r>
              <a:rPr lang="en-GB" sz="2000" b="1" dirty="0">
                <a:latin typeface="-apple-system"/>
              </a:rPr>
              <a:t>Logging and Auditing</a:t>
            </a:r>
            <a:r>
              <a:rPr lang="en-GB" sz="2000" dirty="0">
                <a:latin typeface="-apple-system"/>
              </a:rPr>
              <a:t>: Filters can be used for logging and auditing</a:t>
            </a:r>
            <a:r>
              <a:rPr lang="en-GB" sz="2000" b="0" i="0" dirty="0">
                <a:effectLst/>
                <a:latin typeface="-apple-system"/>
              </a:rPr>
              <a:t>. For example, you can use a filter to log all incoming requests.</a:t>
            </a:r>
          </a:p>
          <a:p>
            <a:r>
              <a:rPr lang="en-GB" sz="2000" b="1" dirty="0">
                <a:latin typeface="-apple-system"/>
              </a:rPr>
              <a:t>Data Conversion/Transformation/Compression</a:t>
            </a:r>
            <a:r>
              <a:rPr lang="en-GB" sz="2000" dirty="0">
                <a:latin typeface="-apple-system"/>
              </a:rPr>
              <a:t>: Filters can be used for data conversion, transformation, and compression</a:t>
            </a:r>
            <a:r>
              <a:rPr lang="en-GB" sz="2000" b="0" i="0" dirty="0">
                <a:effectLst/>
                <a:latin typeface="-apple-system"/>
              </a:rPr>
              <a:t>. For example, you can use a filter to compress the response data before sending it to the client.</a:t>
            </a:r>
          </a:p>
          <a:p>
            <a:r>
              <a:rPr lang="en-GB" sz="2000" b="1" dirty="0">
                <a:latin typeface="-apple-system"/>
              </a:rPr>
              <a:t>Localization Targeting</a:t>
            </a:r>
            <a:r>
              <a:rPr lang="en-GB" sz="2000" dirty="0">
                <a:latin typeface="-apple-system"/>
              </a:rPr>
              <a:t>: Filters can be used for localization targeting</a:t>
            </a:r>
            <a:r>
              <a:rPr lang="en-GB" sz="2000" b="0" i="0" dirty="0">
                <a:effectLst/>
                <a:latin typeface="-apple-system"/>
              </a:rPr>
              <a:t>. For example, you can use a filter to determine the user’s locale and customize the response accordingly.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97213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BD5D5-4B9D-86C0-75BF-B712A00D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b="0" i="0" dirty="0">
                <a:effectLst/>
                <a:latin typeface="-apple-system"/>
              </a:rPr>
              <a:t>First Step in Creating Filters</a:t>
            </a:r>
            <a:endParaRPr lang="en-GB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098C9C-A6C7-529E-12C5-6DD48817F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45182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320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4C61A-F73C-F418-75D1-4C7C2529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047B0-39B5-F01E-8FF4-2A75176FF6AF}"/>
              </a:ext>
            </a:extLst>
          </p:cNvPr>
          <p:cNvSpPr txBox="1"/>
          <p:nvPr/>
        </p:nvSpPr>
        <p:spPr>
          <a:xfrm>
            <a:off x="1048058" y="1758738"/>
            <a:ext cx="10543032" cy="493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javax.ws.rs.container.ContainerResponseFilter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javax.ws.rs.container.ContainerResponseContext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import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javax.ws.rs.ext.Provider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@Provider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public class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CustomHeaderFilter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implements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ContainerResponseFilter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public void filter(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ContainerRequestContext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requestContext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ContainerResponseContext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responseContext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responseContext.getHeaders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().add("X-Custom-Header", "This is a custom header");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2288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FDB5E-B9C1-0E89-A1E6-86E84155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-apple-system"/>
              </a:rPr>
              <a:t>Second</a:t>
            </a:r>
            <a:r>
              <a:rPr lang="en-GB" sz="4000" b="0" i="0">
                <a:solidFill>
                  <a:srgbClr val="FFFFFF"/>
                </a:solidFill>
                <a:effectLst/>
                <a:latin typeface="-apple-system"/>
              </a:rPr>
              <a:t> Step in Creating Filters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E563-A187-4AD3-8749-99F503AA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0" y="2047609"/>
            <a:ext cx="11732646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next step is to register the filter. </a:t>
            </a:r>
          </a:p>
          <a:p>
            <a:r>
              <a:rPr lang="en-GB" sz="2000" dirty="0"/>
              <a:t>If you’re using a </a:t>
            </a:r>
            <a:r>
              <a:rPr lang="en-GB" sz="2000" b="1" dirty="0"/>
              <a:t>@Provider </a:t>
            </a:r>
            <a:r>
              <a:rPr lang="en-GB" sz="2000" dirty="0"/>
              <a:t>annotation (as in the previous example), the JAX-RS runtime will automatically discover and register the filter.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54B00-4D11-4E9F-E3A3-C1976DBA0F66}"/>
              </a:ext>
            </a:extLst>
          </p:cNvPr>
          <p:cNvSpPr txBox="1"/>
          <p:nvPr/>
        </p:nvSpPr>
        <p:spPr>
          <a:xfrm>
            <a:off x="3047221" y="2998782"/>
            <a:ext cx="6097554" cy="374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public class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MyApplication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extends Application {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rgbClr val="00206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public Set&lt;Class&lt;?&gt;&gt;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getClasses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Set&lt;Class&lt;?&gt;&gt; classes = new HashSet&lt;&gt;();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classes.add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MyResource.class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classes.add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GB" sz="1600" dirty="0" err="1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CustomHeaderFilter.class</a:t>
            </a: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return classes;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206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321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C470-0083-B68B-9F47-4FF6C46E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69" y="0"/>
            <a:ext cx="5754896" cy="1667569"/>
          </a:xfrm>
        </p:spPr>
        <p:txBody>
          <a:bodyPr anchor="b">
            <a:normAutofit/>
          </a:bodyPr>
          <a:lstStyle/>
          <a:p>
            <a:r>
              <a:rPr lang="en-GB" sz="4000" b="1" i="0" dirty="0">
                <a:effectLst/>
                <a:latin typeface="Söhne"/>
              </a:rPr>
              <a:t>Exception Filters</a:t>
            </a:r>
            <a:endParaRPr lang="en-GB" sz="4000" dirty="0"/>
          </a:p>
        </p:txBody>
      </p:sp>
      <p:pic>
        <p:nvPicPr>
          <p:cNvPr id="38" name="Graphic 37" descr="Filter">
            <a:extLst>
              <a:ext uri="{FF2B5EF4-FFF2-40B4-BE49-F238E27FC236}">
                <a16:creationId xmlns:a16="http://schemas.microsoft.com/office/drawing/2014/main" id="{9541F9C6-96BD-58D8-916F-B7C561ED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50969" cy="24509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B699-499B-2E1F-B09F-CEE44D3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071" y="1830268"/>
            <a:ext cx="9363836" cy="3197464"/>
          </a:xfrm>
        </p:spPr>
        <p:txBody>
          <a:bodyPr anchor="t">
            <a:normAutofit/>
          </a:bodyPr>
          <a:lstStyle/>
          <a:p>
            <a:r>
              <a:rPr lang="en-GB" sz="2000" b="1" dirty="0" err="1"/>
              <a:t>ExceptionMapper</a:t>
            </a:r>
            <a:r>
              <a:rPr lang="en-GB" sz="2000" dirty="0"/>
              <a:t>: </a:t>
            </a:r>
          </a:p>
          <a:p>
            <a:pPr lvl="1"/>
            <a:r>
              <a:rPr lang="en-GB" sz="2000" dirty="0"/>
              <a:t>Handles exceptions thrown during the processing of a request or response. </a:t>
            </a:r>
          </a:p>
          <a:p>
            <a:pPr lvl="1"/>
            <a:r>
              <a:rPr lang="en-GB" sz="2000" dirty="0"/>
              <a:t>It maps exceptions to appropriate HTTP responses, providing a way to customize error handling.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77A6F-29EA-B8E1-D2E4-307C75BCF9AD}"/>
              </a:ext>
            </a:extLst>
          </p:cNvPr>
          <p:cNvSpPr txBox="1"/>
          <p:nvPr/>
        </p:nvSpPr>
        <p:spPr>
          <a:xfrm>
            <a:off x="1225484" y="3133107"/>
            <a:ext cx="117175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@Provider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CustomExceptionMapper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implements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ExceptionMapper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{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@Override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Response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toResponse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CustomException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exception) {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Response.status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Response.Status.INTERNAL_SERVER_ERROR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.entity("Error: " +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exception.getMessage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.build();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738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2B58F-6CBC-925F-322F-0228E774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3600" b="1" i="0" dirty="0">
                <a:effectLst/>
                <a:latin typeface="Söhne"/>
              </a:rPr>
              <a:t>Understanding the need for </a:t>
            </a:r>
            <a:r>
              <a:rPr lang="en-GB" sz="3600" b="1" i="0" dirty="0" err="1">
                <a:effectLst/>
                <a:latin typeface="Söhne"/>
              </a:rPr>
              <a:t>GenericEntity</a:t>
            </a:r>
            <a:br>
              <a:rPr lang="en-GB" sz="3600" b="1" i="0" dirty="0">
                <a:effectLst/>
                <a:latin typeface="Söhne"/>
              </a:rPr>
            </a:br>
            <a:endParaRPr lang="en-GB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8E9347-B0CE-4A01-714C-349C8ED2A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9145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269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CFC-5933-0287-40AA-40EAB6F4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How to use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GenericEntity</a:t>
            </a:r>
            <a:br>
              <a:rPr lang="en-GB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GB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583C9DB-C4B2-DC50-4DD9-0BF7F1500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753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D4B5416-E660-2FA0-4FDF-14EFC7B5C450}"/>
              </a:ext>
            </a:extLst>
          </p:cNvPr>
          <p:cNvSpPr txBox="1"/>
          <p:nvPr/>
        </p:nvSpPr>
        <p:spPr>
          <a:xfrm>
            <a:off x="277348" y="4868647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GenericEntity&lt;List&lt;MyEntity&gt;&gt; entity = new GenericEntity&lt;List&lt;MyEntity&gt;&gt;(list) {};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ABCF0-10BF-4173-E422-8395C18121DB}"/>
              </a:ext>
            </a:extLst>
          </p:cNvPr>
          <p:cNvSpPr txBox="1"/>
          <p:nvPr/>
        </p:nvSpPr>
        <p:spPr>
          <a:xfrm>
            <a:off x="6469144" y="26439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Response.ok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(entity).build();</a:t>
            </a:r>
          </a:p>
        </p:txBody>
      </p:sp>
    </p:spTree>
    <p:extLst>
      <p:ext uri="{BB962C8B-B14F-4D97-AF65-F5344CB8AC3E}">
        <p14:creationId xmlns:p14="http://schemas.microsoft.com/office/powerpoint/2010/main" val="10477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C5E5-6E1B-0045-912C-0E088A00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70603-48FC-E0BC-CE18-415DEDDE162E}"/>
              </a:ext>
            </a:extLst>
          </p:cNvPr>
          <p:cNvSpPr txBox="1"/>
          <p:nvPr/>
        </p:nvSpPr>
        <p:spPr>
          <a:xfrm>
            <a:off x="486384" y="2071993"/>
            <a:ext cx="4288816" cy="4614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@XmlRootElement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Book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title;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author;</a:t>
            </a:r>
          </a:p>
          <a:p>
            <a:pPr>
              <a:lnSpc>
                <a:spcPct val="150000"/>
              </a:lnSpc>
            </a:pPr>
            <a:endPara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// Constructors, getters, and setters</a:t>
            </a:r>
          </a:p>
          <a:p>
            <a:pPr>
              <a:lnSpc>
                <a:spcPct val="150000"/>
              </a:lnSpc>
            </a:pPr>
            <a:endPara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// Additional code for the Book class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B6995-C710-A3A1-B279-D397B15EC717}"/>
              </a:ext>
            </a:extLst>
          </p:cNvPr>
          <p:cNvSpPr txBox="1"/>
          <p:nvPr/>
        </p:nvSpPr>
        <p:spPr>
          <a:xfrm>
            <a:off x="6643104" y="3429000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&lt;Book&gt;</a:t>
            </a:r>
          </a:p>
          <a:p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&lt;title&gt;Introduction to JAXB&lt;/title&gt;</a:t>
            </a:r>
          </a:p>
          <a:p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&lt;author&gt;John Doe&lt;/author&gt;</a:t>
            </a:r>
          </a:p>
          <a:p>
            <a:r>
              <a:rPr lang="en-GB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&lt;/Book&gt;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4B82191-8C24-AB6C-C4AF-AB4D20EA99B2}"/>
              </a:ext>
            </a:extLst>
          </p:cNvPr>
          <p:cNvSpPr/>
          <p:nvPr/>
        </p:nvSpPr>
        <p:spPr>
          <a:xfrm>
            <a:off x="4555067" y="3860800"/>
            <a:ext cx="1625600" cy="1693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2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31CD83-5C36-0406-4F4A-66CD8FC4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i="0" dirty="0">
                <a:effectLst/>
                <a:latin typeface="Söhne Mono"/>
              </a:rPr>
              <a:t>@XmlRootElement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5F875F7-3F03-2368-C26C-4F674484B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28951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33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AB92-6154-D7E1-A935-BC87CED7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i="0">
                <a:effectLst/>
                <a:latin typeface="Söhne Mono"/>
              </a:rPr>
              <a:t>@XmlAccessorType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1BF65A9-4093-908A-7EB9-1E731D8D4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2368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7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72D93-558F-17E2-32D0-6AFA7C80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Types of </a:t>
            </a:r>
            <a:r>
              <a:rPr lang="en-GB" sz="4800" dirty="0" err="1"/>
              <a:t>XmlAccessType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18E1-50DA-4E1F-B42F-E37831A5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25603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b="1" i="0" dirty="0">
                <a:effectLst/>
                <a:latin typeface="Söhne"/>
              </a:rPr>
              <a:t>FIELD</a:t>
            </a:r>
            <a:r>
              <a:rPr lang="en-GB" sz="2400" b="0" i="0" dirty="0">
                <a:effectLst/>
                <a:latin typeface="Söhne"/>
              </a:rPr>
              <a:t>: This is the default value. All non-static, non-transient fields in a class will be automatically mapped to XML elements. No additional annotations are needed on the fields.</a:t>
            </a: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EE3D0E-9AFE-FE13-5E85-3888F22EE8BC}"/>
              </a:ext>
            </a:extLst>
          </p:cNvPr>
          <p:cNvSpPr txBox="1"/>
          <p:nvPr/>
        </p:nvSpPr>
        <p:spPr>
          <a:xfrm>
            <a:off x="2648932" y="3996403"/>
            <a:ext cx="6822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@XmlAccessorType(XmlAccessType.FIELD)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Book {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title;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author;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// Constructors, getters, and setters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9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5E8B8-9A68-EB1F-306F-02FF1B8A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Types of XmlAccessType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6937-86B1-8500-1997-27CE1D4C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61" y="2281456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b="1" i="0" dirty="0">
                <a:effectLst/>
                <a:latin typeface="Söhne"/>
              </a:rPr>
              <a:t>PROPERTY</a:t>
            </a:r>
            <a:r>
              <a:rPr lang="en-GB" sz="2400" b="0" i="0" dirty="0">
                <a:effectLst/>
                <a:latin typeface="Söhne"/>
              </a:rPr>
              <a:t>: With this option, JAXB maps JavaBean properties (fields with associated getters and setters) to XML elements. You need to have appropriate getter and setter methods for each property.</a:t>
            </a: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8321E-2021-5788-4821-5A89759F9889}"/>
              </a:ext>
            </a:extLst>
          </p:cNvPr>
          <p:cNvSpPr txBox="1"/>
          <p:nvPr/>
        </p:nvSpPr>
        <p:spPr>
          <a:xfrm>
            <a:off x="3013368" y="3889896"/>
            <a:ext cx="6172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@XmlAccessorType(XmlAccessType.PROPERTY)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Book {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title;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private String author;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// Constructors, getters, and setters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25000-A0A9-BAD1-0852-9B8EE4364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82711F-46A7-E412-6D12-8EB724CA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0CCD1-9EDA-9F1E-191D-62A1CC83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Types of </a:t>
            </a:r>
            <a:r>
              <a:rPr lang="en-GB" sz="5400" dirty="0" err="1"/>
              <a:t>XmlAccessType</a:t>
            </a:r>
            <a:endParaRPr lang="en-GB" sz="5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EA9373-55BE-84A9-CA97-FC1363A9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454E44-B6C1-11E6-E0D4-7117DDA31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3AA263-08ED-992C-3423-240FE24CF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D13E4-5E0B-FF0E-9A88-6003D236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BA15-DBC4-B598-2024-367403E3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61" y="2281456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b="1" dirty="0">
                <a:latin typeface="Söhne"/>
              </a:rPr>
              <a:t>PUBLIC_MEMBER: </a:t>
            </a:r>
            <a:r>
              <a:rPr lang="en-GB" sz="2400" dirty="0">
                <a:latin typeface="Söhne"/>
              </a:rPr>
              <a:t>It includes all public fields and properties in the XML mapping. This means that both public fields and public getter/setter methods are considered for XML mapping.</a:t>
            </a: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>
              <a:latin typeface="Söhne"/>
            </a:endParaRPr>
          </a:p>
          <a:p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34F38-B5B4-71BD-6FCB-4938CF124B72}"/>
              </a:ext>
            </a:extLst>
          </p:cNvPr>
          <p:cNvSpPr txBox="1"/>
          <p:nvPr/>
        </p:nvSpPr>
        <p:spPr>
          <a:xfrm>
            <a:off x="2644730" y="3803292"/>
            <a:ext cx="61651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@XmlAccessorType(XmlAccessType.PUBLIC_MEMBER)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public class Book {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String title;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public String author;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// Constructors, getters, and setters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42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2761</Words>
  <Application>Microsoft Office PowerPoint</Application>
  <PresentationFormat>Widescreen</PresentationFormat>
  <Paragraphs>388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-apple-system</vt:lpstr>
      <vt:lpstr>Aptos</vt:lpstr>
      <vt:lpstr>Aptos Display</vt:lpstr>
      <vt:lpstr>Arial</vt:lpstr>
      <vt:lpstr>Calibri</vt:lpstr>
      <vt:lpstr>Cascadia Code</vt:lpstr>
      <vt:lpstr>Cascadia Code Light</vt:lpstr>
      <vt:lpstr>Söhne</vt:lpstr>
      <vt:lpstr>Söhne Mono</vt:lpstr>
      <vt:lpstr>Office Theme</vt:lpstr>
      <vt:lpstr>Lecture Week 07 Advanced JAX-RS</vt:lpstr>
      <vt:lpstr>Mapping Request and Response Body to Java Objects in JAX-RS</vt:lpstr>
      <vt:lpstr>JSON marshalling &amp; unmarshalling</vt:lpstr>
      <vt:lpstr>Example</vt:lpstr>
      <vt:lpstr>@XmlRootElement</vt:lpstr>
      <vt:lpstr>@XmlAccessorType</vt:lpstr>
      <vt:lpstr>Types of XmlAccessType</vt:lpstr>
      <vt:lpstr>Types of XmlAccessType</vt:lpstr>
      <vt:lpstr>Types of XmlAccessType</vt:lpstr>
      <vt:lpstr>Types of XmlAccessType</vt:lpstr>
      <vt:lpstr>Jackson</vt:lpstr>
      <vt:lpstr>Jackson dependencies</vt:lpstr>
      <vt:lpstr>PowerPoint Presentation</vt:lpstr>
      <vt:lpstr>Exception Handling in JAX-RS</vt:lpstr>
      <vt:lpstr>Exception Mapper Classes</vt:lpstr>
      <vt:lpstr>Exception Mapper Classes</vt:lpstr>
      <vt:lpstr>Global Exception Mapper</vt:lpstr>
      <vt:lpstr>Example</vt:lpstr>
      <vt:lpstr>Throwing Exceptions in Resources</vt:lpstr>
      <vt:lpstr>Example</vt:lpstr>
      <vt:lpstr>Asynchronous RESTful Web Services</vt:lpstr>
      <vt:lpstr>Asynchronous RESTful Web Services</vt:lpstr>
      <vt:lpstr>Use Asynchronous Processing in Resource Methods </vt:lpstr>
      <vt:lpstr>Example</vt:lpstr>
      <vt:lpstr>Processing Asynchronous Response </vt:lpstr>
      <vt:lpstr>Exception Handling </vt:lpstr>
      <vt:lpstr>Logging</vt:lpstr>
      <vt:lpstr>Log4j </vt:lpstr>
      <vt:lpstr>SLF4J </vt:lpstr>
      <vt:lpstr>Table </vt:lpstr>
      <vt:lpstr>Using Loggers in JAX-RS</vt:lpstr>
      <vt:lpstr>Filters in JAX-RS</vt:lpstr>
      <vt:lpstr>Why do we need filters?</vt:lpstr>
      <vt:lpstr>First Step in Creating Filters</vt:lpstr>
      <vt:lpstr>Example</vt:lpstr>
      <vt:lpstr>Second Step in Creating Filters</vt:lpstr>
      <vt:lpstr>Exception Filters</vt:lpstr>
      <vt:lpstr>Understanding the need for GenericEntity </vt:lpstr>
      <vt:lpstr>How to use GenericEntity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Week 07 Advanced JAX-RS</dc:title>
  <dc:creator>Hamed Hamzeh</dc:creator>
  <cp:lastModifiedBy>Cassim Farook</cp:lastModifiedBy>
  <cp:revision>4</cp:revision>
  <dcterms:created xsi:type="dcterms:W3CDTF">2024-02-26T12:29:41Z</dcterms:created>
  <dcterms:modified xsi:type="dcterms:W3CDTF">2025-03-06T10:04:58Z</dcterms:modified>
</cp:coreProperties>
</file>